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Lst>
  <p:notesMasterIdLst>
    <p:notesMasterId r:id="rId36"/>
  </p:notesMasterIdLst>
  <p:handoutMasterIdLst>
    <p:handoutMasterId r:id="rId37"/>
  </p:handoutMasterIdLst>
  <p:sldIdLst>
    <p:sldId id="256" r:id="rId2"/>
    <p:sldId id="259" r:id="rId3"/>
    <p:sldId id="346" r:id="rId4"/>
    <p:sldId id="347" r:id="rId5"/>
    <p:sldId id="348" r:id="rId6"/>
    <p:sldId id="349" r:id="rId7"/>
    <p:sldId id="375" r:id="rId8"/>
    <p:sldId id="350" r:id="rId9"/>
    <p:sldId id="351" r:id="rId10"/>
    <p:sldId id="352" r:id="rId11"/>
    <p:sldId id="353" r:id="rId12"/>
    <p:sldId id="355" r:id="rId13"/>
    <p:sldId id="356" r:id="rId14"/>
    <p:sldId id="359" r:id="rId15"/>
    <p:sldId id="360" r:id="rId16"/>
    <p:sldId id="361" r:id="rId17"/>
    <p:sldId id="363" r:id="rId18"/>
    <p:sldId id="364" r:id="rId19"/>
    <p:sldId id="376" r:id="rId20"/>
    <p:sldId id="365" r:id="rId21"/>
    <p:sldId id="366" r:id="rId22"/>
    <p:sldId id="367" r:id="rId23"/>
    <p:sldId id="260" r:id="rId24"/>
    <p:sldId id="368" r:id="rId25"/>
    <p:sldId id="369" r:id="rId26"/>
    <p:sldId id="377" r:id="rId27"/>
    <p:sldId id="370" r:id="rId28"/>
    <p:sldId id="371" r:id="rId29"/>
    <p:sldId id="379" r:id="rId30"/>
    <p:sldId id="372" r:id="rId31"/>
    <p:sldId id="373" r:id="rId32"/>
    <p:sldId id="374" r:id="rId33"/>
    <p:sldId id="378" r:id="rId34"/>
    <p:sldId id="315" r:id="rId35"/>
  </p:sldIdLst>
  <p:sldSz cx="9144000" cy="5143500" type="screen16x9"/>
  <p:notesSz cx="6858000" cy="9144000"/>
  <p:embeddedFontLst>
    <p:embeddedFont>
      <p:font typeface="B Nazanin" panose="00000400000000000000" pitchFamily="2" charset="-78"/>
      <p:regular r:id="rId38"/>
    </p:embeddedFont>
    <p:embeddedFont>
      <p:font typeface="Calibri" panose="020F0502020204030204" pitchFamily="34" charset="0"/>
      <p:regular r:id="rId39"/>
      <p:bold r:id="rId40"/>
      <p:italic r:id="rId41"/>
      <p:boldItalic r:id="rId42"/>
    </p:embeddedFont>
    <p:embeddedFont>
      <p:font typeface="Playfair Display" panose="020B0604020202020204" charset="0"/>
      <p:regular r:id="rId43"/>
      <p:bold r:id="rId44"/>
      <p:italic r:id="rId45"/>
      <p:boldItalic r:id="rId46"/>
    </p:embeddedFont>
    <p:embeddedFont>
      <p:font typeface="Montserrat"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BF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9120C0-8958-4D54-A61B-D20F7DD6E4A9}">
  <a:tblStyle styleId="{789120C0-8958-4D54-A61B-D20F7DD6E4A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3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C193438B-7A20-4BD3-AFC9-CAF66A00AC1A}" type="datetimeFigureOut">
              <a:rPr lang="fa-IR" smtClean="0"/>
              <a:t>15/01/1446</a:t>
            </a:fld>
            <a:endParaRPr lang="fa-IR"/>
          </a:p>
        </p:txBody>
      </p:sp>
      <p:sp>
        <p:nvSpPr>
          <p:cNvPr id="4" name="Footer Placeholder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fa-IR"/>
          </a:p>
        </p:txBody>
      </p:sp>
      <p:sp>
        <p:nvSpPr>
          <p:cNvPr id="5" name="Slide Number Placeholder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265B1722-4E49-4A04-A55B-C83AD9D4F755}" type="slidenum">
              <a:rPr lang="fa-IR" smtClean="0"/>
              <a:t>‹#›</a:t>
            </a:fld>
            <a:endParaRPr lang="fa-IR"/>
          </a:p>
        </p:txBody>
      </p:sp>
    </p:spTree>
    <p:extLst>
      <p:ext uri="{BB962C8B-B14F-4D97-AF65-F5344CB8AC3E}">
        <p14:creationId xmlns:p14="http://schemas.microsoft.com/office/powerpoint/2010/main" val="22162584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09445211"/>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662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387e4aa07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387e4aa07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00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387e4aa07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387e4aa07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995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387e4aa07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387e4aa07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44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387e4aa072_0_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387e4aa07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818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a-IR"/>
          </a:p>
        </p:txBody>
      </p:sp>
    </p:spTree>
    <p:extLst>
      <p:ext uri="{BB962C8B-B14F-4D97-AF65-F5344CB8AC3E}">
        <p14:creationId xmlns:p14="http://schemas.microsoft.com/office/powerpoint/2010/main" val="262298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d5fefc678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d5fefc678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0075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8d6673586f_0_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8d6673586f_0_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065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00300" y="0"/>
            <a:ext cx="52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3F3F3"/>
              </a:solidFill>
            </a:endParaRPr>
          </a:p>
        </p:txBody>
      </p:sp>
      <p:sp>
        <p:nvSpPr>
          <p:cNvPr id="10" name="Google Shape;10;p2"/>
          <p:cNvSpPr txBox="1">
            <a:spLocks noGrp="1"/>
          </p:cNvSpPr>
          <p:nvPr>
            <p:ph type="ctrTitle"/>
          </p:nvPr>
        </p:nvSpPr>
        <p:spPr>
          <a:xfrm>
            <a:off x="4526275" y="1332150"/>
            <a:ext cx="3900600" cy="15819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1pPr>
            <a:lvl2pPr lvl="1"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2pPr>
            <a:lvl3pPr lvl="2"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3pPr>
            <a:lvl4pPr lvl="3"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4pPr>
            <a:lvl5pPr lvl="4"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5pPr>
            <a:lvl6pPr lvl="5"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6pPr>
            <a:lvl7pPr lvl="6"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7pPr>
            <a:lvl8pPr lvl="7"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8pPr>
            <a:lvl9pPr lvl="8" algn="ctr">
              <a:spcBef>
                <a:spcPts val="0"/>
              </a:spcBef>
              <a:spcAft>
                <a:spcPts val="0"/>
              </a:spcAft>
              <a:buClr>
                <a:schemeClr val="lt1"/>
              </a:buClr>
              <a:buSzPts val="5000"/>
              <a:buFont typeface="Playfair Display"/>
              <a:buNone/>
              <a:defRPr sz="5000">
                <a:solidFill>
                  <a:schemeClr val="lt1"/>
                </a:solidFill>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4526275" y="2914050"/>
            <a:ext cx="3904500" cy="648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200"/>
              <a:buFont typeface="Montserrat"/>
              <a:buNone/>
              <a:defRPr sz="1400">
                <a:solidFill>
                  <a:schemeClr val="lt1"/>
                </a:solidFill>
                <a:latin typeface="Montserrat"/>
                <a:ea typeface="Montserrat"/>
                <a:cs typeface="Montserrat"/>
                <a:sym typeface="Montserrat"/>
              </a:defRPr>
            </a:lvl1pPr>
            <a:lvl2pPr lvl="1"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2pPr>
            <a:lvl3pPr lvl="2"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3pPr>
            <a:lvl4pPr lvl="3"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4pPr>
            <a:lvl5pPr lvl="4"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5pPr>
            <a:lvl6pPr lvl="5"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6pPr>
            <a:lvl7pPr lvl="6"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7pPr>
            <a:lvl8pPr lvl="7"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8pPr>
            <a:lvl9pPr lvl="8" algn="ctr">
              <a:lnSpc>
                <a:spcPct val="100000"/>
              </a:lnSpc>
              <a:spcBef>
                <a:spcPts val="0"/>
              </a:spcBef>
              <a:spcAft>
                <a:spcPts val="0"/>
              </a:spcAft>
              <a:buClr>
                <a:schemeClr val="lt1"/>
              </a:buClr>
              <a:buSzPts val="1200"/>
              <a:buFont typeface="Montserrat"/>
              <a:buNone/>
              <a:defRPr sz="1200">
                <a:solidFill>
                  <a:schemeClr val="lt1"/>
                </a:solidFill>
                <a:latin typeface="Montserrat"/>
                <a:ea typeface="Montserrat"/>
                <a:cs typeface="Montserrat"/>
                <a:sym typeface="Montserra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5226600" y="1697150"/>
            <a:ext cx="2607600" cy="733800"/>
          </a:xfrm>
          <a:prstGeom prst="rect">
            <a:avLst/>
          </a:prstGeom>
        </p:spPr>
        <p:txBody>
          <a:bodyPr spcFirstLastPara="1" wrap="square" lIns="91425" tIns="91425" rIns="91425" bIns="91425" anchor="b" anchorCtr="0">
            <a:noAutofit/>
          </a:bodyPr>
          <a:lstStyle>
            <a:lvl1pPr lvl="0" algn="l">
              <a:spcBef>
                <a:spcPts val="0"/>
              </a:spcBef>
              <a:spcAft>
                <a:spcPts val="0"/>
              </a:spcAft>
              <a:buSzPts val="2100"/>
              <a:buFont typeface="Montserrat"/>
              <a:buNone/>
              <a:defRPr sz="4000" b="1">
                <a:latin typeface="Playfair Display"/>
                <a:ea typeface="Playfair Display"/>
                <a:cs typeface="Playfair Display"/>
                <a:sym typeface="Playfair Display"/>
              </a:defRPr>
            </a:lvl1pPr>
            <a:lvl2pPr lvl="1">
              <a:spcBef>
                <a:spcPts val="0"/>
              </a:spcBef>
              <a:spcAft>
                <a:spcPts val="0"/>
              </a:spcAft>
              <a:buSzPts val="2100"/>
              <a:buFont typeface="Montserrat"/>
              <a:buNone/>
              <a:defRPr sz="2100" b="1">
                <a:latin typeface="Montserrat"/>
                <a:ea typeface="Montserrat"/>
                <a:cs typeface="Montserrat"/>
                <a:sym typeface="Montserrat"/>
              </a:defRPr>
            </a:lvl2pPr>
            <a:lvl3pPr lvl="2">
              <a:spcBef>
                <a:spcPts val="0"/>
              </a:spcBef>
              <a:spcAft>
                <a:spcPts val="0"/>
              </a:spcAft>
              <a:buSzPts val="2100"/>
              <a:buFont typeface="Montserrat"/>
              <a:buNone/>
              <a:defRPr sz="2100" b="1">
                <a:latin typeface="Montserrat"/>
                <a:ea typeface="Montserrat"/>
                <a:cs typeface="Montserrat"/>
                <a:sym typeface="Montserrat"/>
              </a:defRPr>
            </a:lvl3pPr>
            <a:lvl4pPr lvl="3">
              <a:spcBef>
                <a:spcPts val="0"/>
              </a:spcBef>
              <a:spcAft>
                <a:spcPts val="0"/>
              </a:spcAft>
              <a:buSzPts val="2100"/>
              <a:buFont typeface="Montserrat"/>
              <a:buNone/>
              <a:defRPr sz="2100" b="1">
                <a:latin typeface="Montserrat"/>
                <a:ea typeface="Montserrat"/>
                <a:cs typeface="Montserrat"/>
                <a:sym typeface="Montserrat"/>
              </a:defRPr>
            </a:lvl4pPr>
            <a:lvl5pPr lvl="4">
              <a:spcBef>
                <a:spcPts val="0"/>
              </a:spcBef>
              <a:spcAft>
                <a:spcPts val="0"/>
              </a:spcAft>
              <a:buSzPts val="2100"/>
              <a:buFont typeface="Montserrat"/>
              <a:buNone/>
              <a:defRPr sz="2100" b="1">
                <a:latin typeface="Montserrat"/>
                <a:ea typeface="Montserrat"/>
                <a:cs typeface="Montserrat"/>
                <a:sym typeface="Montserrat"/>
              </a:defRPr>
            </a:lvl5pPr>
            <a:lvl6pPr lvl="5">
              <a:spcBef>
                <a:spcPts val="0"/>
              </a:spcBef>
              <a:spcAft>
                <a:spcPts val="0"/>
              </a:spcAft>
              <a:buSzPts val="2100"/>
              <a:buFont typeface="Montserrat"/>
              <a:buNone/>
              <a:defRPr sz="2100" b="1">
                <a:latin typeface="Montserrat"/>
                <a:ea typeface="Montserrat"/>
                <a:cs typeface="Montserrat"/>
                <a:sym typeface="Montserrat"/>
              </a:defRPr>
            </a:lvl6pPr>
            <a:lvl7pPr lvl="6">
              <a:spcBef>
                <a:spcPts val="0"/>
              </a:spcBef>
              <a:spcAft>
                <a:spcPts val="0"/>
              </a:spcAft>
              <a:buSzPts val="2100"/>
              <a:buFont typeface="Montserrat"/>
              <a:buNone/>
              <a:defRPr sz="2100" b="1">
                <a:latin typeface="Montserrat"/>
                <a:ea typeface="Montserrat"/>
                <a:cs typeface="Montserrat"/>
                <a:sym typeface="Montserrat"/>
              </a:defRPr>
            </a:lvl7pPr>
            <a:lvl8pPr lvl="7">
              <a:spcBef>
                <a:spcPts val="0"/>
              </a:spcBef>
              <a:spcAft>
                <a:spcPts val="0"/>
              </a:spcAft>
              <a:buSzPts val="2100"/>
              <a:buFont typeface="Montserrat"/>
              <a:buNone/>
              <a:defRPr sz="2100" b="1">
                <a:latin typeface="Montserrat"/>
                <a:ea typeface="Montserrat"/>
                <a:cs typeface="Montserrat"/>
                <a:sym typeface="Montserrat"/>
              </a:defRPr>
            </a:lvl8pPr>
            <a:lvl9pPr lvl="8">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33" name="Google Shape;33;p7"/>
          <p:cNvSpPr txBox="1">
            <a:spLocks noGrp="1"/>
          </p:cNvSpPr>
          <p:nvPr>
            <p:ph type="subTitle" idx="1"/>
          </p:nvPr>
        </p:nvSpPr>
        <p:spPr>
          <a:xfrm>
            <a:off x="5226600" y="2393950"/>
            <a:ext cx="2607600" cy="105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400"/>
              <a:buFont typeface="Montserrat"/>
              <a:buNone/>
              <a:defRPr sz="1400">
                <a:solidFill>
                  <a:schemeClr val="dk1"/>
                </a:solidFill>
                <a:latin typeface="Montserrat"/>
                <a:ea typeface="Montserrat"/>
                <a:cs typeface="Montserrat"/>
                <a:sym typeface="Montserrat"/>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4" name="Google Shape;34;p7"/>
          <p:cNvSpPr/>
          <p:nvPr/>
        </p:nvSpPr>
        <p:spPr>
          <a:xfrm>
            <a:off x="0" y="0"/>
            <a:ext cx="4573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1">
  <p:cSld name="BLANK_1_1">
    <p:spTree>
      <p:nvGrpSpPr>
        <p:cNvPr id="1" name="Shape 79"/>
        <p:cNvGrpSpPr/>
        <p:nvPr/>
      </p:nvGrpSpPr>
      <p:grpSpPr>
        <a:xfrm>
          <a:off x="0" y="0"/>
          <a:ext cx="0" cy="0"/>
          <a:chOff x="0" y="0"/>
          <a:chExt cx="0" cy="0"/>
        </a:xfrm>
      </p:grpSpPr>
      <p:sp>
        <p:nvSpPr>
          <p:cNvPr id="80" name="Google Shape;80;p17"/>
          <p:cNvSpPr txBox="1">
            <a:spLocks noGrp="1"/>
          </p:cNvSpPr>
          <p:nvPr>
            <p:ph type="title" hasCustomPrompt="1"/>
          </p:nvPr>
        </p:nvSpPr>
        <p:spPr>
          <a:xfrm rot="1973">
            <a:off x="1632612" y="162746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1" name="Google Shape;81;p17"/>
          <p:cNvSpPr txBox="1">
            <a:spLocks noGrp="1"/>
          </p:cNvSpPr>
          <p:nvPr>
            <p:ph type="subTitle" idx="1"/>
          </p:nvPr>
        </p:nvSpPr>
        <p:spPr>
          <a:xfrm>
            <a:off x="987013" y="23624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 name="Google Shape;82;p17"/>
          <p:cNvSpPr txBox="1">
            <a:spLocks noGrp="1"/>
          </p:cNvSpPr>
          <p:nvPr>
            <p:ph type="title" idx="2" hasCustomPrompt="1"/>
          </p:nvPr>
        </p:nvSpPr>
        <p:spPr>
          <a:xfrm rot="1973">
            <a:off x="1632612" y="326571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3" name="Google Shape;83;p17"/>
          <p:cNvSpPr txBox="1">
            <a:spLocks noGrp="1"/>
          </p:cNvSpPr>
          <p:nvPr>
            <p:ph type="subTitle" idx="3"/>
          </p:nvPr>
        </p:nvSpPr>
        <p:spPr>
          <a:xfrm>
            <a:off x="987013"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7"/>
          <p:cNvSpPr txBox="1">
            <a:spLocks noGrp="1"/>
          </p:cNvSpPr>
          <p:nvPr>
            <p:ph type="title" idx="4" hasCustomPrompt="1"/>
          </p:nvPr>
        </p:nvSpPr>
        <p:spPr>
          <a:xfrm rot="1973">
            <a:off x="6466187" y="162746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5" name="Google Shape;85;p17"/>
          <p:cNvSpPr txBox="1">
            <a:spLocks noGrp="1"/>
          </p:cNvSpPr>
          <p:nvPr>
            <p:ph type="subTitle" idx="5"/>
          </p:nvPr>
        </p:nvSpPr>
        <p:spPr>
          <a:xfrm>
            <a:off x="5820588" y="236245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 name="Google Shape;86;p17"/>
          <p:cNvSpPr txBox="1">
            <a:spLocks noGrp="1"/>
          </p:cNvSpPr>
          <p:nvPr>
            <p:ph type="title" idx="6" hasCustomPrompt="1"/>
          </p:nvPr>
        </p:nvSpPr>
        <p:spPr>
          <a:xfrm rot="1973">
            <a:off x="6466187" y="326571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87" name="Google Shape;87;p17"/>
          <p:cNvSpPr txBox="1">
            <a:spLocks noGrp="1"/>
          </p:cNvSpPr>
          <p:nvPr>
            <p:ph type="subTitle" idx="7"/>
          </p:nvPr>
        </p:nvSpPr>
        <p:spPr>
          <a:xfrm>
            <a:off x="5820588"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subTitle" idx="8"/>
          </p:nvPr>
        </p:nvSpPr>
        <p:spPr>
          <a:xfrm>
            <a:off x="987013" y="205725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89" name="Google Shape;89;p17"/>
          <p:cNvSpPr txBox="1">
            <a:spLocks noGrp="1"/>
          </p:cNvSpPr>
          <p:nvPr>
            <p:ph type="subTitle" idx="9"/>
          </p:nvPr>
        </p:nvSpPr>
        <p:spPr>
          <a:xfrm>
            <a:off x="987013" y="369570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90" name="Google Shape;90;p17"/>
          <p:cNvSpPr txBox="1">
            <a:spLocks noGrp="1"/>
          </p:cNvSpPr>
          <p:nvPr>
            <p:ph type="subTitle" idx="13"/>
          </p:nvPr>
        </p:nvSpPr>
        <p:spPr>
          <a:xfrm>
            <a:off x="5820588" y="205725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91" name="Google Shape;91;p17"/>
          <p:cNvSpPr txBox="1">
            <a:spLocks noGrp="1"/>
          </p:cNvSpPr>
          <p:nvPr>
            <p:ph type="subTitle" idx="14"/>
          </p:nvPr>
        </p:nvSpPr>
        <p:spPr>
          <a:xfrm>
            <a:off x="5820588" y="3695700"/>
            <a:ext cx="2336400" cy="46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None/>
              <a:defRPr sz="1800">
                <a:solidFill>
                  <a:schemeClr val="dk2"/>
                </a:solidFill>
              </a:defRPr>
            </a:lvl1pPr>
            <a:lvl2pPr lvl="1" algn="ctr" rtl="0">
              <a:lnSpc>
                <a:spcPct val="100000"/>
              </a:lnSpc>
              <a:spcBef>
                <a:spcPts val="0"/>
              </a:spcBef>
              <a:spcAft>
                <a:spcPts val="0"/>
              </a:spcAft>
              <a:buClr>
                <a:schemeClr val="dk2"/>
              </a:buClr>
              <a:buSzPts val="1800"/>
              <a:buNone/>
              <a:defRPr sz="1800">
                <a:solidFill>
                  <a:schemeClr val="dk2"/>
                </a:solidFill>
              </a:defRPr>
            </a:lvl2pPr>
            <a:lvl3pPr lvl="2" algn="ctr" rtl="0">
              <a:lnSpc>
                <a:spcPct val="100000"/>
              </a:lnSpc>
              <a:spcBef>
                <a:spcPts val="0"/>
              </a:spcBef>
              <a:spcAft>
                <a:spcPts val="0"/>
              </a:spcAft>
              <a:buClr>
                <a:schemeClr val="dk2"/>
              </a:buClr>
              <a:buSzPts val="1800"/>
              <a:buNone/>
              <a:defRPr sz="1800">
                <a:solidFill>
                  <a:schemeClr val="dk2"/>
                </a:solidFill>
              </a:defRPr>
            </a:lvl3pPr>
            <a:lvl4pPr lvl="3" algn="ctr" rtl="0">
              <a:lnSpc>
                <a:spcPct val="100000"/>
              </a:lnSpc>
              <a:spcBef>
                <a:spcPts val="0"/>
              </a:spcBef>
              <a:spcAft>
                <a:spcPts val="0"/>
              </a:spcAft>
              <a:buClr>
                <a:schemeClr val="dk2"/>
              </a:buClr>
              <a:buSzPts val="1800"/>
              <a:buNone/>
              <a:defRPr sz="1800">
                <a:solidFill>
                  <a:schemeClr val="dk2"/>
                </a:solidFill>
              </a:defRPr>
            </a:lvl4pPr>
            <a:lvl5pPr lvl="4" algn="ctr" rtl="0">
              <a:lnSpc>
                <a:spcPct val="100000"/>
              </a:lnSpc>
              <a:spcBef>
                <a:spcPts val="0"/>
              </a:spcBef>
              <a:spcAft>
                <a:spcPts val="0"/>
              </a:spcAft>
              <a:buClr>
                <a:schemeClr val="dk2"/>
              </a:buClr>
              <a:buSzPts val="1800"/>
              <a:buNone/>
              <a:defRPr sz="1800">
                <a:solidFill>
                  <a:schemeClr val="dk2"/>
                </a:solidFill>
              </a:defRPr>
            </a:lvl5pPr>
            <a:lvl6pPr lvl="5" algn="ctr" rtl="0">
              <a:lnSpc>
                <a:spcPct val="100000"/>
              </a:lnSpc>
              <a:spcBef>
                <a:spcPts val="0"/>
              </a:spcBef>
              <a:spcAft>
                <a:spcPts val="0"/>
              </a:spcAft>
              <a:buClr>
                <a:schemeClr val="dk2"/>
              </a:buClr>
              <a:buSzPts val="1800"/>
              <a:buNone/>
              <a:defRPr sz="1800">
                <a:solidFill>
                  <a:schemeClr val="dk2"/>
                </a:solidFill>
              </a:defRPr>
            </a:lvl6pPr>
            <a:lvl7pPr lvl="6" algn="ctr" rtl="0">
              <a:lnSpc>
                <a:spcPct val="100000"/>
              </a:lnSpc>
              <a:spcBef>
                <a:spcPts val="0"/>
              </a:spcBef>
              <a:spcAft>
                <a:spcPts val="0"/>
              </a:spcAft>
              <a:buClr>
                <a:schemeClr val="dk2"/>
              </a:buClr>
              <a:buSzPts val="1800"/>
              <a:buNone/>
              <a:defRPr sz="1800">
                <a:solidFill>
                  <a:schemeClr val="dk2"/>
                </a:solidFill>
              </a:defRPr>
            </a:lvl7pPr>
            <a:lvl8pPr lvl="7" algn="ctr" rtl="0">
              <a:lnSpc>
                <a:spcPct val="100000"/>
              </a:lnSpc>
              <a:spcBef>
                <a:spcPts val="0"/>
              </a:spcBef>
              <a:spcAft>
                <a:spcPts val="0"/>
              </a:spcAft>
              <a:buClr>
                <a:schemeClr val="dk2"/>
              </a:buClr>
              <a:buSzPts val="1800"/>
              <a:buNone/>
              <a:defRPr sz="1800">
                <a:solidFill>
                  <a:schemeClr val="dk2"/>
                </a:solidFill>
              </a:defRPr>
            </a:lvl8pPr>
            <a:lvl9pPr lvl="8" algn="ctr"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92" name="Google Shape;92;p17"/>
          <p:cNvSpPr txBox="1">
            <a:spLocks noGrp="1"/>
          </p:cNvSpPr>
          <p:nvPr>
            <p:ph type="title" idx="15"/>
          </p:nvPr>
        </p:nvSpPr>
        <p:spPr>
          <a:xfrm>
            <a:off x="713225" y="868675"/>
            <a:ext cx="7717500" cy="54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Montserrat"/>
              <a:buNone/>
              <a:defRPr sz="2500" b="1">
                <a:latin typeface="Playfair Display"/>
                <a:ea typeface="Playfair Display"/>
                <a:cs typeface="Playfair Display"/>
                <a:sym typeface="Playfair Display"/>
              </a:defRPr>
            </a:lvl1pPr>
            <a:lvl2pPr lvl="1" algn="ctr" rtl="0">
              <a:spcBef>
                <a:spcPts val="0"/>
              </a:spcBef>
              <a:spcAft>
                <a:spcPts val="0"/>
              </a:spcAft>
              <a:buSzPts val="2100"/>
              <a:buFont typeface="Montserrat"/>
              <a:buNone/>
              <a:defRPr sz="2100" b="1">
                <a:latin typeface="Montserrat"/>
                <a:ea typeface="Montserrat"/>
                <a:cs typeface="Montserrat"/>
                <a:sym typeface="Montserrat"/>
              </a:defRPr>
            </a:lvl2pPr>
            <a:lvl3pPr lvl="2" algn="ctr" rtl="0">
              <a:spcBef>
                <a:spcPts val="0"/>
              </a:spcBef>
              <a:spcAft>
                <a:spcPts val="0"/>
              </a:spcAft>
              <a:buSzPts val="2100"/>
              <a:buFont typeface="Montserrat"/>
              <a:buNone/>
              <a:defRPr sz="2100" b="1">
                <a:latin typeface="Montserrat"/>
                <a:ea typeface="Montserrat"/>
                <a:cs typeface="Montserrat"/>
                <a:sym typeface="Montserrat"/>
              </a:defRPr>
            </a:lvl3pPr>
            <a:lvl4pPr lvl="3" algn="ctr" rtl="0">
              <a:spcBef>
                <a:spcPts val="0"/>
              </a:spcBef>
              <a:spcAft>
                <a:spcPts val="0"/>
              </a:spcAft>
              <a:buSzPts val="2100"/>
              <a:buFont typeface="Montserrat"/>
              <a:buNone/>
              <a:defRPr sz="2100" b="1">
                <a:latin typeface="Montserrat"/>
                <a:ea typeface="Montserrat"/>
                <a:cs typeface="Montserrat"/>
                <a:sym typeface="Montserrat"/>
              </a:defRPr>
            </a:lvl4pPr>
            <a:lvl5pPr lvl="4" algn="ctr" rtl="0">
              <a:spcBef>
                <a:spcPts val="0"/>
              </a:spcBef>
              <a:spcAft>
                <a:spcPts val="0"/>
              </a:spcAft>
              <a:buSzPts val="2100"/>
              <a:buFont typeface="Montserrat"/>
              <a:buNone/>
              <a:defRPr sz="2100" b="1">
                <a:latin typeface="Montserrat"/>
                <a:ea typeface="Montserrat"/>
                <a:cs typeface="Montserrat"/>
                <a:sym typeface="Montserrat"/>
              </a:defRPr>
            </a:lvl5pPr>
            <a:lvl6pPr lvl="5" algn="ctr" rtl="0">
              <a:spcBef>
                <a:spcPts val="0"/>
              </a:spcBef>
              <a:spcAft>
                <a:spcPts val="0"/>
              </a:spcAft>
              <a:buSzPts val="2100"/>
              <a:buFont typeface="Montserrat"/>
              <a:buNone/>
              <a:defRPr sz="2100" b="1">
                <a:latin typeface="Montserrat"/>
                <a:ea typeface="Montserrat"/>
                <a:cs typeface="Montserrat"/>
                <a:sym typeface="Montserrat"/>
              </a:defRPr>
            </a:lvl6pPr>
            <a:lvl7pPr lvl="6" algn="ctr" rtl="0">
              <a:spcBef>
                <a:spcPts val="0"/>
              </a:spcBef>
              <a:spcAft>
                <a:spcPts val="0"/>
              </a:spcAft>
              <a:buSzPts val="2100"/>
              <a:buFont typeface="Montserrat"/>
              <a:buNone/>
              <a:defRPr sz="2100" b="1">
                <a:latin typeface="Montserrat"/>
                <a:ea typeface="Montserrat"/>
                <a:cs typeface="Montserrat"/>
                <a:sym typeface="Montserrat"/>
              </a:defRPr>
            </a:lvl7pPr>
            <a:lvl8pPr lvl="7" algn="ctr" rtl="0">
              <a:spcBef>
                <a:spcPts val="0"/>
              </a:spcBef>
              <a:spcAft>
                <a:spcPts val="0"/>
              </a:spcAft>
              <a:buSzPts val="2100"/>
              <a:buFont typeface="Montserrat"/>
              <a:buNone/>
              <a:defRPr sz="2100" b="1">
                <a:latin typeface="Montserrat"/>
                <a:ea typeface="Montserrat"/>
                <a:cs typeface="Montserrat"/>
                <a:sym typeface="Montserrat"/>
              </a:defRPr>
            </a:lvl8pPr>
            <a:lvl9pPr lvl="8" algn="ctr" rtl="0">
              <a:spcBef>
                <a:spcPts val="0"/>
              </a:spcBef>
              <a:spcAft>
                <a:spcPts val="0"/>
              </a:spcAft>
              <a:buSzPts val="2100"/>
              <a:buFont typeface="Montserrat"/>
              <a:buNone/>
              <a:defRPr sz="2100" b="1">
                <a:latin typeface="Montserrat"/>
                <a:ea typeface="Montserrat"/>
                <a:cs typeface="Montserrat"/>
                <a:sym typeface="Montserrat"/>
              </a:defRPr>
            </a:lvl9pPr>
          </a:lstStyle>
          <a:p>
            <a:endParaRPr/>
          </a:p>
        </p:txBody>
      </p:sp>
      <p:sp>
        <p:nvSpPr>
          <p:cNvPr id="93" name="Google Shape;93;p17"/>
          <p:cNvSpPr/>
          <p:nvPr/>
        </p:nvSpPr>
        <p:spPr>
          <a:xfrm>
            <a:off x="0" y="-35875"/>
            <a:ext cx="713100" cy="5179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7"/>
          <p:cNvSpPr/>
          <p:nvPr/>
        </p:nvSpPr>
        <p:spPr>
          <a:xfrm>
            <a:off x="8430900" y="-18000"/>
            <a:ext cx="713100" cy="5179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CUSTOM_12_1">
    <p:bg>
      <p:bgPr>
        <a:solidFill>
          <a:schemeClr val="dk2"/>
        </a:solidFill>
        <a:effectLst/>
      </p:bgPr>
    </p:bg>
    <p:spTree>
      <p:nvGrpSpPr>
        <p:cNvPr id="1" name="Shape 312"/>
        <p:cNvGrpSpPr/>
        <p:nvPr/>
      </p:nvGrpSpPr>
      <p:grpSpPr>
        <a:xfrm>
          <a:off x="0" y="0"/>
          <a:ext cx="0" cy="0"/>
          <a:chOff x="0" y="0"/>
          <a:chExt cx="0" cy="0"/>
        </a:xfrm>
      </p:grpSpPr>
      <p:sp>
        <p:nvSpPr>
          <p:cNvPr id="313" name="Google Shape;313;p50"/>
          <p:cNvSpPr txBox="1">
            <a:spLocks noGrp="1"/>
          </p:cNvSpPr>
          <p:nvPr>
            <p:ph type="subTitle" idx="1"/>
          </p:nvPr>
        </p:nvSpPr>
        <p:spPr>
          <a:xfrm>
            <a:off x="713225" y="2576700"/>
            <a:ext cx="3904500" cy="104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Montserrat"/>
              <a:buNone/>
              <a:defRPr sz="1400">
                <a:solidFill>
                  <a:schemeClr val="lt1"/>
                </a:solidFill>
                <a:latin typeface="Montserrat"/>
                <a:ea typeface="Montserrat"/>
                <a:cs typeface="Montserrat"/>
                <a:sym typeface="Montserrat"/>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a:p>
        </p:txBody>
      </p:sp>
      <p:sp>
        <p:nvSpPr>
          <p:cNvPr id="314" name="Google Shape;314;p50"/>
          <p:cNvSpPr txBox="1"/>
          <p:nvPr/>
        </p:nvSpPr>
        <p:spPr>
          <a:xfrm>
            <a:off x="5060875" y="3721805"/>
            <a:ext cx="3369900" cy="6669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300"/>
              </a:spcBef>
              <a:spcAft>
                <a:spcPts val="0"/>
              </a:spcAft>
              <a:buNone/>
            </a:pPr>
            <a:r>
              <a:rPr lang="en" sz="1000">
                <a:solidFill>
                  <a:schemeClr val="lt1"/>
                </a:solidFill>
                <a:latin typeface="Montserrat"/>
                <a:ea typeface="Montserrat"/>
                <a:cs typeface="Montserrat"/>
                <a:sym typeface="Montserrat"/>
              </a:rPr>
              <a:t>CREDITS: This presentation template was created by </a:t>
            </a:r>
            <a:r>
              <a:rPr lang="en" sz="1000" b="1">
                <a:solidFill>
                  <a:schemeClr val="lt1"/>
                </a:solidFill>
                <a:uFill>
                  <a:noFill/>
                </a:uFill>
                <a:latin typeface="Montserrat"/>
                <a:ea typeface="Montserrat"/>
                <a:cs typeface="Montserrat"/>
                <a:sym typeface="Montserrat"/>
                <a:hlinkClick r:id="rId2">
                  <a:extLst>
                    <a:ext uri="{A12FA001-AC4F-418D-AE19-62706E023703}">
                      <ahyp:hlinkClr xmlns:ahyp="http://schemas.microsoft.com/office/drawing/2018/hyperlinkcolor" xmlns="" val="tx"/>
                    </a:ext>
                  </a:extLst>
                </a:hlinkClick>
              </a:rPr>
              <a:t>Slidesgo</a:t>
            </a:r>
            <a:r>
              <a:rPr lang="en" sz="1000">
                <a:solidFill>
                  <a:schemeClr val="lt1"/>
                </a:solidFill>
                <a:latin typeface="Montserrat"/>
                <a:ea typeface="Montserrat"/>
                <a:cs typeface="Montserrat"/>
                <a:sym typeface="Montserrat"/>
              </a:rPr>
              <a:t>, including icons by </a:t>
            </a:r>
            <a:r>
              <a:rPr lang="en" sz="1000" b="1">
                <a:solidFill>
                  <a:schemeClr val="lt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Flaticon</a:t>
            </a:r>
            <a:r>
              <a:rPr lang="en" sz="1000">
                <a:solidFill>
                  <a:schemeClr val="lt1"/>
                </a:solidFill>
                <a:latin typeface="Montserrat"/>
                <a:ea typeface="Montserrat"/>
                <a:cs typeface="Montserrat"/>
                <a:sym typeface="Montserrat"/>
              </a:rPr>
              <a:t>, and infographics &amp; images by </a:t>
            </a:r>
            <a:r>
              <a:rPr lang="en" sz="1000" b="1">
                <a:solidFill>
                  <a:schemeClr val="lt1"/>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 val="tx"/>
                    </a:ext>
                  </a:extLst>
                </a:hlinkClick>
              </a:rPr>
              <a:t>Freepi</a:t>
            </a:r>
            <a:r>
              <a:rPr lang="en" sz="1000" b="1">
                <a:solidFill>
                  <a:schemeClr val="lt1"/>
                </a:solidFill>
                <a:latin typeface="Montserrat"/>
                <a:ea typeface="Montserrat"/>
                <a:cs typeface="Montserrat"/>
                <a:sym typeface="Montserrat"/>
              </a:rPr>
              <a:t>k</a:t>
            </a:r>
            <a:endParaRPr sz="1000" b="1">
              <a:solidFill>
                <a:schemeClr val="lt1"/>
              </a:solidFill>
              <a:latin typeface="Montserrat"/>
              <a:ea typeface="Montserrat"/>
              <a:cs typeface="Montserrat"/>
              <a:sym typeface="Montserrat"/>
            </a:endParaRPr>
          </a:p>
        </p:txBody>
      </p:sp>
      <p:sp>
        <p:nvSpPr>
          <p:cNvPr id="315" name="Google Shape;315;p50"/>
          <p:cNvSpPr txBox="1">
            <a:spLocks noGrp="1"/>
          </p:cNvSpPr>
          <p:nvPr>
            <p:ph type="title"/>
          </p:nvPr>
        </p:nvSpPr>
        <p:spPr>
          <a:xfrm>
            <a:off x="713225" y="1357500"/>
            <a:ext cx="3904500" cy="1044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7500"/>
              <a:buFont typeface="Playfair Display"/>
              <a:buNone/>
              <a:defRPr sz="7500">
                <a:solidFill>
                  <a:schemeClr val="lt1"/>
                </a:solidFill>
                <a:latin typeface="Playfair Display"/>
                <a:ea typeface="Playfair Display"/>
                <a:cs typeface="Playfair Display"/>
                <a:sym typeface="Playfair Display"/>
              </a:defRPr>
            </a:lvl1pPr>
            <a:lvl2pPr lvl="1" algn="ctr" rtl="0">
              <a:spcBef>
                <a:spcPts val="0"/>
              </a:spcBef>
              <a:spcAft>
                <a:spcPts val="0"/>
              </a:spcAft>
              <a:buSzPts val="7500"/>
              <a:buFont typeface="Playfair Display"/>
              <a:buNone/>
              <a:defRPr sz="7500">
                <a:latin typeface="Playfair Display"/>
                <a:ea typeface="Playfair Display"/>
                <a:cs typeface="Playfair Display"/>
                <a:sym typeface="Playfair Display"/>
              </a:defRPr>
            </a:lvl2pPr>
            <a:lvl3pPr lvl="2" algn="ctr" rtl="0">
              <a:spcBef>
                <a:spcPts val="0"/>
              </a:spcBef>
              <a:spcAft>
                <a:spcPts val="0"/>
              </a:spcAft>
              <a:buSzPts val="7500"/>
              <a:buFont typeface="Playfair Display"/>
              <a:buNone/>
              <a:defRPr sz="7500">
                <a:latin typeface="Playfair Display"/>
                <a:ea typeface="Playfair Display"/>
                <a:cs typeface="Playfair Display"/>
                <a:sym typeface="Playfair Display"/>
              </a:defRPr>
            </a:lvl3pPr>
            <a:lvl4pPr lvl="3" algn="ctr" rtl="0">
              <a:spcBef>
                <a:spcPts val="0"/>
              </a:spcBef>
              <a:spcAft>
                <a:spcPts val="0"/>
              </a:spcAft>
              <a:buSzPts val="7500"/>
              <a:buFont typeface="Playfair Display"/>
              <a:buNone/>
              <a:defRPr sz="7500">
                <a:latin typeface="Playfair Display"/>
                <a:ea typeface="Playfair Display"/>
                <a:cs typeface="Playfair Display"/>
                <a:sym typeface="Playfair Display"/>
              </a:defRPr>
            </a:lvl4pPr>
            <a:lvl5pPr lvl="4" algn="ctr" rtl="0">
              <a:spcBef>
                <a:spcPts val="0"/>
              </a:spcBef>
              <a:spcAft>
                <a:spcPts val="0"/>
              </a:spcAft>
              <a:buSzPts val="7500"/>
              <a:buFont typeface="Playfair Display"/>
              <a:buNone/>
              <a:defRPr sz="7500">
                <a:latin typeface="Playfair Display"/>
                <a:ea typeface="Playfair Display"/>
                <a:cs typeface="Playfair Display"/>
                <a:sym typeface="Playfair Display"/>
              </a:defRPr>
            </a:lvl5pPr>
            <a:lvl6pPr lvl="5" algn="ctr" rtl="0">
              <a:spcBef>
                <a:spcPts val="0"/>
              </a:spcBef>
              <a:spcAft>
                <a:spcPts val="0"/>
              </a:spcAft>
              <a:buSzPts val="7500"/>
              <a:buFont typeface="Playfair Display"/>
              <a:buNone/>
              <a:defRPr sz="7500">
                <a:latin typeface="Playfair Display"/>
                <a:ea typeface="Playfair Display"/>
                <a:cs typeface="Playfair Display"/>
                <a:sym typeface="Playfair Display"/>
              </a:defRPr>
            </a:lvl6pPr>
            <a:lvl7pPr lvl="6" algn="ctr" rtl="0">
              <a:spcBef>
                <a:spcPts val="0"/>
              </a:spcBef>
              <a:spcAft>
                <a:spcPts val="0"/>
              </a:spcAft>
              <a:buSzPts val="7500"/>
              <a:buFont typeface="Playfair Display"/>
              <a:buNone/>
              <a:defRPr sz="7500">
                <a:latin typeface="Playfair Display"/>
                <a:ea typeface="Playfair Display"/>
                <a:cs typeface="Playfair Display"/>
                <a:sym typeface="Playfair Display"/>
              </a:defRPr>
            </a:lvl7pPr>
            <a:lvl8pPr lvl="7" algn="ctr" rtl="0">
              <a:spcBef>
                <a:spcPts val="0"/>
              </a:spcBef>
              <a:spcAft>
                <a:spcPts val="0"/>
              </a:spcAft>
              <a:buSzPts val="7500"/>
              <a:buFont typeface="Playfair Display"/>
              <a:buNone/>
              <a:defRPr sz="7500">
                <a:latin typeface="Playfair Display"/>
                <a:ea typeface="Playfair Display"/>
                <a:cs typeface="Playfair Display"/>
                <a:sym typeface="Playfair Display"/>
              </a:defRPr>
            </a:lvl8pPr>
            <a:lvl9pPr lvl="8" algn="ctr" rtl="0">
              <a:spcBef>
                <a:spcPts val="0"/>
              </a:spcBef>
              <a:spcAft>
                <a:spcPts val="0"/>
              </a:spcAft>
              <a:buSzPts val="7500"/>
              <a:buFont typeface="Playfair Display"/>
              <a:buNone/>
              <a:defRPr sz="7500">
                <a:latin typeface="Playfair Display"/>
                <a:ea typeface="Playfair Display"/>
                <a:cs typeface="Playfair Display"/>
                <a:sym typeface="Playfair Display"/>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3_2">
    <p:spTree>
      <p:nvGrpSpPr>
        <p:cNvPr id="1" name="Shape 316"/>
        <p:cNvGrpSpPr/>
        <p:nvPr/>
      </p:nvGrpSpPr>
      <p:grpSpPr>
        <a:xfrm>
          <a:off x="0" y="0"/>
          <a:ext cx="0" cy="0"/>
          <a:chOff x="0" y="0"/>
          <a:chExt cx="0" cy="0"/>
        </a:xfrm>
      </p:grpSpPr>
      <p:sp>
        <p:nvSpPr>
          <p:cNvPr id="317" name="Google Shape;317;p51"/>
          <p:cNvSpPr/>
          <p:nvPr/>
        </p:nvSpPr>
        <p:spPr>
          <a:xfrm>
            <a:off x="0" y="0"/>
            <a:ext cx="246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1"/>
          <p:cNvSpPr/>
          <p:nvPr/>
        </p:nvSpPr>
        <p:spPr>
          <a:xfrm flipH="1">
            <a:off x="2326200" y="1459050"/>
            <a:ext cx="6817800" cy="2225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3_2_1">
    <p:spTree>
      <p:nvGrpSpPr>
        <p:cNvPr id="1" name="Shape 319"/>
        <p:cNvGrpSpPr/>
        <p:nvPr/>
      </p:nvGrpSpPr>
      <p:grpSpPr>
        <a:xfrm>
          <a:off x="0" y="0"/>
          <a:ext cx="0" cy="0"/>
          <a:chOff x="0" y="0"/>
          <a:chExt cx="0" cy="0"/>
        </a:xfrm>
      </p:grpSpPr>
      <p:sp>
        <p:nvSpPr>
          <p:cNvPr id="320" name="Google Shape;320;p52"/>
          <p:cNvSpPr/>
          <p:nvPr/>
        </p:nvSpPr>
        <p:spPr>
          <a:xfrm flipH="1">
            <a:off x="177" y="0"/>
            <a:ext cx="4846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2"/>
          <p:cNvSpPr/>
          <p:nvPr/>
        </p:nvSpPr>
        <p:spPr>
          <a:xfrm flipH="1">
            <a:off x="8406475" y="0"/>
            <a:ext cx="7377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46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500"/>
              <a:buFont typeface="Playfair Display"/>
              <a:buNone/>
              <a:defRPr sz="25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2500"/>
              <a:buNone/>
              <a:defRPr sz="2500">
                <a:solidFill>
                  <a:schemeClr val="dk1"/>
                </a:solidFill>
              </a:defRPr>
            </a:lvl2pPr>
            <a:lvl3pPr lvl="2" algn="ctr">
              <a:spcBef>
                <a:spcPts val="0"/>
              </a:spcBef>
              <a:spcAft>
                <a:spcPts val="0"/>
              </a:spcAft>
              <a:buClr>
                <a:schemeClr val="dk1"/>
              </a:buClr>
              <a:buSzPts val="2500"/>
              <a:buNone/>
              <a:defRPr sz="2500">
                <a:solidFill>
                  <a:schemeClr val="dk1"/>
                </a:solidFill>
              </a:defRPr>
            </a:lvl3pPr>
            <a:lvl4pPr lvl="3" algn="ctr">
              <a:spcBef>
                <a:spcPts val="0"/>
              </a:spcBef>
              <a:spcAft>
                <a:spcPts val="0"/>
              </a:spcAft>
              <a:buClr>
                <a:schemeClr val="dk1"/>
              </a:buClr>
              <a:buSzPts val="2500"/>
              <a:buNone/>
              <a:defRPr sz="2500">
                <a:solidFill>
                  <a:schemeClr val="dk1"/>
                </a:solidFill>
              </a:defRPr>
            </a:lvl4pPr>
            <a:lvl5pPr lvl="4" algn="ctr">
              <a:spcBef>
                <a:spcPts val="0"/>
              </a:spcBef>
              <a:spcAft>
                <a:spcPts val="0"/>
              </a:spcAft>
              <a:buClr>
                <a:schemeClr val="dk1"/>
              </a:buClr>
              <a:buSzPts val="2500"/>
              <a:buNone/>
              <a:defRPr sz="2500">
                <a:solidFill>
                  <a:schemeClr val="dk1"/>
                </a:solidFill>
              </a:defRPr>
            </a:lvl5pPr>
            <a:lvl6pPr lvl="5" algn="ctr">
              <a:spcBef>
                <a:spcPts val="0"/>
              </a:spcBef>
              <a:spcAft>
                <a:spcPts val="0"/>
              </a:spcAft>
              <a:buClr>
                <a:schemeClr val="dk1"/>
              </a:buClr>
              <a:buSzPts val="2500"/>
              <a:buNone/>
              <a:defRPr sz="2500">
                <a:solidFill>
                  <a:schemeClr val="dk1"/>
                </a:solidFill>
              </a:defRPr>
            </a:lvl6pPr>
            <a:lvl7pPr lvl="6" algn="ctr">
              <a:spcBef>
                <a:spcPts val="0"/>
              </a:spcBef>
              <a:spcAft>
                <a:spcPts val="0"/>
              </a:spcAft>
              <a:buClr>
                <a:schemeClr val="dk1"/>
              </a:buClr>
              <a:buSzPts val="2500"/>
              <a:buNone/>
              <a:defRPr sz="2500">
                <a:solidFill>
                  <a:schemeClr val="dk1"/>
                </a:solidFill>
              </a:defRPr>
            </a:lvl7pPr>
            <a:lvl8pPr lvl="7" algn="ctr">
              <a:spcBef>
                <a:spcPts val="0"/>
              </a:spcBef>
              <a:spcAft>
                <a:spcPts val="0"/>
              </a:spcAft>
              <a:buClr>
                <a:schemeClr val="dk1"/>
              </a:buClr>
              <a:buSzPts val="2500"/>
              <a:buNone/>
              <a:defRPr sz="2500">
                <a:solidFill>
                  <a:schemeClr val="dk1"/>
                </a:solidFill>
              </a:defRPr>
            </a:lvl8pPr>
            <a:lvl9pPr lvl="8" algn="ctr">
              <a:spcBef>
                <a:spcPts val="0"/>
              </a:spcBef>
              <a:spcAft>
                <a:spcPts val="0"/>
              </a:spcAft>
              <a:buClr>
                <a:schemeClr val="dk1"/>
              </a:buClr>
              <a:buSzPts val="2500"/>
              <a:buNone/>
              <a:defRPr sz="2500">
                <a:solidFill>
                  <a:schemeClr val="dk1"/>
                </a:solidFill>
              </a:defRPr>
            </a:lvl9pPr>
          </a:lstStyle>
          <a:p>
            <a:endParaRPr/>
          </a:p>
        </p:txBody>
      </p:sp>
      <p:sp>
        <p:nvSpPr>
          <p:cNvPr id="7" name="Google Shape;7;p1"/>
          <p:cNvSpPr txBox="1">
            <a:spLocks noGrp="1"/>
          </p:cNvSpPr>
          <p:nvPr>
            <p:ph type="body" idx="1"/>
          </p:nvPr>
        </p:nvSpPr>
        <p:spPr>
          <a:xfrm>
            <a:off x="713225" y="118302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8" r:id="rId3"/>
    <p:sldLayoutId id="2147483663" r:id="rId4"/>
    <p:sldLayoutId id="2147483696" r:id="rId5"/>
    <p:sldLayoutId id="2147483697" r:id="rId6"/>
    <p:sldLayoutId id="214748369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3.xml"/><Relationship Id="rId1" Type="http://schemas.openxmlformats.org/officeDocument/2006/relationships/slideLayout" Target="../slideLayouts/slideLayout4.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yX0Cg7u3gBemoLzXf2RKPlztItJtA8yhAngp6r4sFO8/copy" TargetMode="External"/><Relationship Id="rId2" Type="http://schemas.openxmlformats.org/officeDocument/2006/relationships/slide" Target="slide3.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mailto:mohsennakhaee1367@gmail.co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57"/>
          <p:cNvSpPr txBox="1">
            <a:spLocks noGrp="1"/>
          </p:cNvSpPr>
          <p:nvPr>
            <p:ph type="ctrTitle"/>
          </p:nvPr>
        </p:nvSpPr>
        <p:spPr>
          <a:xfrm>
            <a:off x="4526275" y="1332150"/>
            <a:ext cx="3900600" cy="1581900"/>
          </a:xfrm>
          <a:prstGeom prst="rect">
            <a:avLst/>
          </a:prstGeom>
        </p:spPr>
        <p:txBody>
          <a:bodyPr spcFirstLastPara="1" wrap="square" lIns="91425" tIns="91425" rIns="91425" bIns="91425" anchor="b" anchorCtr="0">
            <a:noAutofit/>
          </a:bodyPr>
          <a:lstStyle/>
          <a:p>
            <a:pPr rtl="1"/>
            <a:r>
              <a:rPr lang="fa-IR" sz="5400" b="1" dirty="0">
                <a:cs typeface="B Nazanin" panose="00000400000000000000" pitchFamily="2" charset="-78"/>
              </a:rPr>
              <a:t>کارگاه آموزش پروپوزال نویسی</a:t>
            </a:r>
          </a:p>
        </p:txBody>
      </p:sp>
      <p:sp>
        <p:nvSpPr>
          <p:cNvPr id="338" name="Google Shape;338;p57"/>
          <p:cNvSpPr txBox="1">
            <a:spLocks noGrp="1"/>
          </p:cNvSpPr>
          <p:nvPr>
            <p:ph type="subTitle" idx="1"/>
          </p:nvPr>
        </p:nvSpPr>
        <p:spPr>
          <a:xfrm>
            <a:off x="4556938" y="3371250"/>
            <a:ext cx="3904500" cy="648300"/>
          </a:xfrm>
          <a:prstGeom prst="rect">
            <a:avLst/>
          </a:prstGeom>
        </p:spPr>
        <p:txBody>
          <a:bodyPr spcFirstLastPara="1" wrap="square" lIns="91425" tIns="91425" rIns="91425" bIns="91425" anchor="t" anchorCtr="0">
            <a:noAutofit/>
          </a:bodyPr>
          <a:lstStyle/>
          <a:p>
            <a:pPr rtl="1"/>
            <a:r>
              <a:rPr lang="fa-IR" dirty="0">
                <a:cs typeface="B Nazanin" panose="00000400000000000000" pitchFamily="2" charset="-78"/>
              </a:rPr>
              <a:t>مدرس: آقای دکتر محسن نخعی</a:t>
            </a:r>
          </a:p>
          <a:p>
            <a:pPr rtl="1"/>
            <a:r>
              <a:rPr lang="fa-IR" dirty="0">
                <a:cs typeface="B Nazanin" panose="00000400000000000000" pitchFamily="2" charset="-78"/>
              </a:rPr>
              <a:t>31 مرداد 1403</a:t>
            </a:r>
            <a:endParaRPr dirty="0"/>
          </a:p>
        </p:txBody>
      </p:sp>
      <p:sp>
        <p:nvSpPr>
          <p:cNvPr id="3" name="TextBox 2">
            <a:extLst>
              <a:ext uri="{FF2B5EF4-FFF2-40B4-BE49-F238E27FC236}">
                <a16:creationId xmlns:a16="http://schemas.microsoft.com/office/drawing/2014/main" id="{CEB2D3E3-7366-91E0-5A6F-582E6D3FC0BF}"/>
              </a:ext>
            </a:extLst>
          </p:cNvPr>
          <p:cNvSpPr txBox="1"/>
          <p:nvPr/>
        </p:nvSpPr>
        <p:spPr>
          <a:xfrm>
            <a:off x="6269065" y="79535"/>
            <a:ext cx="782664" cy="307777"/>
          </a:xfrm>
          <a:prstGeom prst="rect">
            <a:avLst/>
          </a:prstGeom>
          <a:noFill/>
        </p:spPr>
        <p:txBody>
          <a:bodyPr wrap="square">
            <a:spAutoFit/>
          </a:bodyPr>
          <a:lstStyle/>
          <a:p>
            <a:pPr rtl="1"/>
            <a:r>
              <a:rPr lang="fa-IR" dirty="0">
                <a:cs typeface="B Nazanin" panose="00000400000000000000" pitchFamily="2" charset="-78"/>
              </a:rPr>
              <a:t>به نام خدا</a:t>
            </a:r>
          </a:p>
        </p:txBody>
      </p:sp>
      <p:pic>
        <p:nvPicPr>
          <p:cNvPr id="9" name="Picture 8">
            <a:extLst>
              <a:ext uri="{FF2B5EF4-FFF2-40B4-BE49-F238E27FC236}">
                <a16:creationId xmlns:a16="http://schemas.microsoft.com/office/drawing/2014/main" id="{F0832F20-350C-FDDD-5A35-B5FF889AE4ED}"/>
              </a:ext>
            </a:extLst>
          </p:cNvPr>
          <p:cNvPicPr>
            <a:picLocks noChangeAspect="1"/>
          </p:cNvPicPr>
          <p:nvPr/>
        </p:nvPicPr>
        <p:blipFill>
          <a:blip r:embed="rId3"/>
          <a:stretch>
            <a:fillRect/>
          </a:stretch>
        </p:blipFill>
        <p:spPr>
          <a:xfrm>
            <a:off x="108489" y="588936"/>
            <a:ext cx="3649851" cy="364985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btitle 2">
            <a:extLst>
              <a:ext uri="{FF2B5EF4-FFF2-40B4-BE49-F238E27FC236}">
                <a16:creationId xmlns:a16="http://schemas.microsoft.com/office/drawing/2014/main" id="{EFCD479E-56F3-D6B8-F3A4-2FEE05FF355F}"/>
              </a:ext>
            </a:extLst>
          </p:cNvPr>
          <p:cNvSpPr txBox="1">
            <a:spLocks/>
          </p:cNvSpPr>
          <p:nvPr/>
        </p:nvSpPr>
        <p:spPr>
          <a:xfrm>
            <a:off x="1009920" y="366450"/>
            <a:ext cx="6878726" cy="4259350"/>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algn="r" rtl="1">
              <a:lnSpc>
                <a:spcPct val="150000"/>
              </a:lnSpc>
            </a:pPr>
            <a:r>
              <a:rPr lang="fa-IR" sz="1800" b="1" dirty="0">
                <a:cs typeface="B Nazanin" panose="00000400000000000000" pitchFamily="2" charset="-78"/>
              </a:rPr>
              <a:t>ویژگی های یک بیان مسئله خوب</a:t>
            </a:r>
            <a:r>
              <a:rPr lang="fa-IR" sz="1800" b="1" dirty="0" smtClean="0">
                <a:cs typeface="B Nazanin" panose="00000400000000000000" pitchFamily="2" charset="-78"/>
              </a:rPr>
              <a:t>:</a:t>
            </a:r>
          </a:p>
          <a:p>
            <a:pPr algn="r" rtl="1">
              <a:lnSpc>
                <a:spcPct val="150000"/>
              </a:lnSpc>
            </a:pPr>
            <a:endParaRPr lang="fa-IR" sz="1800" b="1" dirty="0">
              <a:cs typeface="B Nazanin" panose="00000400000000000000" pitchFamily="2" charset="-78"/>
            </a:endParaRP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کوتاه، مختصر و </a:t>
            </a:r>
            <a:r>
              <a:rPr lang="fa-IR" sz="1600" dirty="0" smtClean="0">
                <a:cs typeface="B Nazanin" panose="00000400000000000000" pitchFamily="2" charset="-78"/>
              </a:rPr>
              <a:t>مفید بودن</a:t>
            </a:r>
            <a:endParaRPr lang="fa-IR" sz="1600" dirty="0">
              <a:cs typeface="B Nazanin" panose="00000400000000000000" pitchFamily="2" charset="-78"/>
            </a:endParaRPr>
          </a:p>
          <a:p>
            <a:pPr marL="342900" indent="-342900" algn="r" rtl="1">
              <a:lnSpc>
                <a:spcPct val="150000"/>
              </a:lnSpc>
              <a:buFont typeface="Courier New" panose="02070309020205020404" pitchFamily="49" charset="0"/>
              <a:buChar char="o"/>
            </a:pPr>
            <a:r>
              <a:rPr lang="fa-IR" sz="1600" dirty="0" smtClean="0">
                <a:cs typeface="B Nazanin" panose="00000400000000000000" pitchFamily="2" charset="-78"/>
              </a:rPr>
              <a:t>بکار بردن عبارات علمی</a:t>
            </a:r>
            <a:endParaRPr lang="fa-IR" sz="1600" dirty="0">
              <a:cs typeface="B Nazanin" panose="00000400000000000000" pitchFamily="2" charset="-78"/>
            </a:endParaRPr>
          </a:p>
          <a:p>
            <a:pPr marL="342900" indent="-342900" algn="r" rtl="1">
              <a:lnSpc>
                <a:spcPct val="150000"/>
              </a:lnSpc>
              <a:buFont typeface="Courier New" panose="02070309020205020404" pitchFamily="49" charset="0"/>
              <a:buChar char="o"/>
            </a:pPr>
            <a:r>
              <a:rPr lang="fa-IR" sz="1600" dirty="0" smtClean="0">
                <a:cs typeface="B Nazanin" panose="00000400000000000000" pitchFamily="2" charset="-78"/>
              </a:rPr>
              <a:t>وجود همبستگی </a:t>
            </a:r>
            <a:r>
              <a:rPr lang="fa-IR" sz="1600" dirty="0">
                <a:cs typeface="B Nazanin" panose="00000400000000000000" pitchFamily="2" charset="-78"/>
              </a:rPr>
              <a:t>و انسجام بین مطالب </a:t>
            </a:r>
          </a:p>
          <a:p>
            <a:pPr marL="342900" indent="-342900" algn="r" rtl="1">
              <a:lnSpc>
                <a:spcPct val="150000"/>
              </a:lnSpc>
              <a:buFont typeface="Courier New" panose="02070309020205020404" pitchFamily="49" charset="0"/>
              <a:buChar char="o"/>
            </a:pPr>
            <a:r>
              <a:rPr lang="fa-IR" sz="1600" dirty="0" smtClean="0">
                <a:cs typeface="B Nazanin" panose="00000400000000000000" pitchFamily="2" charset="-78"/>
              </a:rPr>
              <a:t>شروع از کلیات به سمت جزییات</a:t>
            </a:r>
            <a:endParaRPr lang="fa-IR" sz="1600" dirty="0">
              <a:cs typeface="B Nazanin" panose="00000400000000000000" pitchFamily="2" charset="-78"/>
            </a:endParaRPr>
          </a:p>
          <a:p>
            <a:pPr marL="342900" indent="-342900" algn="r" rtl="1">
              <a:lnSpc>
                <a:spcPct val="150000"/>
              </a:lnSpc>
              <a:buFont typeface="Courier New" panose="02070309020205020404" pitchFamily="49" charset="0"/>
              <a:buChar char="o"/>
            </a:pPr>
            <a:r>
              <a:rPr lang="fa-IR" sz="1600" dirty="0" smtClean="0">
                <a:cs typeface="B Nazanin" panose="00000400000000000000" pitchFamily="2" charset="-78"/>
              </a:rPr>
              <a:t>مشخص بودن سیر </a:t>
            </a:r>
            <a:r>
              <a:rPr lang="fa-IR" sz="1600" dirty="0">
                <a:cs typeface="B Nazanin" panose="00000400000000000000" pitchFamily="2" charset="-78"/>
              </a:rPr>
              <a:t>بیان </a:t>
            </a:r>
            <a:r>
              <a:rPr lang="fa-IR" sz="1600" dirty="0" smtClean="0">
                <a:cs typeface="B Nazanin" panose="00000400000000000000" pitchFamily="2" charset="-78"/>
              </a:rPr>
              <a:t>مسئله</a:t>
            </a:r>
            <a:endParaRPr lang="fa-IR" sz="1600" dirty="0">
              <a:cs typeface="B Nazanin" panose="00000400000000000000" pitchFamily="2" charset="-78"/>
            </a:endParaRPr>
          </a:p>
          <a:p>
            <a:pPr marL="342900" indent="-342900" algn="r" rtl="1">
              <a:lnSpc>
                <a:spcPct val="150000"/>
              </a:lnSpc>
              <a:buFont typeface="Courier New" panose="02070309020205020404" pitchFamily="49" charset="0"/>
              <a:buChar char="o"/>
            </a:pPr>
            <a:r>
              <a:rPr lang="fa-IR" sz="1600" dirty="0" smtClean="0">
                <a:cs typeface="B Nazanin" panose="00000400000000000000" pitchFamily="2" charset="-78"/>
              </a:rPr>
              <a:t>استفاده از </a:t>
            </a:r>
            <a:r>
              <a:rPr lang="fa-IR" sz="1600" dirty="0">
                <a:cs typeface="B Nazanin" panose="00000400000000000000" pitchFamily="2" charset="-78"/>
              </a:rPr>
              <a:t>منابع و مستندات علمی و </a:t>
            </a:r>
            <a:r>
              <a:rPr lang="fa-IR" sz="1600" dirty="0" smtClean="0">
                <a:cs typeface="B Nazanin" panose="00000400000000000000" pitchFamily="2" charset="-78"/>
              </a:rPr>
              <a:t>معتبر</a:t>
            </a:r>
            <a:endParaRPr lang="fa-IR" sz="1600" dirty="0">
              <a:cs typeface="B Nazanin" panose="00000400000000000000" pitchFamily="2" charset="-78"/>
            </a:endParaRPr>
          </a:p>
          <a:p>
            <a:pPr marL="342900" indent="-342900" algn="r" rtl="1">
              <a:lnSpc>
                <a:spcPct val="150000"/>
              </a:lnSpc>
              <a:buFont typeface="Courier New" panose="02070309020205020404" pitchFamily="49" charset="0"/>
              <a:buChar char="o"/>
            </a:pPr>
            <a:r>
              <a:rPr lang="fa-IR" sz="1600" dirty="0" smtClean="0">
                <a:cs typeface="B Nazanin" panose="00000400000000000000" pitchFamily="2" charset="-78"/>
              </a:rPr>
              <a:t>خودداری از استفاده نتایج دیگران</a:t>
            </a:r>
            <a:endParaRPr lang="fa-IR" sz="1600" dirty="0">
              <a:cs typeface="B Nazanin" panose="00000400000000000000" pitchFamily="2" charset="-78"/>
            </a:endParaRPr>
          </a:p>
          <a:p>
            <a:pPr marL="342900" indent="-342900" algn="r" rtl="1">
              <a:lnSpc>
                <a:spcPct val="150000"/>
              </a:lnSpc>
              <a:buFont typeface="Courier New" panose="02070309020205020404" pitchFamily="49" charset="0"/>
              <a:buChar char="o"/>
            </a:pPr>
            <a:r>
              <a:rPr lang="fa-IR" sz="1600" dirty="0" smtClean="0">
                <a:cs typeface="B Nazanin" panose="00000400000000000000" pitchFamily="2" charset="-78"/>
              </a:rPr>
              <a:t>خودداری از اظهارنظر نامناسب در مورد کار دیگران</a:t>
            </a:r>
          </a:p>
          <a:p>
            <a:pPr marL="342900" indent="-342900" algn="r" rtl="1">
              <a:lnSpc>
                <a:spcPct val="150000"/>
              </a:lnSpc>
              <a:buFont typeface="Courier New" panose="02070309020205020404" pitchFamily="49" charset="0"/>
              <a:buChar char="o"/>
            </a:pPr>
            <a:r>
              <a:rPr lang="fa-IR" sz="1600" dirty="0" smtClean="0">
                <a:cs typeface="B Nazanin" panose="00000400000000000000" pitchFamily="2" charset="-78"/>
              </a:rPr>
              <a:t>عدم استفاده از </a:t>
            </a:r>
            <a:r>
              <a:rPr lang="fa-IR" sz="1600" dirty="0">
                <a:cs typeface="B Nazanin" panose="00000400000000000000" pitchFamily="2" charset="-78"/>
              </a:rPr>
              <a:t>تکرار مطالب اثبات </a:t>
            </a:r>
            <a:r>
              <a:rPr lang="fa-IR" sz="1600" dirty="0" smtClean="0">
                <a:cs typeface="B Nazanin" panose="00000400000000000000" pitchFamily="2" charset="-78"/>
              </a:rPr>
              <a:t>شده</a:t>
            </a:r>
            <a:endParaRPr lang="fa-IR" sz="1600" dirty="0">
              <a:cs typeface="B Nazanin" panose="00000400000000000000" pitchFamily="2" charset="-78"/>
            </a:endParaRPr>
          </a:p>
          <a:p>
            <a:pPr marL="342900" indent="-342900" algn="r" rtl="1">
              <a:lnSpc>
                <a:spcPct val="150000"/>
              </a:lnSpc>
              <a:buFont typeface="Courier New" panose="02070309020205020404" pitchFamily="49" charset="0"/>
              <a:buChar char="o"/>
            </a:pPr>
            <a:r>
              <a:rPr lang="fa-IR" sz="1600" dirty="0" smtClean="0">
                <a:cs typeface="B Nazanin" panose="00000400000000000000" pitchFamily="2" charset="-78"/>
              </a:rPr>
              <a:t>ذکر کردن هدف مطالعه در پاراگراف </a:t>
            </a:r>
            <a:r>
              <a:rPr lang="fa-IR" sz="1600" dirty="0">
                <a:cs typeface="B Nazanin" panose="00000400000000000000" pitchFamily="2" charset="-78"/>
              </a:rPr>
              <a:t>پایانی به صورت </a:t>
            </a:r>
            <a:r>
              <a:rPr lang="fa-IR" sz="1600" dirty="0" smtClean="0">
                <a:cs typeface="B Nazanin" panose="00000400000000000000" pitchFamily="2" charset="-78"/>
              </a:rPr>
              <a:t>مبسوط</a:t>
            </a:r>
            <a:endParaRPr lang="fa-IR" sz="1600" dirty="0">
              <a:cs typeface="B Nazanin" panose="00000400000000000000" pitchFamily="2" charset="-78"/>
            </a:endParaRPr>
          </a:p>
          <a:p>
            <a:pPr algn="r" rtl="1">
              <a:lnSpc>
                <a:spcPct val="150000"/>
              </a:lnSpc>
            </a:pPr>
            <a:endParaRPr lang="fa-IR" dirty="0">
              <a:cs typeface="B Nazanin" panose="00000400000000000000" pitchFamily="2" charset="-78"/>
            </a:endParaRPr>
          </a:p>
          <a:p>
            <a:pPr algn="r" rtl="1">
              <a:lnSpc>
                <a:spcPct val="150000"/>
              </a:lnSpc>
            </a:pPr>
            <a:endParaRPr lang="fa-IR" dirty="0">
              <a:cs typeface="B Nazanin" panose="00000400000000000000" pitchFamily="2" charset="-78"/>
            </a:endParaRPr>
          </a:p>
        </p:txBody>
      </p:sp>
      <p:grpSp>
        <p:nvGrpSpPr>
          <p:cNvPr id="32" name="Google Shape;7054;p74">
            <a:extLst>
              <a:ext uri="{FF2B5EF4-FFF2-40B4-BE49-F238E27FC236}">
                <a16:creationId xmlns:a16="http://schemas.microsoft.com/office/drawing/2014/main" id="{B45431B9-2766-18C8-9AA5-B767B289E632}"/>
              </a:ext>
            </a:extLst>
          </p:cNvPr>
          <p:cNvGrpSpPr/>
          <p:nvPr/>
        </p:nvGrpSpPr>
        <p:grpSpPr>
          <a:xfrm rot="16200000">
            <a:off x="258049" y="1644744"/>
            <a:ext cx="4293648" cy="1816964"/>
            <a:chOff x="238125" y="1725700"/>
            <a:chExt cx="7139025" cy="2260325"/>
          </a:xfrm>
        </p:grpSpPr>
        <p:sp>
          <p:nvSpPr>
            <p:cNvPr id="33" name="Google Shape;7055;p74">
              <a:extLst>
                <a:ext uri="{FF2B5EF4-FFF2-40B4-BE49-F238E27FC236}">
                  <a16:creationId xmlns:a16="http://schemas.microsoft.com/office/drawing/2014/main" id="{BE6DA0F3-5F61-DCC3-93EA-3C45A0A107A4}"/>
                </a:ext>
              </a:extLst>
            </p:cNvPr>
            <p:cNvSpPr/>
            <p:nvPr/>
          </p:nvSpPr>
          <p:spPr>
            <a:xfrm>
              <a:off x="238125" y="1741950"/>
              <a:ext cx="6506150" cy="2228050"/>
            </a:xfrm>
            <a:custGeom>
              <a:avLst/>
              <a:gdLst/>
              <a:ahLst/>
              <a:cxnLst/>
              <a:rect l="l" t="t" r="r" b="b"/>
              <a:pathLst>
                <a:path w="260246" h="89122" extrusionOk="0">
                  <a:moveTo>
                    <a:pt x="260246" y="1"/>
                  </a:moveTo>
                  <a:lnTo>
                    <a:pt x="0" y="44559"/>
                  </a:lnTo>
                  <a:lnTo>
                    <a:pt x="260241" y="89121"/>
                  </a:lnTo>
                  <a:cubicBezTo>
                    <a:pt x="250030" y="85482"/>
                    <a:pt x="242259" y="66921"/>
                    <a:pt x="242259" y="44559"/>
                  </a:cubicBezTo>
                  <a:cubicBezTo>
                    <a:pt x="242259" y="22201"/>
                    <a:pt x="250039" y="3626"/>
                    <a:pt x="260246"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056;p74">
              <a:extLst>
                <a:ext uri="{FF2B5EF4-FFF2-40B4-BE49-F238E27FC236}">
                  <a16:creationId xmlns:a16="http://schemas.microsoft.com/office/drawing/2014/main" id="{27B70B9C-007A-1F86-1175-10714242DA6E}"/>
                </a:ext>
              </a:extLst>
            </p:cNvPr>
            <p:cNvSpPr/>
            <p:nvPr/>
          </p:nvSpPr>
          <p:spPr>
            <a:xfrm>
              <a:off x="2480475" y="2435950"/>
              <a:ext cx="438500" cy="841400"/>
            </a:xfrm>
            <a:custGeom>
              <a:avLst/>
              <a:gdLst/>
              <a:ahLst/>
              <a:cxnLst/>
              <a:rect l="l" t="t" r="r" b="b"/>
              <a:pathLst>
                <a:path w="17540" h="33656" extrusionOk="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057;p74">
              <a:extLst>
                <a:ext uri="{FF2B5EF4-FFF2-40B4-BE49-F238E27FC236}">
                  <a16:creationId xmlns:a16="http://schemas.microsoft.com/office/drawing/2014/main" id="{8832D9E1-8A4E-DA75-D5F3-354A0FEBE00D}"/>
                </a:ext>
              </a:extLst>
            </p:cNvPr>
            <p:cNvSpPr/>
            <p:nvPr/>
          </p:nvSpPr>
          <p:spPr>
            <a:xfrm>
              <a:off x="3663250" y="2219875"/>
              <a:ext cx="607450" cy="1272525"/>
            </a:xfrm>
            <a:custGeom>
              <a:avLst/>
              <a:gdLst/>
              <a:ahLst/>
              <a:cxnLst/>
              <a:rect l="l" t="t" r="r" b="b"/>
              <a:pathLst>
                <a:path w="24298" h="50901" extrusionOk="0">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058;p74">
              <a:extLst>
                <a:ext uri="{FF2B5EF4-FFF2-40B4-BE49-F238E27FC236}">
                  <a16:creationId xmlns:a16="http://schemas.microsoft.com/office/drawing/2014/main" id="{129EC315-AE61-3EB7-63BB-036F84E8CE91}"/>
                </a:ext>
              </a:extLst>
            </p:cNvPr>
            <p:cNvSpPr/>
            <p:nvPr/>
          </p:nvSpPr>
          <p:spPr>
            <a:xfrm>
              <a:off x="4999700" y="1973525"/>
              <a:ext cx="820500" cy="1764350"/>
            </a:xfrm>
            <a:custGeom>
              <a:avLst/>
              <a:gdLst/>
              <a:ahLst/>
              <a:cxnLst/>
              <a:rect l="l" t="t" r="r" b="b"/>
              <a:pathLst>
                <a:path w="32820" h="70574" extrusionOk="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7059;p74">
              <a:extLst>
                <a:ext uri="{FF2B5EF4-FFF2-40B4-BE49-F238E27FC236}">
                  <a16:creationId xmlns:a16="http://schemas.microsoft.com/office/drawing/2014/main" id="{42DEB531-419F-7B86-1767-9ABAF1F02C15}"/>
                </a:ext>
              </a:extLst>
            </p:cNvPr>
            <p:cNvSpPr/>
            <p:nvPr/>
          </p:nvSpPr>
          <p:spPr>
            <a:xfrm>
              <a:off x="6838275" y="1725700"/>
              <a:ext cx="150" cy="0"/>
            </a:xfrm>
            <a:custGeom>
              <a:avLst/>
              <a:gdLst/>
              <a:ahLst/>
              <a:cxnLst/>
              <a:rect l="l" t="t" r="r" b="b"/>
              <a:pathLst>
                <a:path w="6" extrusionOk="0">
                  <a:moveTo>
                    <a:pt x="5" y="0"/>
                  </a:move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060;p74">
              <a:extLst>
                <a:ext uri="{FF2B5EF4-FFF2-40B4-BE49-F238E27FC236}">
                  <a16:creationId xmlns:a16="http://schemas.microsoft.com/office/drawing/2014/main" id="{508669FD-D1A4-D590-818F-58F085B2C9AA}"/>
                </a:ext>
              </a:extLst>
            </p:cNvPr>
            <p:cNvSpPr/>
            <p:nvPr/>
          </p:nvSpPr>
          <p:spPr>
            <a:xfrm>
              <a:off x="6838400" y="3986000"/>
              <a:ext cx="25" cy="25"/>
            </a:xfrm>
            <a:custGeom>
              <a:avLst/>
              <a:gdLst/>
              <a:ahLst/>
              <a:cxnLst/>
              <a:rect l="l" t="t" r="r" b="b"/>
              <a:pathLst>
                <a:path w="1" h="1" extrusionOk="0">
                  <a:moveTo>
                    <a:pt x="0" y="1"/>
                  </a:move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061;p74">
              <a:extLst>
                <a:ext uri="{FF2B5EF4-FFF2-40B4-BE49-F238E27FC236}">
                  <a16:creationId xmlns:a16="http://schemas.microsoft.com/office/drawing/2014/main" id="{403C4A38-2106-D8D0-ED16-1E675D53898F}"/>
                </a:ext>
              </a:extLst>
            </p:cNvPr>
            <p:cNvSpPr/>
            <p:nvPr/>
          </p:nvSpPr>
          <p:spPr>
            <a:xfrm>
              <a:off x="6744250" y="3969975"/>
              <a:ext cx="94175" cy="16050"/>
            </a:xfrm>
            <a:custGeom>
              <a:avLst/>
              <a:gdLst/>
              <a:ahLst/>
              <a:cxnLst/>
              <a:rect l="l" t="t" r="r" b="b"/>
              <a:pathLst>
                <a:path w="3767" h="642" extrusionOk="0">
                  <a:moveTo>
                    <a:pt x="1" y="0"/>
                  </a:moveTo>
                  <a:lnTo>
                    <a:pt x="1" y="0"/>
                  </a:lnTo>
                  <a:cubicBezTo>
                    <a:pt x="1190" y="425"/>
                    <a:pt x="2415" y="642"/>
                    <a:pt x="3662" y="642"/>
                  </a:cubicBezTo>
                  <a:lnTo>
                    <a:pt x="3766" y="642"/>
                  </a:lnTo>
                  <a:lnTo>
                    <a:pt x="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062;p74">
              <a:extLst>
                <a:ext uri="{FF2B5EF4-FFF2-40B4-BE49-F238E27FC236}">
                  <a16:creationId xmlns:a16="http://schemas.microsoft.com/office/drawing/2014/main" id="{BD3B007D-39B5-CFA9-8065-57454D4ED126}"/>
                </a:ext>
              </a:extLst>
            </p:cNvPr>
            <p:cNvSpPr/>
            <p:nvPr/>
          </p:nvSpPr>
          <p:spPr>
            <a:xfrm>
              <a:off x="6744250" y="1725700"/>
              <a:ext cx="94050" cy="16175"/>
            </a:xfrm>
            <a:custGeom>
              <a:avLst/>
              <a:gdLst/>
              <a:ahLst/>
              <a:cxnLst/>
              <a:rect l="l" t="t" r="r" b="b"/>
              <a:pathLst>
                <a:path w="3762" h="647" extrusionOk="0">
                  <a:moveTo>
                    <a:pt x="3662" y="0"/>
                  </a:moveTo>
                  <a:cubicBezTo>
                    <a:pt x="2415" y="0"/>
                    <a:pt x="1194" y="222"/>
                    <a:pt x="1" y="646"/>
                  </a:cubicBezTo>
                  <a:lnTo>
                    <a:pt x="376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063;p74">
              <a:extLst>
                <a:ext uri="{FF2B5EF4-FFF2-40B4-BE49-F238E27FC236}">
                  <a16:creationId xmlns:a16="http://schemas.microsoft.com/office/drawing/2014/main" id="{A71A3072-E3D3-F7F5-0311-83D3220C0161}"/>
                </a:ext>
              </a:extLst>
            </p:cNvPr>
            <p:cNvSpPr/>
            <p:nvPr/>
          </p:nvSpPr>
          <p:spPr>
            <a:xfrm>
              <a:off x="6294575" y="1725700"/>
              <a:ext cx="1082575" cy="2260225"/>
            </a:xfrm>
            <a:custGeom>
              <a:avLst/>
              <a:gdLst/>
              <a:ahLst/>
              <a:cxnLst/>
              <a:rect l="l" t="t" r="r" b="b"/>
              <a:pathLst>
                <a:path w="43303" h="90409" extrusionOk="0">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064;p74">
              <a:extLst>
                <a:ext uri="{FF2B5EF4-FFF2-40B4-BE49-F238E27FC236}">
                  <a16:creationId xmlns:a16="http://schemas.microsoft.com/office/drawing/2014/main" id="{46BD2A7E-AE28-955C-C9A3-F62A87253ED1}"/>
                </a:ext>
              </a:extLst>
            </p:cNvPr>
            <p:cNvSpPr/>
            <p:nvPr/>
          </p:nvSpPr>
          <p:spPr>
            <a:xfrm>
              <a:off x="1511625" y="2613375"/>
              <a:ext cx="292400" cy="484275"/>
            </a:xfrm>
            <a:custGeom>
              <a:avLst/>
              <a:gdLst/>
              <a:ahLst/>
              <a:cxnLst/>
              <a:rect l="l" t="t" r="r" b="b"/>
              <a:pathLst>
                <a:path w="11696" h="19371" extrusionOk="0">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9017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4A411245-E6A4-A2DB-13ED-CCE01DDF23A0}"/>
              </a:ext>
            </a:extLst>
          </p:cNvPr>
          <p:cNvSpPr>
            <a:spLocks noGrp="1"/>
          </p:cNvSpPr>
          <p:nvPr>
            <p:ph type="subTitle" idx="1"/>
          </p:nvPr>
        </p:nvSpPr>
        <p:spPr>
          <a:xfrm>
            <a:off x="1107439" y="161601"/>
            <a:ext cx="7198061" cy="4518614"/>
          </a:xfrm>
        </p:spPr>
        <p:txBody>
          <a:bodyPr/>
          <a:lstStyle/>
          <a:p>
            <a:pPr algn="r" rtl="1">
              <a:lnSpc>
                <a:spcPct val="150000"/>
              </a:lnSpc>
            </a:pPr>
            <a:r>
              <a:rPr lang="fa-IR" sz="1800" b="1" dirty="0">
                <a:cs typeface="B Nazanin" panose="00000400000000000000" pitchFamily="2" charset="-78"/>
              </a:rPr>
              <a:t>بررسی متون و اهمیت آن</a:t>
            </a:r>
            <a:r>
              <a:rPr lang="fa-IR" sz="1800" b="1" dirty="0" smtClean="0">
                <a:cs typeface="B Nazanin" panose="00000400000000000000" pitchFamily="2" charset="-78"/>
              </a:rPr>
              <a:t>:</a:t>
            </a:r>
          </a:p>
          <a:p>
            <a:pPr algn="r" rtl="1">
              <a:lnSpc>
                <a:spcPct val="150000"/>
              </a:lnSpc>
            </a:pPr>
            <a:endParaRPr lang="fa-IR" sz="1800" b="1" dirty="0">
              <a:cs typeface="B Nazanin" panose="00000400000000000000" pitchFamily="2" charset="-78"/>
            </a:endParaRP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اولین قدم در ایده پردازی نگارش پروپوزال</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اشراف پیدا کردن نسبت به مطالعات انجام شده</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شناسایی متغیرهای موردنظر و مناسب و روش کار صحیح</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جلوگیری از تکرار موضوعات کارشده</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یافتن کارهای مشابه به عنوان الگو و راهنمای کار</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ارائه هر چه قوی تر یک تحقیق و پروژه</a:t>
            </a:r>
          </a:p>
        </p:txBody>
      </p:sp>
      <p:grpSp>
        <p:nvGrpSpPr>
          <p:cNvPr id="7" name="Google Shape;5029;p70">
            <a:extLst>
              <a:ext uri="{FF2B5EF4-FFF2-40B4-BE49-F238E27FC236}">
                <a16:creationId xmlns:a16="http://schemas.microsoft.com/office/drawing/2014/main" id="{AB3373A6-2802-2989-AD24-AA16B952C8DC}"/>
              </a:ext>
            </a:extLst>
          </p:cNvPr>
          <p:cNvGrpSpPr/>
          <p:nvPr/>
        </p:nvGrpSpPr>
        <p:grpSpPr>
          <a:xfrm>
            <a:off x="901467" y="2395931"/>
            <a:ext cx="3670533" cy="2407919"/>
            <a:chOff x="230250" y="739925"/>
            <a:chExt cx="7124425" cy="4229675"/>
          </a:xfrm>
          <a:solidFill>
            <a:srgbClr val="00B0F0"/>
          </a:solidFill>
        </p:grpSpPr>
        <p:sp>
          <p:nvSpPr>
            <p:cNvPr id="8" name="Google Shape;5030;p70">
              <a:extLst>
                <a:ext uri="{FF2B5EF4-FFF2-40B4-BE49-F238E27FC236}">
                  <a16:creationId xmlns:a16="http://schemas.microsoft.com/office/drawing/2014/main" id="{6B0B6AAE-0955-37F5-4312-D2969822C749}"/>
                </a:ext>
              </a:extLst>
            </p:cNvPr>
            <p:cNvSpPr/>
            <p:nvPr/>
          </p:nvSpPr>
          <p:spPr>
            <a:xfrm>
              <a:off x="2001525" y="3293875"/>
              <a:ext cx="920575" cy="1635500"/>
            </a:xfrm>
            <a:custGeom>
              <a:avLst/>
              <a:gdLst/>
              <a:ahLst/>
              <a:cxnLst/>
              <a:rect l="l" t="t" r="r" b="b"/>
              <a:pathLst>
                <a:path w="36823" h="65420" fill="none" extrusionOk="0">
                  <a:moveTo>
                    <a:pt x="5928" y="64827"/>
                  </a:moveTo>
                  <a:lnTo>
                    <a:pt x="6158" y="49755"/>
                  </a:lnTo>
                  <a:lnTo>
                    <a:pt x="8202" y="42327"/>
                  </a:lnTo>
                  <a:lnTo>
                    <a:pt x="8795" y="36351"/>
                  </a:lnTo>
                  <a:lnTo>
                    <a:pt x="8795" y="28912"/>
                  </a:lnTo>
                  <a:lnTo>
                    <a:pt x="3049" y="23347"/>
                  </a:lnTo>
                  <a:lnTo>
                    <a:pt x="0" y="12291"/>
                  </a:lnTo>
                  <a:lnTo>
                    <a:pt x="11601" y="1"/>
                  </a:lnTo>
                  <a:lnTo>
                    <a:pt x="19319" y="4259"/>
                  </a:lnTo>
                  <a:lnTo>
                    <a:pt x="27266" y="11747"/>
                  </a:lnTo>
                  <a:lnTo>
                    <a:pt x="36823" y="15472"/>
                  </a:lnTo>
                  <a:lnTo>
                    <a:pt x="34827" y="25803"/>
                  </a:lnTo>
                  <a:lnTo>
                    <a:pt x="26722" y="36944"/>
                  </a:lnTo>
                  <a:lnTo>
                    <a:pt x="19924" y="49198"/>
                  </a:lnTo>
                  <a:lnTo>
                    <a:pt x="11008" y="60690"/>
                  </a:lnTo>
                  <a:lnTo>
                    <a:pt x="5335" y="6542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31;p70">
              <a:extLst>
                <a:ext uri="{FF2B5EF4-FFF2-40B4-BE49-F238E27FC236}">
                  <a16:creationId xmlns:a16="http://schemas.microsoft.com/office/drawing/2014/main" id="{136A776F-0183-D389-F153-B17FF61B3A91}"/>
                </a:ext>
              </a:extLst>
            </p:cNvPr>
            <p:cNvSpPr/>
            <p:nvPr/>
          </p:nvSpPr>
          <p:spPr>
            <a:xfrm>
              <a:off x="294050" y="1435525"/>
              <a:ext cx="2107300" cy="2180450"/>
            </a:xfrm>
            <a:custGeom>
              <a:avLst/>
              <a:gdLst/>
              <a:ahLst/>
              <a:cxnLst/>
              <a:rect l="l" t="t" r="r" b="b"/>
              <a:pathLst>
                <a:path w="84292" h="87218" fill="none" extrusionOk="0">
                  <a:moveTo>
                    <a:pt x="79900" y="75157"/>
                  </a:moveTo>
                  <a:lnTo>
                    <a:pt x="77916" y="83262"/>
                  </a:lnTo>
                  <a:lnTo>
                    <a:pt x="68299" y="87218"/>
                  </a:lnTo>
                  <a:lnTo>
                    <a:pt x="61610" y="72314"/>
                  </a:lnTo>
                  <a:lnTo>
                    <a:pt x="48376" y="64524"/>
                  </a:lnTo>
                  <a:lnTo>
                    <a:pt x="37489" y="50685"/>
                  </a:lnTo>
                  <a:lnTo>
                    <a:pt x="32771" y="39181"/>
                  </a:lnTo>
                  <a:lnTo>
                    <a:pt x="28525" y="27000"/>
                  </a:lnTo>
                  <a:lnTo>
                    <a:pt x="19779" y="19379"/>
                  </a:lnTo>
                  <a:lnTo>
                    <a:pt x="1" y="14057"/>
                  </a:lnTo>
                  <a:lnTo>
                    <a:pt x="5227" y="0"/>
                  </a:lnTo>
                  <a:lnTo>
                    <a:pt x="40380" y="3605"/>
                  </a:lnTo>
                  <a:lnTo>
                    <a:pt x="53662" y="9254"/>
                  </a:lnTo>
                  <a:lnTo>
                    <a:pt x="56711" y="17734"/>
                  </a:lnTo>
                  <a:lnTo>
                    <a:pt x="69727" y="26177"/>
                  </a:lnTo>
                  <a:lnTo>
                    <a:pt x="84291" y="20649"/>
                  </a:lnTo>
                  <a:lnTo>
                    <a:pt x="79465" y="38165"/>
                  </a:lnTo>
                  <a:lnTo>
                    <a:pt x="72207" y="46960"/>
                  </a:lnTo>
                  <a:lnTo>
                    <a:pt x="64791" y="54677"/>
                  </a:lnTo>
                  <a:lnTo>
                    <a:pt x="54497" y="63206"/>
                  </a:lnTo>
                  <a:lnTo>
                    <a:pt x="62094" y="63556"/>
                  </a:lnTo>
                  <a:lnTo>
                    <a:pt x="66098" y="74335"/>
                  </a:lnTo>
                  <a:close/>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32;p70">
              <a:extLst>
                <a:ext uri="{FF2B5EF4-FFF2-40B4-BE49-F238E27FC236}">
                  <a16:creationId xmlns:a16="http://schemas.microsoft.com/office/drawing/2014/main" id="{3531B084-3069-E6C3-2002-5046A637FF0C}"/>
                </a:ext>
              </a:extLst>
            </p:cNvPr>
            <p:cNvSpPr/>
            <p:nvPr/>
          </p:nvSpPr>
          <p:spPr>
            <a:xfrm>
              <a:off x="2241950" y="3529150"/>
              <a:ext cx="49625" cy="247725"/>
            </a:xfrm>
            <a:custGeom>
              <a:avLst/>
              <a:gdLst/>
              <a:ahLst/>
              <a:cxnLst/>
              <a:rect l="l" t="t" r="r" b="b"/>
              <a:pathLst>
                <a:path w="1985" h="9909" fill="none" extrusionOk="0">
                  <a:moveTo>
                    <a:pt x="1984" y="9908"/>
                  </a:moveTo>
                  <a:lnTo>
                    <a:pt x="0"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33;p70">
              <a:extLst>
                <a:ext uri="{FF2B5EF4-FFF2-40B4-BE49-F238E27FC236}">
                  <a16:creationId xmlns:a16="http://schemas.microsoft.com/office/drawing/2014/main" id="{A5B19005-E0A7-1994-0CC7-36F9CAF7C246}"/>
                </a:ext>
              </a:extLst>
            </p:cNvPr>
            <p:cNvSpPr/>
            <p:nvPr/>
          </p:nvSpPr>
          <p:spPr>
            <a:xfrm>
              <a:off x="2241950" y="3400325"/>
              <a:ext cx="441250" cy="371700"/>
            </a:xfrm>
            <a:custGeom>
              <a:avLst/>
              <a:gdLst/>
              <a:ahLst/>
              <a:cxnLst/>
              <a:rect l="l" t="t" r="r" b="b"/>
              <a:pathLst>
                <a:path w="17650" h="14868" fill="none" extrusionOk="0">
                  <a:moveTo>
                    <a:pt x="11952" y="14868"/>
                  </a:moveTo>
                  <a:lnTo>
                    <a:pt x="0" y="4670"/>
                  </a:lnTo>
                  <a:lnTo>
                    <a:pt x="9702" y="1"/>
                  </a:lnTo>
                  <a:lnTo>
                    <a:pt x="17649" y="7489"/>
                  </a:lnTo>
                  <a:close/>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4;p70">
              <a:extLst>
                <a:ext uri="{FF2B5EF4-FFF2-40B4-BE49-F238E27FC236}">
                  <a16:creationId xmlns:a16="http://schemas.microsoft.com/office/drawing/2014/main" id="{6BE7DE42-E8FD-58CD-A04A-99392106D959}"/>
                </a:ext>
              </a:extLst>
            </p:cNvPr>
            <p:cNvSpPr/>
            <p:nvPr/>
          </p:nvSpPr>
          <p:spPr>
            <a:xfrm>
              <a:off x="2254050" y="3517075"/>
              <a:ext cx="457575" cy="70475"/>
            </a:xfrm>
            <a:custGeom>
              <a:avLst/>
              <a:gdLst/>
              <a:ahLst/>
              <a:cxnLst/>
              <a:rect l="l" t="t" r="r" b="b"/>
              <a:pathLst>
                <a:path w="18303" h="2819" fill="none" extrusionOk="0">
                  <a:moveTo>
                    <a:pt x="0" y="0"/>
                  </a:moveTo>
                  <a:lnTo>
                    <a:pt x="18303" y="281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35;p70">
              <a:extLst>
                <a:ext uri="{FF2B5EF4-FFF2-40B4-BE49-F238E27FC236}">
                  <a16:creationId xmlns:a16="http://schemas.microsoft.com/office/drawing/2014/main" id="{379F5BFA-0962-71B4-201F-A48B308F1B7F}"/>
                </a:ext>
              </a:extLst>
            </p:cNvPr>
            <p:cNvSpPr/>
            <p:nvPr/>
          </p:nvSpPr>
          <p:spPr>
            <a:xfrm>
              <a:off x="2463625" y="3784100"/>
              <a:ext cx="77125" cy="358075"/>
            </a:xfrm>
            <a:custGeom>
              <a:avLst/>
              <a:gdLst/>
              <a:ahLst/>
              <a:cxnLst/>
              <a:rect l="l" t="t" r="r" b="b"/>
              <a:pathLst>
                <a:path w="3085" h="14323" fill="none" extrusionOk="0">
                  <a:moveTo>
                    <a:pt x="0" y="14323"/>
                  </a:moveTo>
                  <a:lnTo>
                    <a:pt x="3085"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36;p70">
              <a:extLst>
                <a:ext uri="{FF2B5EF4-FFF2-40B4-BE49-F238E27FC236}">
                  <a16:creationId xmlns:a16="http://schemas.microsoft.com/office/drawing/2014/main" id="{69D9ABBA-5B9C-D84F-EE9B-3644602E50BD}"/>
                </a:ext>
              </a:extLst>
            </p:cNvPr>
            <p:cNvSpPr/>
            <p:nvPr/>
          </p:nvSpPr>
          <p:spPr>
            <a:xfrm>
              <a:off x="2540725" y="3772000"/>
              <a:ext cx="128875" cy="445500"/>
            </a:xfrm>
            <a:custGeom>
              <a:avLst/>
              <a:gdLst/>
              <a:ahLst/>
              <a:cxnLst/>
              <a:rect l="l" t="t" r="r" b="b"/>
              <a:pathLst>
                <a:path w="5155" h="17820" fill="none" extrusionOk="0">
                  <a:moveTo>
                    <a:pt x="1" y="1"/>
                  </a:moveTo>
                  <a:lnTo>
                    <a:pt x="5154" y="1781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37;p70">
              <a:extLst>
                <a:ext uri="{FF2B5EF4-FFF2-40B4-BE49-F238E27FC236}">
                  <a16:creationId xmlns:a16="http://schemas.microsoft.com/office/drawing/2014/main" id="{E2F817C3-4714-B886-3DD4-0938682F6CC2}"/>
                </a:ext>
              </a:extLst>
            </p:cNvPr>
            <p:cNvSpPr/>
            <p:nvPr/>
          </p:nvSpPr>
          <p:spPr>
            <a:xfrm>
              <a:off x="2540725" y="3772000"/>
              <a:ext cx="331475" cy="166950"/>
            </a:xfrm>
            <a:custGeom>
              <a:avLst/>
              <a:gdLst/>
              <a:ahLst/>
              <a:cxnLst/>
              <a:rect l="l" t="t" r="r" b="b"/>
              <a:pathLst>
                <a:path w="13259" h="6678" fill="none" extrusionOk="0">
                  <a:moveTo>
                    <a:pt x="1" y="1"/>
                  </a:moveTo>
                  <a:lnTo>
                    <a:pt x="13259" y="6678"/>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38;p70">
              <a:extLst>
                <a:ext uri="{FF2B5EF4-FFF2-40B4-BE49-F238E27FC236}">
                  <a16:creationId xmlns:a16="http://schemas.microsoft.com/office/drawing/2014/main" id="{EF82DA78-9BA8-FE38-07D8-95B92F15A64B}"/>
                </a:ext>
              </a:extLst>
            </p:cNvPr>
            <p:cNvSpPr/>
            <p:nvPr/>
          </p:nvSpPr>
          <p:spPr>
            <a:xfrm>
              <a:off x="2552825" y="3677050"/>
              <a:ext cx="360525" cy="94975"/>
            </a:xfrm>
            <a:custGeom>
              <a:avLst/>
              <a:gdLst/>
              <a:ahLst/>
              <a:cxnLst/>
              <a:rect l="l" t="t" r="r" b="b"/>
              <a:pathLst>
                <a:path w="14421" h="3799" fill="none" extrusionOk="0">
                  <a:moveTo>
                    <a:pt x="14420" y="0"/>
                  </a:moveTo>
                  <a:lnTo>
                    <a:pt x="1" y="379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39;p70">
              <a:extLst>
                <a:ext uri="{FF2B5EF4-FFF2-40B4-BE49-F238E27FC236}">
                  <a16:creationId xmlns:a16="http://schemas.microsoft.com/office/drawing/2014/main" id="{7075452C-731C-74C7-456D-AD31D17FB6D7}"/>
                </a:ext>
              </a:extLst>
            </p:cNvPr>
            <p:cNvSpPr/>
            <p:nvPr/>
          </p:nvSpPr>
          <p:spPr>
            <a:xfrm>
              <a:off x="2221375" y="3772000"/>
              <a:ext cx="75925" cy="244675"/>
            </a:xfrm>
            <a:custGeom>
              <a:avLst/>
              <a:gdLst/>
              <a:ahLst/>
              <a:cxnLst/>
              <a:rect l="l" t="t" r="r" b="b"/>
              <a:pathLst>
                <a:path w="3037" h="9787" fill="none" extrusionOk="0">
                  <a:moveTo>
                    <a:pt x="1" y="9787"/>
                  </a:moveTo>
                  <a:lnTo>
                    <a:pt x="3037"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40;p70">
              <a:extLst>
                <a:ext uri="{FF2B5EF4-FFF2-40B4-BE49-F238E27FC236}">
                  <a16:creationId xmlns:a16="http://schemas.microsoft.com/office/drawing/2014/main" id="{4FB23B93-EE0F-E3FE-EC77-229BB68BBF0F}"/>
                </a:ext>
              </a:extLst>
            </p:cNvPr>
            <p:cNvSpPr/>
            <p:nvPr/>
          </p:nvSpPr>
          <p:spPr>
            <a:xfrm>
              <a:off x="2297275" y="3772000"/>
              <a:ext cx="166375" cy="370175"/>
            </a:xfrm>
            <a:custGeom>
              <a:avLst/>
              <a:gdLst/>
              <a:ahLst/>
              <a:cxnLst/>
              <a:rect l="l" t="t" r="r" b="b"/>
              <a:pathLst>
                <a:path w="6655" h="14807" fill="none" extrusionOk="0">
                  <a:moveTo>
                    <a:pt x="1" y="1"/>
                  </a:moveTo>
                  <a:lnTo>
                    <a:pt x="6654" y="14807"/>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41;p70">
              <a:extLst>
                <a:ext uri="{FF2B5EF4-FFF2-40B4-BE49-F238E27FC236}">
                  <a16:creationId xmlns:a16="http://schemas.microsoft.com/office/drawing/2014/main" id="{6825B665-0C4A-C07E-558D-2FA9E2261FBC}"/>
                </a:ext>
              </a:extLst>
            </p:cNvPr>
            <p:cNvSpPr/>
            <p:nvPr/>
          </p:nvSpPr>
          <p:spPr>
            <a:xfrm>
              <a:off x="2463625" y="4150925"/>
              <a:ext cx="20875" cy="378350"/>
            </a:xfrm>
            <a:custGeom>
              <a:avLst/>
              <a:gdLst/>
              <a:ahLst/>
              <a:cxnLst/>
              <a:rect l="l" t="t" r="r" b="b"/>
              <a:pathLst>
                <a:path w="835" h="15134" fill="none" extrusionOk="0">
                  <a:moveTo>
                    <a:pt x="0" y="1"/>
                  </a:moveTo>
                  <a:lnTo>
                    <a:pt x="835" y="15134"/>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42;p70">
              <a:extLst>
                <a:ext uri="{FF2B5EF4-FFF2-40B4-BE49-F238E27FC236}">
                  <a16:creationId xmlns:a16="http://schemas.microsoft.com/office/drawing/2014/main" id="{A0B57FA7-4B3F-1A4A-F1CA-BC5BDCBA9B15}"/>
                </a:ext>
              </a:extLst>
            </p:cNvPr>
            <p:cNvSpPr/>
            <p:nvPr/>
          </p:nvSpPr>
          <p:spPr>
            <a:xfrm>
              <a:off x="2207175" y="4345400"/>
              <a:ext cx="271275" cy="192350"/>
            </a:xfrm>
            <a:custGeom>
              <a:avLst/>
              <a:gdLst/>
              <a:ahLst/>
              <a:cxnLst/>
              <a:rect l="l" t="t" r="r" b="b"/>
              <a:pathLst>
                <a:path w="10851" h="7694" fill="none" extrusionOk="0">
                  <a:moveTo>
                    <a:pt x="0" y="0"/>
                  </a:moveTo>
                  <a:lnTo>
                    <a:pt x="10851" y="7694"/>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43;p70">
              <a:extLst>
                <a:ext uri="{FF2B5EF4-FFF2-40B4-BE49-F238E27FC236}">
                  <a16:creationId xmlns:a16="http://schemas.microsoft.com/office/drawing/2014/main" id="{F950EF40-98A6-2675-F931-BD20D4C94C31}"/>
                </a:ext>
              </a:extLst>
            </p:cNvPr>
            <p:cNvSpPr/>
            <p:nvPr/>
          </p:nvSpPr>
          <p:spPr>
            <a:xfrm>
              <a:off x="2218950" y="4145500"/>
              <a:ext cx="260425" cy="48100"/>
            </a:xfrm>
            <a:custGeom>
              <a:avLst/>
              <a:gdLst/>
              <a:ahLst/>
              <a:cxnLst/>
              <a:rect l="l" t="t" r="r" b="b"/>
              <a:pathLst>
                <a:path w="10417" h="1924" fill="none" extrusionOk="0">
                  <a:moveTo>
                    <a:pt x="1" y="1923"/>
                  </a:moveTo>
                  <a:lnTo>
                    <a:pt x="10416"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044;p70">
              <a:extLst>
                <a:ext uri="{FF2B5EF4-FFF2-40B4-BE49-F238E27FC236}">
                  <a16:creationId xmlns:a16="http://schemas.microsoft.com/office/drawing/2014/main" id="{98771C66-9AD9-4DC5-4AAE-3CB06464B89E}"/>
                </a:ext>
              </a:extLst>
            </p:cNvPr>
            <p:cNvSpPr/>
            <p:nvPr/>
          </p:nvSpPr>
          <p:spPr>
            <a:xfrm>
              <a:off x="2473900" y="4150925"/>
              <a:ext cx="190550" cy="75950"/>
            </a:xfrm>
            <a:custGeom>
              <a:avLst/>
              <a:gdLst/>
              <a:ahLst/>
              <a:cxnLst/>
              <a:rect l="l" t="t" r="r" b="b"/>
              <a:pathLst>
                <a:path w="7622" h="3038" fill="none" extrusionOk="0">
                  <a:moveTo>
                    <a:pt x="7621" y="3037"/>
                  </a:moveTo>
                  <a:lnTo>
                    <a:pt x="0"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45;p70">
              <a:extLst>
                <a:ext uri="{FF2B5EF4-FFF2-40B4-BE49-F238E27FC236}">
                  <a16:creationId xmlns:a16="http://schemas.microsoft.com/office/drawing/2014/main" id="{379C9450-40A6-BF9E-B81F-AF1BF14B8991}"/>
                </a:ext>
              </a:extLst>
            </p:cNvPr>
            <p:cNvSpPr/>
            <p:nvPr/>
          </p:nvSpPr>
          <p:spPr>
            <a:xfrm>
              <a:off x="2149700" y="4558600"/>
              <a:ext cx="127050" cy="245275"/>
            </a:xfrm>
            <a:custGeom>
              <a:avLst/>
              <a:gdLst/>
              <a:ahLst/>
              <a:cxnLst/>
              <a:rect l="l" t="t" r="r" b="b"/>
              <a:pathLst>
                <a:path w="5082" h="9811" fill="none" extrusionOk="0">
                  <a:moveTo>
                    <a:pt x="1" y="0"/>
                  </a:moveTo>
                  <a:lnTo>
                    <a:pt x="5081" y="981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46;p70">
              <a:extLst>
                <a:ext uri="{FF2B5EF4-FFF2-40B4-BE49-F238E27FC236}">
                  <a16:creationId xmlns:a16="http://schemas.microsoft.com/office/drawing/2014/main" id="{12979868-01D2-008D-DBE0-31A2194519F4}"/>
                </a:ext>
              </a:extLst>
            </p:cNvPr>
            <p:cNvSpPr/>
            <p:nvPr/>
          </p:nvSpPr>
          <p:spPr>
            <a:xfrm>
              <a:off x="2156650" y="4529250"/>
              <a:ext cx="327850" cy="29375"/>
            </a:xfrm>
            <a:custGeom>
              <a:avLst/>
              <a:gdLst/>
              <a:ahLst/>
              <a:cxnLst/>
              <a:rect l="l" t="t" r="r" b="b"/>
              <a:pathLst>
                <a:path w="13114" h="1175" fill="none" extrusionOk="0">
                  <a:moveTo>
                    <a:pt x="1" y="1174"/>
                  </a:moveTo>
                  <a:lnTo>
                    <a:pt x="13114"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047;p70">
              <a:extLst>
                <a:ext uri="{FF2B5EF4-FFF2-40B4-BE49-F238E27FC236}">
                  <a16:creationId xmlns:a16="http://schemas.microsoft.com/office/drawing/2014/main" id="{D653D835-5BB3-971C-40B1-F374FF47F133}"/>
                </a:ext>
              </a:extLst>
            </p:cNvPr>
            <p:cNvSpPr/>
            <p:nvPr/>
          </p:nvSpPr>
          <p:spPr>
            <a:xfrm>
              <a:off x="2077725" y="3529150"/>
              <a:ext cx="164250" cy="333600"/>
            </a:xfrm>
            <a:custGeom>
              <a:avLst/>
              <a:gdLst/>
              <a:ahLst/>
              <a:cxnLst/>
              <a:rect l="l" t="t" r="r" b="b"/>
              <a:pathLst>
                <a:path w="6570" h="13344" fill="none" extrusionOk="0">
                  <a:moveTo>
                    <a:pt x="1" y="13344"/>
                  </a:moveTo>
                  <a:lnTo>
                    <a:pt x="6569"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048;p70">
              <a:extLst>
                <a:ext uri="{FF2B5EF4-FFF2-40B4-BE49-F238E27FC236}">
                  <a16:creationId xmlns:a16="http://schemas.microsoft.com/office/drawing/2014/main" id="{4B2111F2-8E66-228A-B075-85F2DC51F593}"/>
                </a:ext>
              </a:extLst>
            </p:cNvPr>
            <p:cNvSpPr/>
            <p:nvPr/>
          </p:nvSpPr>
          <p:spPr>
            <a:xfrm>
              <a:off x="2297275" y="3772000"/>
              <a:ext cx="243475" cy="25"/>
            </a:xfrm>
            <a:custGeom>
              <a:avLst/>
              <a:gdLst/>
              <a:ahLst/>
              <a:cxnLst/>
              <a:rect l="l" t="t" r="r" b="b"/>
              <a:pathLst>
                <a:path w="9739" h="1" fill="none" extrusionOk="0">
                  <a:moveTo>
                    <a:pt x="1" y="1"/>
                  </a:moveTo>
                  <a:lnTo>
                    <a:pt x="9739"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049;p70">
              <a:extLst>
                <a:ext uri="{FF2B5EF4-FFF2-40B4-BE49-F238E27FC236}">
                  <a16:creationId xmlns:a16="http://schemas.microsoft.com/office/drawing/2014/main" id="{B024339F-35D0-260F-C359-B944A1BD8D9E}"/>
                </a:ext>
              </a:extLst>
            </p:cNvPr>
            <p:cNvSpPr/>
            <p:nvPr/>
          </p:nvSpPr>
          <p:spPr>
            <a:xfrm>
              <a:off x="2206550" y="4150925"/>
              <a:ext cx="267375" cy="201150"/>
            </a:xfrm>
            <a:custGeom>
              <a:avLst/>
              <a:gdLst/>
              <a:ahLst/>
              <a:cxnLst/>
              <a:rect l="l" t="t" r="r" b="b"/>
              <a:pathLst>
                <a:path w="10695" h="8046" fill="none" extrusionOk="0">
                  <a:moveTo>
                    <a:pt x="1" y="8045"/>
                  </a:moveTo>
                  <a:lnTo>
                    <a:pt x="10694"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50;p70">
              <a:extLst>
                <a:ext uri="{FF2B5EF4-FFF2-40B4-BE49-F238E27FC236}">
                  <a16:creationId xmlns:a16="http://schemas.microsoft.com/office/drawing/2014/main" id="{40AAF5B3-FD31-BB0C-D6B4-3236950FA717}"/>
                </a:ext>
              </a:extLst>
            </p:cNvPr>
            <p:cNvSpPr/>
            <p:nvPr/>
          </p:nvSpPr>
          <p:spPr>
            <a:xfrm>
              <a:off x="412000" y="1451850"/>
              <a:ext cx="148825" cy="202950"/>
            </a:xfrm>
            <a:custGeom>
              <a:avLst/>
              <a:gdLst/>
              <a:ahLst/>
              <a:cxnLst/>
              <a:rect l="l" t="t" r="r" b="b"/>
              <a:pathLst>
                <a:path w="5953" h="8118" fill="none" extrusionOk="0">
                  <a:moveTo>
                    <a:pt x="1" y="0"/>
                  </a:moveTo>
                  <a:lnTo>
                    <a:pt x="5952" y="8117"/>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51;p70">
              <a:extLst>
                <a:ext uri="{FF2B5EF4-FFF2-40B4-BE49-F238E27FC236}">
                  <a16:creationId xmlns:a16="http://schemas.microsoft.com/office/drawing/2014/main" id="{5014D92B-E11E-6FE3-5589-6BAE0E399605}"/>
                </a:ext>
              </a:extLst>
            </p:cNvPr>
            <p:cNvSpPr/>
            <p:nvPr/>
          </p:nvSpPr>
          <p:spPr>
            <a:xfrm>
              <a:off x="300100" y="1654775"/>
              <a:ext cx="272525" cy="116750"/>
            </a:xfrm>
            <a:custGeom>
              <a:avLst/>
              <a:gdLst/>
              <a:ahLst/>
              <a:cxnLst/>
              <a:rect l="l" t="t" r="r" b="b"/>
              <a:pathLst>
                <a:path w="10901" h="4670" fill="none" extrusionOk="0">
                  <a:moveTo>
                    <a:pt x="1" y="4670"/>
                  </a:moveTo>
                  <a:lnTo>
                    <a:pt x="10900"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52;p70">
              <a:extLst>
                <a:ext uri="{FF2B5EF4-FFF2-40B4-BE49-F238E27FC236}">
                  <a16:creationId xmlns:a16="http://schemas.microsoft.com/office/drawing/2014/main" id="{EE1CEE08-C16C-B7E4-A064-F94A9B4AC047}"/>
                </a:ext>
              </a:extLst>
            </p:cNvPr>
            <p:cNvSpPr/>
            <p:nvPr/>
          </p:nvSpPr>
          <p:spPr>
            <a:xfrm>
              <a:off x="564725" y="1658100"/>
              <a:ext cx="223825" cy="252225"/>
            </a:xfrm>
            <a:custGeom>
              <a:avLst/>
              <a:gdLst/>
              <a:ahLst/>
              <a:cxnLst/>
              <a:rect l="l" t="t" r="r" b="b"/>
              <a:pathLst>
                <a:path w="8953" h="10089" fill="none" extrusionOk="0">
                  <a:moveTo>
                    <a:pt x="1" y="0"/>
                  </a:moveTo>
                  <a:lnTo>
                    <a:pt x="8952" y="1008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53;p70">
              <a:extLst>
                <a:ext uri="{FF2B5EF4-FFF2-40B4-BE49-F238E27FC236}">
                  <a16:creationId xmlns:a16="http://schemas.microsoft.com/office/drawing/2014/main" id="{D7855BC3-5AD2-AC80-D629-EEFF0EAE230C}"/>
                </a:ext>
              </a:extLst>
            </p:cNvPr>
            <p:cNvSpPr/>
            <p:nvPr/>
          </p:nvSpPr>
          <p:spPr>
            <a:xfrm>
              <a:off x="809075" y="1695300"/>
              <a:ext cx="109500" cy="215025"/>
            </a:xfrm>
            <a:custGeom>
              <a:avLst/>
              <a:gdLst/>
              <a:ahLst/>
              <a:cxnLst/>
              <a:rect l="l" t="t" r="r" b="b"/>
              <a:pathLst>
                <a:path w="4380" h="8601" fill="none" extrusionOk="0">
                  <a:moveTo>
                    <a:pt x="1" y="8601"/>
                  </a:moveTo>
                  <a:lnTo>
                    <a:pt x="4380"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54;p70">
              <a:extLst>
                <a:ext uri="{FF2B5EF4-FFF2-40B4-BE49-F238E27FC236}">
                  <a16:creationId xmlns:a16="http://schemas.microsoft.com/office/drawing/2014/main" id="{C2685846-C51D-ADEA-3310-20E254588DA2}"/>
                </a:ext>
              </a:extLst>
            </p:cNvPr>
            <p:cNvSpPr/>
            <p:nvPr/>
          </p:nvSpPr>
          <p:spPr>
            <a:xfrm>
              <a:off x="560800" y="1654775"/>
              <a:ext cx="369875" cy="40550"/>
            </a:xfrm>
            <a:custGeom>
              <a:avLst/>
              <a:gdLst/>
              <a:ahLst/>
              <a:cxnLst/>
              <a:rect l="l" t="t" r="r" b="b"/>
              <a:pathLst>
                <a:path w="14795" h="1622" fill="none" extrusionOk="0">
                  <a:moveTo>
                    <a:pt x="14795" y="1621"/>
                  </a:moveTo>
                  <a:lnTo>
                    <a:pt x="0"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55;p70">
              <a:extLst>
                <a:ext uri="{FF2B5EF4-FFF2-40B4-BE49-F238E27FC236}">
                  <a16:creationId xmlns:a16="http://schemas.microsoft.com/office/drawing/2014/main" id="{1E361523-4B24-8A47-BE04-A46D3BEDCEA9}"/>
                </a:ext>
              </a:extLst>
            </p:cNvPr>
            <p:cNvSpPr/>
            <p:nvPr/>
          </p:nvSpPr>
          <p:spPr>
            <a:xfrm>
              <a:off x="560800" y="1525625"/>
              <a:ext cx="722200" cy="129175"/>
            </a:xfrm>
            <a:custGeom>
              <a:avLst/>
              <a:gdLst/>
              <a:ahLst/>
              <a:cxnLst/>
              <a:rect l="l" t="t" r="r" b="b"/>
              <a:pathLst>
                <a:path w="28888" h="5167" fill="none" extrusionOk="0">
                  <a:moveTo>
                    <a:pt x="28887" y="1"/>
                  </a:moveTo>
                  <a:lnTo>
                    <a:pt x="0" y="5166"/>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56;p70">
              <a:extLst>
                <a:ext uri="{FF2B5EF4-FFF2-40B4-BE49-F238E27FC236}">
                  <a16:creationId xmlns:a16="http://schemas.microsoft.com/office/drawing/2014/main" id="{0FE9DB54-8D59-CA75-ECDD-F3805E2DF940}"/>
                </a:ext>
              </a:extLst>
            </p:cNvPr>
            <p:cNvSpPr/>
            <p:nvPr/>
          </p:nvSpPr>
          <p:spPr>
            <a:xfrm>
              <a:off x="1154750" y="1525625"/>
              <a:ext cx="128250" cy="363850"/>
            </a:xfrm>
            <a:custGeom>
              <a:avLst/>
              <a:gdLst/>
              <a:ahLst/>
              <a:cxnLst/>
              <a:rect l="l" t="t" r="r" b="b"/>
              <a:pathLst>
                <a:path w="5130" h="14554" fill="none" extrusionOk="0">
                  <a:moveTo>
                    <a:pt x="5129" y="1"/>
                  </a:moveTo>
                  <a:lnTo>
                    <a:pt x="0" y="14553"/>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57;p70">
              <a:extLst>
                <a:ext uri="{FF2B5EF4-FFF2-40B4-BE49-F238E27FC236}">
                  <a16:creationId xmlns:a16="http://schemas.microsoft.com/office/drawing/2014/main" id="{13848F4D-77BE-5A10-C149-199C1D04858B}"/>
                </a:ext>
              </a:extLst>
            </p:cNvPr>
            <p:cNvSpPr/>
            <p:nvPr/>
          </p:nvSpPr>
          <p:spPr>
            <a:xfrm>
              <a:off x="918550" y="1695300"/>
              <a:ext cx="236225" cy="194175"/>
            </a:xfrm>
            <a:custGeom>
              <a:avLst/>
              <a:gdLst/>
              <a:ahLst/>
              <a:cxnLst/>
              <a:rect l="l" t="t" r="r" b="b"/>
              <a:pathLst>
                <a:path w="9449" h="7767" fill="none" extrusionOk="0">
                  <a:moveTo>
                    <a:pt x="1" y="0"/>
                  </a:moveTo>
                  <a:lnTo>
                    <a:pt x="9448" y="7766"/>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58;p70">
              <a:extLst>
                <a:ext uri="{FF2B5EF4-FFF2-40B4-BE49-F238E27FC236}">
                  <a16:creationId xmlns:a16="http://schemas.microsoft.com/office/drawing/2014/main" id="{47D3323C-9CE9-34DF-BD03-5D776AB6897C}"/>
                </a:ext>
              </a:extLst>
            </p:cNvPr>
            <p:cNvSpPr/>
            <p:nvPr/>
          </p:nvSpPr>
          <p:spPr>
            <a:xfrm>
              <a:off x="995075" y="1889450"/>
              <a:ext cx="159700" cy="215350"/>
            </a:xfrm>
            <a:custGeom>
              <a:avLst/>
              <a:gdLst/>
              <a:ahLst/>
              <a:cxnLst/>
              <a:rect l="l" t="t" r="r" b="b"/>
              <a:pathLst>
                <a:path w="6388" h="8614" fill="none" extrusionOk="0">
                  <a:moveTo>
                    <a:pt x="0" y="8613"/>
                  </a:moveTo>
                  <a:lnTo>
                    <a:pt x="6387"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59;p70">
              <a:extLst>
                <a:ext uri="{FF2B5EF4-FFF2-40B4-BE49-F238E27FC236}">
                  <a16:creationId xmlns:a16="http://schemas.microsoft.com/office/drawing/2014/main" id="{3E6FA5B7-09A2-88F0-91FD-11AE5C2747A8}"/>
                </a:ext>
              </a:extLst>
            </p:cNvPr>
            <p:cNvSpPr/>
            <p:nvPr/>
          </p:nvSpPr>
          <p:spPr>
            <a:xfrm>
              <a:off x="918550" y="1525625"/>
              <a:ext cx="364450" cy="169700"/>
            </a:xfrm>
            <a:custGeom>
              <a:avLst/>
              <a:gdLst/>
              <a:ahLst/>
              <a:cxnLst/>
              <a:rect l="l" t="t" r="r" b="b"/>
              <a:pathLst>
                <a:path w="14578" h="6788" fill="none" extrusionOk="0">
                  <a:moveTo>
                    <a:pt x="1" y="6787"/>
                  </a:moveTo>
                  <a:lnTo>
                    <a:pt x="14577"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60;p70">
              <a:extLst>
                <a:ext uri="{FF2B5EF4-FFF2-40B4-BE49-F238E27FC236}">
                  <a16:creationId xmlns:a16="http://schemas.microsoft.com/office/drawing/2014/main" id="{F2230326-6CFD-2023-BAA3-F38C13BA30E1}"/>
                </a:ext>
              </a:extLst>
            </p:cNvPr>
            <p:cNvSpPr/>
            <p:nvPr/>
          </p:nvSpPr>
          <p:spPr>
            <a:xfrm>
              <a:off x="1154750" y="1889450"/>
              <a:ext cx="176025" cy="242250"/>
            </a:xfrm>
            <a:custGeom>
              <a:avLst/>
              <a:gdLst/>
              <a:ahLst/>
              <a:cxnLst/>
              <a:rect l="l" t="t" r="r" b="b"/>
              <a:pathLst>
                <a:path w="7041" h="9690" fill="none" extrusionOk="0">
                  <a:moveTo>
                    <a:pt x="0" y="0"/>
                  </a:moveTo>
                  <a:lnTo>
                    <a:pt x="7041" y="969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61;p70">
              <a:extLst>
                <a:ext uri="{FF2B5EF4-FFF2-40B4-BE49-F238E27FC236}">
                  <a16:creationId xmlns:a16="http://schemas.microsoft.com/office/drawing/2014/main" id="{327F969D-2EAD-B8A6-979A-5A64B22C1037}"/>
                </a:ext>
              </a:extLst>
            </p:cNvPr>
            <p:cNvSpPr/>
            <p:nvPr/>
          </p:nvSpPr>
          <p:spPr>
            <a:xfrm>
              <a:off x="1330750" y="1821700"/>
              <a:ext cx="129150" cy="310000"/>
            </a:xfrm>
            <a:custGeom>
              <a:avLst/>
              <a:gdLst/>
              <a:ahLst/>
              <a:cxnLst/>
              <a:rect l="l" t="t" r="r" b="b"/>
              <a:pathLst>
                <a:path w="5166" h="12400" fill="none" extrusionOk="0">
                  <a:moveTo>
                    <a:pt x="1" y="12400"/>
                  </a:moveTo>
                  <a:lnTo>
                    <a:pt x="5166"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62;p70">
              <a:extLst>
                <a:ext uri="{FF2B5EF4-FFF2-40B4-BE49-F238E27FC236}">
                  <a16:creationId xmlns:a16="http://schemas.microsoft.com/office/drawing/2014/main" id="{93372F52-6312-4A16-B4C3-C308E03958A0}"/>
                </a:ext>
              </a:extLst>
            </p:cNvPr>
            <p:cNvSpPr/>
            <p:nvPr/>
          </p:nvSpPr>
          <p:spPr>
            <a:xfrm>
              <a:off x="1459875" y="1666875"/>
              <a:ext cx="175750" cy="154850"/>
            </a:xfrm>
            <a:custGeom>
              <a:avLst/>
              <a:gdLst/>
              <a:ahLst/>
              <a:cxnLst/>
              <a:rect l="l" t="t" r="r" b="b"/>
              <a:pathLst>
                <a:path w="7030" h="6194" fill="none" extrusionOk="0">
                  <a:moveTo>
                    <a:pt x="1" y="6194"/>
                  </a:moveTo>
                  <a:lnTo>
                    <a:pt x="7029"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63;p70">
              <a:extLst>
                <a:ext uri="{FF2B5EF4-FFF2-40B4-BE49-F238E27FC236}">
                  <a16:creationId xmlns:a16="http://schemas.microsoft.com/office/drawing/2014/main" id="{2AFFE8C0-5106-213C-5DF8-709881A6C3AB}"/>
                </a:ext>
              </a:extLst>
            </p:cNvPr>
            <p:cNvSpPr/>
            <p:nvPr/>
          </p:nvSpPr>
          <p:spPr>
            <a:xfrm>
              <a:off x="1154750" y="1821700"/>
              <a:ext cx="305150" cy="67775"/>
            </a:xfrm>
            <a:custGeom>
              <a:avLst/>
              <a:gdLst/>
              <a:ahLst/>
              <a:cxnLst/>
              <a:rect l="l" t="t" r="r" b="b"/>
              <a:pathLst>
                <a:path w="12206" h="2711" fill="none" extrusionOk="0">
                  <a:moveTo>
                    <a:pt x="0" y="2710"/>
                  </a:moveTo>
                  <a:lnTo>
                    <a:pt x="12206"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64;p70">
              <a:extLst>
                <a:ext uri="{FF2B5EF4-FFF2-40B4-BE49-F238E27FC236}">
                  <a16:creationId xmlns:a16="http://schemas.microsoft.com/office/drawing/2014/main" id="{4BC77A77-1CEA-8761-4C2F-A2C630A2EC43}"/>
                </a:ext>
              </a:extLst>
            </p:cNvPr>
            <p:cNvSpPr/>
            <p:nvPr/>
          </p:nvSpPr>
          <p:spPr>
            <a:xfrm>
              <a:off x="1459875" y="1821700"/>
              <a:ext cx="134300" cy="433400"/>
            </a:xfrm>
            <a:custGeom>
              <a:avLst/>
              <a:gdLst/>
              <a:ahLst/>
              <a:cxnLst/>
              <a:rect l="l" t="t" r="r" b="b"/>
              <a:pathLst>
                <a:path w="5372" h="17336" fill="none" extrusionOk="0">
                  <a:moveTo>
                    <a:pt x="1" y="1"/>
                  </a:moveTo>
                  <a:lnTo>
                    <a:pt x="5372" y="1733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5;p70">
              <a:extLst>
                <a:ext uri="{FF2B5EF4-FFF2-40B4-BE49-F238E27FC236}">
                  <a16:creationId xmlns:a16="http://schemas.microsoft.com/office/drawing/2014/main" id="{1E7FDB73-8964-28AC-B174-F3A1A3DEC5CB}"/>
                </a:ext>
              </a:extLst>
            </p:cNvPr>
            <p:cNvSpPr/>
            <p:nvPr/>
          </p:nvSpPr>
          <p:spPr>
            <a:xfrm>
              <a:off x="1594150" y="1889450"/>
              <a:ext cx="113150" cy="365650"/>
            </a:xfrm>
            <a:custGeom>
              <a:avLst/>
              <a:gdLst/>
              <a:ahLst/>
              <a:cxnLst/>
              <a:rect l="l" t="t" r="r" b="b"/>
              <a:pathLst>
                <a:path w="4526" h="14626" fill="none" extrusionOk="0">
                  <a:moveTo>
                    <a:pt x="1" y="14625"/>
                  </a:moveTo>
                  <a:lnTo>
                    <a:pt x="4525"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66;p70">
              <a:extLst>
                <a:ext uri="{FF2B5EF4-FFF2-40B4-BE49-F238E27FC236}">
                  <a16:creationId xmlns:a16="http://schemas.microsoft.com/office/drawing/2014/main" id="{46D7805E-744A-B179-E5C1-B967877807EF}"/>
                </a:ext>
              </a:extLst>
            </p:cNvPr>
            <p:cNvSpPr/>
            <p:nvPr/>
          </p:nvSpPr>
          <p:spPr>
            <a:xfrm>
              <a:off x="1115425" y="2255075"/>
              <a:ext cx="478750" cy="165450"/>
            </a:xfrm>
            <a:custGeom>
              <a:avLst/>
              <a:gdLst/>
              <a:ahLst/>
              <a:cxnLst/>
              <a:rect l="l" t="t" r="r" b="b"/>
              <a:pathLst>
                <a:path w="19150" h="6618" fill="none" extrusionOk="0">
                  <a:moveTo>
                    <a:pt x="1" y="6617"/>
                  </a:moveTo>
                  <a:lnTo>
                    <a:pt x="19150"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67;p70">
              <a:extLst>
                <a:ext uri="{FF2B5EF4-FFF2-40B4-BE49-F238E27FC236}">
                  <a16:creationId xmlns:a16="http://schemas.microsoft.com/office/drawing/2014/main" id="{149B1FC9-8B98-BB12-716C-32E150552FA1}"/>
                </a:ext>
              </a:extLst>
            </p:cNvPr>
            <p:cNvSpPr/>
            <p:nvPr/>
          </p:nvSpPr>
          <p:spPr>
            <a:xfrm>
              <a:off x="1530050" y="2255075"/>
              <a:ext cx="64125" cy="314825"/>
            </a:xfrm>
            <a:custGeom>
              <a:avLst/>
              <a:gdLst/>
              <a:ahLst/>
              <a:cxnLst/>
              <a:rect l="l" t="t" r="r" b="b"/>
              <a:pathLst>
                <a:path w="2565" h="12593" fill="none" extrusionOk="0">
                  <a:moveTo>
                    <a:pt x="2565" y="0"/>
                  </a:moveTo>
                  <a:lnTo>
                    <a:pt x="0" y="12593"/>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68;p70">
              <a:extLst>
                <a:ext uri="{FF2B5EF4-FFF2-40B4-BE49-F238E27FC236}">
                  <a16:creationId xmlns:a16="http://schemas.microsoft.com/office/drawing/2014/main" id="{CBC432BB-7E88-B16D-C3D5-286129AED673}"/>
                </a:ext>
              </a:extLst>
            </p:cNvPr>
            <p:cNvSpPr/>
            <p:nvPr/>
          </p:nvSpPr>
          <p:spPr>
            <a:xfrm>
              <a:off x="1231250" y="2569875"/>
              <a:ext cx="310925" cy="132800"/>
            </a:xfrm>
            <a:custGeom>
              <a:avLst/>
              <a:gdLst/>
              <a:ahLst/>
              <a:cxnLst/>
              <a:rect l="l" t="t" r="r" b="b"/>
              <a:pathLst>
                <a:path w="12437" h="5312" fill="none" extrusionOk="0">
                  <a:moveTo>
                    <a:pt x="1" y="5311"/>
                  </a:moveTo>
                  <a:lnTo>
                    <a:pt x="12436"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69;p70">
              <a:extLst>
                <a:ext uri="{FF2B5EF4-FFF2-40B4-BE49-F238E27FC236}">
                  <a16:creationId xmlns:a16="http://schemas.microsoft.com/office/drawing/2014/main" id="{86CF37A1-58B1-F489-3EAA-F246CBBF1A8E}"/>
                </a:ext>
              </a:extLst>
            </p:cNvPr>
            <p:cNvSpPr/>
            <p:nvPr/>
          </p:nvSpPr>
          <p:spPr>
            <a:xfrm>
              <a:off x="1113325" y="2131675"/>
              <a:ext cx="217450" cy="283400"/>
            </a:xfrm>
            <a:custGeom>
              <a:avLst/>
              <a:gdLst/>
              <a:ahLst/>
              <a:cxnLst/>
              <a:rect l="l" t="t" r="r" b="b"/>
              <a:pathLst>
                <a:path w="8698" h="11336" fill="none" extrusionOk="0">
                  <a:moveTo>
                    <a:pt x="8698" y="1"/>
                  </a:moveTo>
                  <a:lnTo>
                    <a:pt x="0" y="1133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70;p70">
              <a:extLst>
                <a:ext uri="{FF2B5EF4-FFF2-40B4-BE49-F238E27FC236}">
                  <a16:creationId xmlns:a16="http://schemas.microsoft.com/office/drawing/2014/main" id="{4C6808E8-205D-6F92-8A83-76F2384A8A25}"/>
                </a:ext>
              </a:extLst>
            </p:cNvPr>
            <p:cNvSpPr/>
            <p:nvPr/>
          </p:nvSpPr>
          <p:spPr>
            <a:xfrm>
              <a:off x="1330750" y="2131675"/>
              <a:ext cx="284300" cy="114950"/>
            </a:xfrm>
            <a:custGeom>
              <a:avLst/>
              <a:gdLst/>
              <a:ahLst/>
              <a:cxnLst/>
              <a:rect l="l" t="t" r="r" b="b"/>
              <a:pathLst>
                <a:path w="11372" h="4598" fill="none" extrusionOk="0">
                  <a:moveTo>
                    <a:pt x="1" y="1"/>
                  </a:moveTo>
                  <a:lnTo>
                    <a:pt x="11372" y="4598"/>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71;p70">
              <a:extLst>
                <a:ext uri="{FF2B5EF4-FFF2-40B4-BE49-F238E27FC236}">
                  <a16:creationId xmlns:a16="http://schemas.microsoft.com/office/drawing/2014/main" id="{D47C0547-7B2A-0031-1DA5-6299C7A8DC5D}"/>
                </a:ext>
              </a:extLst>
            </p:cNvPr>
            <p:cNvSpPr/>
            <p:nvPr/>
          </p:nvSpPr>
          <p:spPr>
            <a:xfrm>
              <a:off x="1615025" y="2089950"/>
              <a:ext cx="422200" cy="156675"/>
            </a:xfrm>
            <a:custGeom>
              <a:avLst/>
              <a:gdLst/>
              <a:ahLst/>
              <a:cxnLst/>
              <a:rect l="l" t="t" r="r" b="b"/>
              <a:pathLst>
                <a:path w="16888" h="6267" fill="none" extrusionOk="0">
                  <a:moveTo>
                    <a:pt x="1" y="6267"/>
                  </a:moveTo>
                  <a:lnTo>
                    <a:pt x="16888"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72;p70">
              <a:extLst>
                <a:ext uri="{FF2B5EF4-FFF2-40B4-BE49-F238E27FC236}">
                  <a16:creationId xmlns:a16="http://schemas.microsoft.com/office/drawing/2014/main" id="{89ABFCA6-6B34-3295-B451-01EC4E4A83A9}"/>
                </a:ext>
              </a:extLst>
            </p:cNvPr>
            <p:cNvSpPr/>
            <p:nvPr/>
          </p:nvSpPr>
          <p:spPr>
            <a:xfrm>
              <a:off x="2037200" y="2089950"/>
              <a:ext cx="233500" cy="303650"/>
            </a:xfrm>
            <a:custGeom>
              <a:avLst/>
              <a:gdLst/>
              <a:ahLst/>
              <a:cxnLst/>
              <a:rect l="l" t="t" r="r" b="b"/>
              <a:pathLst>
                <a:path w="9340" h="12146" fill="none" extrusionOk="0">
                  <a:moveTo>
                    <a:pt x="1" y="0"/>
                  </a:moveTo>
                  <a:lnTo>
                    <a:pt x="9339" y="12146"/>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073;p70">
              <a:extLst>
                <a:ext uri="{FF2B5EF4-FFF2-40B4-BE49-F238E27FC236}">
                  <a16:creationId xmlns:a16="http://schemas.microsoft.com/office/drawing/2014/main" id="{22A865A2-ECC7-EBFB-E3CD-C522014F9175}"/>
                </a:ext>
              </a:extLst>
            </p:cNvPr>
            <p:cNvSpPr/>
            <p:nvPr/>
          </p:nvSpPr>
          <p:spPr>
            <a:xfrm>
              <a:off x="1596875" y="2246600"/>
              <a:ext cx="673825" cy="127050"/>
            </a:xfrm>
            <a:custGeom>
              <a:avLst/>
              <a:gdLst/>
              <a:ahLst/>
              <a:cxnLst/>
              <a:rect l="l" t="t" r="r" b="b"/>
              <a:pathLst>
                <a:path w="26953" h="5082" fill="none" extrusionOk="0">
                  <a:moveTo>
                    <a:pt x="26952" y="5081"/>
                  </a:moveTo>
                  <a:lnTo>
                    <a:pt x="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74;p70">
              <a:extLst>
                <a:ext uri="{FF2B5EF4-FFF2-40B4-BE49-F238E27FC236}">
                  <a16:creationId xmlns:a16="http://schemas.microsoft.com/office/drawing/2014/main" id="{5FAFAD76-3D34-DA08-8FD3-3692C25FF04D}"/>
                </a:ext>
              </a:extLst>
            </p:cNvPr>
            <p:cNvSpPr/>
            <p:nvPr/>
          </p:nvSpPr>
          <p:spPr>
            <a:xfrm>
              <a:off x="1596875" y="2246600"/>
              <a:ext cx="316975" cy="555875"/>
            </a:xfrm>
            <a:custGeom>
              <a:avLst/>
              <a:gdLst/>
              <a:ahLst/>
              <a:cxnLst/>
              <a:rect l="l" t="t" r="r" b="b"/>
              <a:pathLst>
                <a:path w="12679" h="22235" fill="none" extrusionOk="0">
                  <a:moveTo>
                    <a:pt x="1" y="1"/>
                  </a:moveTo>
                  <a:lnTo>
                    <a:pt x="12678" y="22234"/>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75;p70">
              <a:extLst>
                <a:ext uri="{FF2B5EF4-FFF2-40B4-BE49-F238E27FC236}">
                  <a16:creationId xmlns:a16="http://schemas.microsoft.com/office/drawing/2014/main" id="{74B071A5-0997-1398-C57C-35EAB4630F98}"/>
                </a:ext>
              </a:extLst>
            </p:cNvPr>
            <p:cNvSpPr/>
            <p:nvPr/>
          </p:nvSpPr>
          <p:spPr>
            <a:xfrm>
              <a:off x="1596875" y="2246600"/>
              <a:ext cx="507800" cy="355075"/>
            </a:xfrm>
            <a:custGeom>
              <a:avLst/>
              <a:gdLst/>
              <a:ahLst/>
              <a:cxnLst/>
              <a:rect l="l" t="t" r="r" b="b"/>
              <a:pathLst>
                <a:path w="20312" h="14203" fill="none" extrusionOk="0">
                  <a:moveTo>
                    <a:pt x="1" y="1"/>
                  </a:moveTo>
                  <a:lnTo>
                    <a:pt x="20311" y="1420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6;p70">
              <a:extLst>
                <a:ext uri="{FF2B5EF4-FFF2-40B4-BE49-F238E27FC236}">
                  <a16:creationId xmlns:a16="http://schemas.microsoft.com/office/drawing/2014/main" id="{B93800A0-F272-AA85-ADA3-0CF468A2D1AF}"/>
                </a:ext>
              </a:extLst>
            </p:cNvPr>
            <p:cNvSpPr/>
            <p:nvPr/>
          </p:nvSpPr>
          <p:spPr>
            <a:xfrm>
              <a:off x="1530050" y="2569875"/>
              <a:ext cx="383800" cy="232600"/>
            </a:xfrm>
            <a:custGeom>
              <a:avLst/>
              <a:gdLst/>
              <a:ahLst/>
              <a:cxnLst/>
              <a:rect l="l" t="t" r="r" b="b"/>
              <a:pathLst>
                <a:path w="15352" h="9304" fill="none" extrusionOk="0">
                  <a:moveTo>
                    <a:pt x="0" y="1"/>
                  </a:moveTo>
                  <a:lnTo>
                    <a:pt x="15351" y="9303"/>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77;p70">
              <a:extLst>
                <a:ext uri="{FF2B5EF4-FFF2-40B4-BE49-F238E27FC236}">
                  <a16:creationId xmlns:a16="http://schemas.microsoft.com/office/drawing/2014/main" id="{217D8885-F688-7CA4-AFF2-B19974A75604}"/>
                </a:ext>
              </a:extLst>
            </p:cNvPr>
            <p:cNvSpPr/>
            <p:nvPr/>
          </p:nvSpPr>
          <p:spPr>
            <a:xfrm>
              <a:off x="1530050" y="2569875"/>
              <a:ext cx="126425" cy="445800"/>
            </a:xfrm>
            <a:custGeom>
              <a:avLst/>
              <a:gdLst/>
              <a:ahLst/>
              <a:cxnLst/>
              <a:rect l="l" t="t" r="r" b="b"/>
              <a:pathLst>
                <a:path w="5057" h="17832" fill="none" extrusionOk="0">
                  <a:moveTo>
                    <a:pt x="5057" y="17832"/>
                  </a:moveTo>
                  <a:lnTo>
                    <a:pt x="0"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78;p70">
              <a:extLst>
                <a:ext uri="{FF2B5EF4-FFF2-40B4-BE49-F238E27FC236}">
                  <a16:creationId xmlns:a16="http://schemas.microsoft.com/office/drawing/2014/main" id="{447DEE2F-CD55-6D33-AFC2-C1C537A5B9F2}"/>
                </a:ext>
              </a:extLst>
            </p:cNvPr>
            <p:cNvSpPr/>
            <p:nvPr/>
          </p:nvSpPr>
          <p:spPr>
            <a:xfrm>
              <a:off x="1497375" y="3024425"/>
              <a:ext cx="164850" cy="32675"/>
            </a:xfrm>
            <a:custGeom>
              <a:avLst/>
              <a:gdLst/>
              <a:ahLst/>
              <a:cxnLst/>
              <a:rect l="l" t="t" r="r" b="b"/>
              <a:pathLst>
                <a:path w="6594" h="1307" fill="none" extrusionOk="0">
                  <a:moveTo>
                    <a:pt x="1" y="1307"/>
                  </a:moveTo>
                  <a:lnTo>
                    <a:pt x="6594"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079;p70">
              <a:extLst>
                <a:ext uri="{FF2B5EF4-FFF2-40B4-BE49-F238E27FC236}">
                  <a16:creationId xmlns:a16="http://schemas.microsoft.com/office/drawing/2014/main" id="{58882959-A648-A0A2-8E06-35FBF5BE8451}"/>
                </a:ext>
              </a:extLst>
            </p:cNvPr>
            <p:cNvSpPr/>
            <p:nvPr/>
          </p:nvSpPr>
          <p:spPr>
            <a:xfrm>
              <a:off x="1662200" y="3024425"/>
              <a:ext cx="151250" cy="218975"/>
            </a:xfrm>
            <a:custGeom>
              <a:avLst/>
              <a:gdLst/>
              <a:ahLst/>
              <a:cxnLst/>
              <a:rect l="l" t="t" r="r" b="b"/>
              <a:pathLst>
                <a:path w="6050" h="8759" fill="none" extrusionOk="0">
                  <a:moveTo>
                    <a:pt x="1" y="0"/>
                  </a:moveTo>
                  <a:lnTo>
                    <a:pt x="6049" y="8758"/>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080;p70">
              <a:extLst>
                <a:ext uri="{FF2B5EF4-FFF2-40B4-BE49-F238E27FC236}">
                  <a16:creationId xmlns:a16="http://schemas.microsoft.com/office/drawing/2014/main" id="{9264E51D-AA87-9B0A-6EA5-43309A22DFD6}"/>
                </a:ext>
              </a:extLst>
            </p:cNvPr>
            <p:cNvSpPr/>
            <p:nvPr/>
          </p:nvSpPr>
          <p:spPr>
            <a:xfrm>
              <a:off x="1813725" y="3036525"/>
              <a:ext cx="32675" cy="206275"/>
            </a:xfrm>
            <a:custGeom>
              <a:avLst/>
              <a:gdLst/>
              <a:ahLst/>
              <a:cxnLst/>
              <a:rect l="l" t="t" r="r" b="b"/>
              <a:pathLst>
                <a:path w="1307" h="8251" fill="none" extrusionOk="0">
                  <a:moveTo>
                    <a:pt x="0" y="8250"/>
                  </a:moveTo>
                  <a:lnTo>
                    <a:pt x="1307"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081;p70">
              <a:extLst>
                <a:ext uri="{FF2B5EF4-FFF2-40B4-BE49-F238E27FC236}">
                  <a16:creationId xmlns:a16="http://schemas.microsoft.com/office/drawing/2014/main" id="{359FF031-4E61-8FEC-CF33-D93D3C06778C}"/>
                </a:ext>
              </a:extLst>
            </p:cNvPr>
            <p:cNvSpPr/>
            <p:nvPr/>
          </p:nvSpPr>
          <p:spPr>
            <a:xfrm>
              <a:off x="1813425" y="3243375"/>
              <a:ext cx="145175" cy="50525"/>
            </a:xfrm>
            <a:custGeom>
              <a:avLst/>
              <a:gdLst/>
              <a:ahLst/>
              <a:cxnLst/>
              <a:rect l="l" t="t" r="r" b="b"/>
              <a:pathLst>
                <a:path w="5807" h="2021" fill="none" extrusionOk="0">
                  <a:moveTo>
                    <a:pt x="0" y="0"/>
                  </a:moveTo>
                  <a:lnTo>
                    <a:pt x="5807" y="202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082;p70">
              <a:extLst>
                <a:ext uri="{FF2B5EF4-FFF2-40B4-BE49-F238E27FC236}">
                  <a16:creationId xmlns:a16="http://schemas.microsoft.com/office/drawing/2014/main" id="{C3E30B38-BEA4-DF23-6B7B-3A9CBD8EACFF}"/>
                </a:ext>
              </a:extLst>
            </p:cNvPr>
            <p:cNvSpPr/>
            <p:nvPr/>
          </p:nvSpPr>
          <p:spPr>
            <a:xfrm>
              <a:off x="1949200" y="3290550"/>
              <a:ext cx="52350" cy="323300"/>
            </a:xfrm>
            <a:custGeom>
              <a:avLst/>
              <a:gdLst/>
              <a:ahLst/>
              <a:cxnLst/>
              <a:rect l="l" t="t" r="r" b="b"/>
              <a:pathLst>
                <a:path w="2094" h="12932" fill="none" extrusionOk="0">
                  <a:moveTo>
                    <a:pt x="1" y="1"/>
                  </a:moveTo>
                  <a:lnTo>
                    <a:pt x="2093" y="1293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083;p70">
              <a:extLst>
                <a:ext uri="{FF2B5EF4-FFF2-40B4-BE49-F238E27FC236}">
                  <a16:creationId xmlns:a16="http://schemas.microsoft.com/office/drawing/2014/main" id="{81465663-B88C-6C42-C368-B76D1A306259}"/>
                </a:ext>
              </a:extLst>
            </p:cNvPr>
            <p:cNvSpPr/>
            <p:nvPr/>
          </p:nvSpPr>
          <p:spPr>
            <a:xfrm>
              <a:off x="1113325" y="2415050"/>
              <a:ext cx="416750" cy="154850"/>
            </a:xfrm>
            <a:custGeom>
              <a:avLst/>
              <a:gdLst/>
              <a:ahLst/>
              <a:cxnLst/>
              <a:rect l="l" t="t" r="r" b="b"/>
              <a:pathLst>
                <a:path w="16670" h="6194" fill="none" extrusionOk="0">
                  <a:moveTo>
                    <a:pt x="0" y="0"/>
                  </a:moveTo>
                  <a:lnTo>
                    <a:pt x="16669" y="6194"/>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084;p70">
              <a:extLst>
                <a:ext uri="{FF2B5EF4-FFF2-40B4-BE49-F238E27FC236}">
                  <a16:creationId xmlns:a16="http://schemas.microsoft.com/office/drawing/2014/main" id="{C7F1387C-934C-33B5-F107-B3CB328A6863}"/>
                </a:ext>
              </a:extLst>
            </p:cNvPr>
            <p:cNvSpPr/>
            <p:nvPr/>
          </p:nvSpPr>
          <p:spPr>
            <a:xfrm>
              <a:off x="2032675" y="1784200"/>
              <a:ext cx="84100" cy="296100"/>
            </a:xfrm>
            <a:custGeom>
              <a:avLst/>
              <a:gdLst/>
              <a:ahLst/>
              <a:cxnLst/>
              <a:rect l="l" t="t" r="r" b="b"/>
              <a:pathLst>
                <a:path w="3364" h="11844" fill="none" extrusionOk="0">
                  <a:moveTo>
                    <a:pt x="0" y="11843"/>
                  </a:moveTo>
                  <a:lnTo>
                    <a:pt x="3363"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085;p70">
              <a:extLst>
                <a:ext uri="{FF2B5EF4-FFF2-40B4-BE49-F238E27FC236}">
                  <a16:creationId xmlns:a16="http://schemas.microsoft.com/office/drawing/2014/main" id="{04706162-A9C6-EFE1-F328-AF66C3D1D8A7}"/>
                </a:ext>
              </a:extLst>
            </p:cNvPr>
            <p:cNvSpPr/>
            <p:nvPr/>
          </p:nvSpPr>
          <p:spPr>
            <a:xfrm>
              <a:off x="2116750" y="1784200"/>
              <a:ext cx="275225" cy="167575"/>
            </a:xfrm>
            <a:custGeom>
              <a:avLst/>
              <a:gdLst/>
              <a:ahLst/>
              <a:cxnLst/>
              <a:rect l="l" t="t" r="r" b="b"/>
              <a:pathLst>
                <a:path w="11009" h="6703" fill="none" extrusionOk="0">
                  <a:moveTo>
                    <a:pt x="0" y="1"/>
                  </a:moveTo>
                  <a:lnTo>
                    <a:pt x="11008" y="670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086;p70">
              <a:extLst>
                <a:ext uri="{FF2B5EF4-FFF2-40B4-BE49-F238E27FC236}">
                  <a16:creationId xmlns:a16="http://schemas.microsoft.com/office/drawing/2014/main" id="{F6FEE53E-93E1-8A34-EC03-A12CC03F8AD0}"/>
                </a:ext>
              </a:extLst>
            </p:cNvPr>
            <p:cNvSpPr/>
            <p:nvPr/>
          </p:nvSpPr>
          <p:spPr>
            <a:xfrm>
              <a:off x="1166850" y="792275"/>
              <a:ext cx="1104150" cy="510800"/>
            </a:xfrm>
            <a:custGeom>
              <a:avLst/>
              <a:gdLst/>
              <a:ahLst/>
              <a:cxnLst/>
              <a:rect l="l" t="t" r="r" b="b"/>
              <a:pathLst>
                <a:path w="44166" h="20432" fill="none" extrusionOk="0">
                  <a:moveTo>
                    <a:pt x="7041" y="11529"/>
                  </a:moveTo>
                  <a:lnTo>
                    <a:pt x="22440" y="4162"/>
                  </a:lnTo>
                  <a:lnTo>
                    <a:pt x="34815" y="0"/>
                  </a:lnTo>
                  <a:lnTo>
                    <a:pt x="44166" y="484"/>
                  </a:lnTo>
                  <a:lnTo>
                    <a:pt x="38964" y="8565"/>
                  </a:lnTo>
                  <a:lnTo>
                    <a:pt x="33012" y="10065"/>
                  </a:lnTo>
                  <a:lnTo>
                    <a:pt x="22440" y="4839"/>
                  </a:lnTo>
                  <a:lnTo>
                    <a:pt x="18750" y="15424"/>
                  </a:lnTo>
                  <a:cubicBezTo>
                    <a:pt x="18750" y="15424"/>
                    <a:pt x="6206" y="11154"/>
                    <a:pt x="6557" y="11516"/>
                  </a:cubicBezTo>
                  <a:lnTo>
                    <a:pt x="0" y="2043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087;p70">
              <a:extLst>
                <a:ext uri="{FF2B5EF4-FFF2-40B4-BE49-F238E27FC236}">
                  <a16:creationId xmlns:a16="http://schemas.microsoft.com/office/drawing/2014/main" id="{A69836A9-F0A4-FE75-11D6-5DF5EF402494}"/>
                </a:ext>
              </a:extLst>
            </p:cNvPr>
            <p:cNvSpPr/>
            <p:nvPr/>
          </p:nvSpPr>
          <p:spPr>
            <a:xfrm>
              <a:off x="1154750" y="1080175"/>
              <a:ext cx="231975" cy="222900"/>
            </a:xfrm>
            <a:custGeom>
              <a:avLst/>
              <a:gdLst/>
              <a:ahLst/>
              <a:cxnLst/>
              <a:rect l="l" t="t" r="r" b="b"/>
              <a:pathLst>
                <a:path w="9279" h="8916" fill="none" extrusionOk="0">
                  <a:moveTo>
                    <a:pt x="0" y="8916"/>
                  </a:moveTo>
                  <a:lnTo>
                    <a:pt x="9279" y="6883"/>
                  </a:lnTo>
                  <a:lnTo>
                    <a:pt x="704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088;p70">
              <a:extLst>
                <a:ext uri="{FF2B5EF4-FFF2-40B4-BE49-F238E27FC236}">
                  <a16:creationId xmlns:a16="http://schemas.microsoft.com/office/drawing/2014/main" id="{3EC61A84-7966-F1F2-EF6E-24609CE3D65F}"/>
                </a:ext>
              </a:extLst>
            </p:cNvPr>
            <p:cNvSpPr/>
            <p:nvPr/>
          </p:nvSpPr>
          <p:spPr>
            <a:xfrm>
              <a:off x="1382775" y="1177850"/>
              <a:ext cx="252850" cy="62325"/>
            </a:xfrm>
            <a:custGeom>
              <a:avLst/>
              <a:gdLst/>
              <a:ahLst/>
              <a:cxnLst/>
              <a:rect l="l" t="t" r="r" b="b"/>
              <a:pathLst>
                <a:path w="10114" h="2493" fill="none" extrusionOk="0">
                  <a:moveTo>
                    <a:pt x="0" y="2493"/>
                  </a:moveTo>
                  <a:lnTo>
                    <a:pt x="10113"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089;p70">
              <a:extLst>
                <a:ext uri="{FF2B5EF4-FFF2-40B4-BE49-F238E27FC236}">
                  <a16:creationId xmlns:a16="http://schemas.microsoft.com/office/drawing/2014/main" id="{AF9C2E8A-B773-013B-DD65-79D694070FC8}"/>
                </a:ext>
              </a:extLst>
            </p:cNvPr>
            <p:cNvSpPr/>
            <p:nvPr/>
          </p:nvSpPr>
          <p:spPr>
            <a:xfrm>
              <a:off x="1647375" y="1043875"/>
              <a:ext cx="344800" cy="134000"/>
            </a:xfrm>
            <a:custGeom>
              <a:avLst/>
              <a:gdLst/>
              <a:ahLst/>
              <a:cxnLst/>
              <a:rect l="l" t="t" r="r" b="b"/>
              <a:pathLst>
                <a:path w="13792" h="5360" fill="none" extrusionOk="0">
                  <a:moveTo>
                    <a:pt x="1" y="5360"/>
                  </a:moveTo>
                  <a:lnTo>
                    <a:pt x="1379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090;p70">
              <a:extLst>
                <a:ext uri="{FF2B5EF4-FFF2-40B4-BE49-F238E27FC236}">
                  <a16:creationId xmlns:a16="http://schemas.microsoft.com/office/drawing/2014/main" id="{8D5A87D6-F8BC-0BE8-A480-787B08263E26}"/>
                </a:ext>
              </a:extLst>
            </p:cNvPr>
            <p:cNvSpPr/>
            <p:nvPr/>
          </p:nvSpPr>
          <p:spPr>
            <a:xfrm>
              <a:off x="1992150" y="792275"/>
              <a:ext cx="54750" cy="263725"/>
            </a:xfrm>
            <a:custGeom>
              <a:avLst/>
              <a:gdLst/>
              <a:ahLst/>
              <a:cxnLst/>
              <a:rect l="l" t="t" r="r" b="b"/>
              <a:pathLst>
                <a:path w="2190" h="10549" fill="none" extrusionOk="0">
                  <a:moveTo>
                    <a:pt x="0" y="10549"/>
                  </a:moveTo>
                  <a:lnTo>
                    <a:pt x="2190"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091;p70">
              <a:extLst>
                <a:ext uri="{FF2B5EF4-FFF2-40B4-BE49-F238E27FC236}">
                  <a16:creationId xmlns:a16="http://schemas.microsoft.com/office/drawing/2014/main" id="{8855C178-82AE-9945-7081-24792F91798B}"/>
                </a:ext>
              </a:extLst>
            </p:cNvPr>
            <p:cNvSpPr/>
            <p:nvPr/>
          </p:nvSpPr>
          <p:spPr>
            <a:xfrm>
              <a:off x="2046875" y="792275"/>
              <a:ext cx="82000" cy="202025"/>
            </a:xfrm>
            <a:custGeom>
              <a:avLst/>
              <a:gdLst/>
              <a:ahLst/>
              <a:cxnLst/>
              <a:rect l="l" t="t" r="r" b="b"/>
              <a:pathLst>
                <a:path w="3280" h="8081" fill="none" extrusionOk="0">
                  <a:moveTo>
                    <a:pt x="1" y="0"/>
                  </a:moveTo>
                  <a:lnTo>
                    <a:pt x="3279" y="808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092;p70">
              <a:extLst>
                <a:ext uri="{FF2B5EF4-FFF2-40B4-BE49-F238E27FC236}">
                  <a16:creationId xmlns:a16="http://schemas.microsoft.com/office/drawing/2014/main" id="{678B2088-DEC9-FD77-98F6-A7605A63DBDD}"/>
                </a:ext>
              </a:extLst>
            </p:cNvPr>
            <p:cNvSpPr/>
            <p:nvPr/>
          </p:nvSpPr>
          <p:spPr>
            <a:xfrm>
              <a:off x="1509175" y="1303050"/>
              <a:ext cx="189350" cy="181475"/>
            </a:xfrm>
            <a:custGeom>
              <a:avLst/>
              <a:gdLst/>
              <a:ahLst/>
              <a:cxnLst/>
              <a:rect l="l" t="t" r="r" b="b"/>
              <a:pathLst>
                <a:path w="7574" h="7259" fill="none" extrusionOk="0">
                  <a:moveTo>
                    <a:pt x="1" y="2323"/>
                  </a:moveTo>
                  <a:lnTo>
                    <a:pt x="2577" y="7259"/>
                  </a:lnTo>
                  <a:lnTo>
                    <a:pt x="7573" y="4114"/>
                  </a:lnTo>
                  <a:lnTo>
                    <a:pt x="5541" y="1"/>
                  </a:lnTo>
                  <a:lnTo>
                    <a:pt x="352" y="2323"/>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093;p70">
              <a:extLst>
                <a:ext uri="{FF2B5EF4-FFF2-40B4-BE49-F238E27FC236}">
                  <a16:creationId xmlns:a16="http://schemas.microsoft.com/office/drawing/2014/main" id="{53B9DA9E-27F4-1777-7462-85BE916C9FA7}"/>
                </a:ext>
              </a:extLst>
            </p:cNvPr>
            <p:cNvSpPr/>
            <p:nvPr/>
          </p:nvSpPr>
          <p:spPr>
            <a:xfrm>
              <a:off x="1850300" y="1393775"/>
              <a:ext cx="487825" cy="350525"/>
            </a:xfrm>
            <a:custGeom>
              <a:avLst/>
              <a:gdLst/>
              <a:ahLst/>
              <a:cxnLst/>
              <a:rect l="l" t="t" r="r" b="b"/>
              <a:pathLst>
                <a:path w="19513" h="14021" fill="none" extrusionOk="0">
                  <a:moveTo>
                    <a:pt x="19513" y="14021"/>
                  </a:moveTo>
                  <a:lnTo>
                    <a:pt x="14844" y="968"/>
                  </a:lnTo>
                  <a:lnTo>
                    <a:pt x="5674" y="1"/>
                  </a:lnTo>
                  <a:lnTo>
                    <a:pt x="1" y="968"/>
                  </a:lnTo>
                  <a:lnTo>
                    <a:pt x="8977" y="2674"/>
                  </a:lnTo>
                  <a:lnTo>
                    <a:pt x="14360" y="10102"/>
                  </a:lnTo>
                  <a:lnTo>
                    <a:pt x="19029" y="1402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094;p70">
              <a:extLst>
                <a:ext uri="{FF2B5EF4-FFF2-40B4-BE49-F238E27FC236}">
                  <a16:creationId xmlns:a16="http://schemas.microsoft.com/office/drawing/2014/main" id="{3E8A3C0D-0A24-4FE6-6573-179C63C7AF44}"/>
                </a:ext>
              </a:extLst>
            </p:cNvPr>
            <p:cNvSpPr/>
            <p:nvPr/>
          </p:nvSpPr>
          <p:spPr>
            <a:xfrm>
              <a:off x="1787100" y="1207200"/>
              <a:ext cx="158800" cy="32975"/>
            </a:xfrm>
            <a:custGeom>
              <a:avLst/>
              <a:gdLst/>
              <a:ahLst/>
              <a:cxnLst/>
              <a:rect l="l" t="t" r="r" b="b"/>
              <a:pathLst>
                <a:path w="6352" h="1319" fill="none" extrusionOk="0">
                  <a:moveTo>
                    <a:pt x="1" y="1319"/>
                  </a:moveTo>
                  <a:lnTo>
                    <a:pt x="635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095;p70">
              <a:extLst>
                <a:ext uri="{FF2B5EF4-FFF2-40B4-BE49-F238E27FC236}">
                  <a16:creationId xmlns:a16="http://schemas.microsoft.com/office/drawing/2014/main" id="{E283DE53-9B99-A752-4FFF-920B4F1D5C8E}"/>
                </a:ext>
              </a:extLst>
            </p:cNvPr>
            <p:cNvSpPr/>
            <p:nvPr/>
          </p:nvSpPr>
          <p:spPr>
            <a:xfrm>
              <a:off x="1585700" y="1315150"/>
              <a:ext cx="49925" cy="169675"/>
            </a:xfrm>
            <a:custGeom>
              <a:avLst/>
              <a:gdLst/>
              <a:ahLst/>
              <a:cxnLst/>
              <a:rect l="l" t="t" r="r" b="b"/>
              <a:pathLst>
                <a:path w="1997" h="6787" fill="none" extrusionOk="0">
                  <a:moveTo>
                    <a:pt x="0" y="6787"/>
                  </a:moveTo>
                  <a:lnTo>
                    <a:pt x="1996"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096;p70">
              <a:extLst>
                <a:ext uri="{FF2B5EF4-FFF2-40B4-BE49-F238E27FC236}">
                  <a16:creationId xmlns:a16="http://schemas.microsoft.com/office/drawing/2014/main" id="{7D2BBB0D-7D22-1AEC-4BE4-B978F45E13D8}"/>
                </a:ext>
              </a:extLst>
            </p:cNvPr>
            <p:cNvSpPr/>
            <p:nvPr/>
          </p:nvSpPr>
          <p:spPr>
            <a:xfrm>
              <a:off x="1517950" y="1361125"/>
              <a:ext cx="180575" cy="44775"/>
            </a:xfrm>
            <a:custGeom>
              <a:avLst/>
              <a:gdLst/>
              <a:ahLst/>
              <a:cxnLst/>
              <a:rect l="l" t="t" r="r" b="b"/>
              <a:pathLst>
                <a:path w="7223" h="1791" fill="none" extrusionOk="0">
                  <a:moveTo>
                    <a:pt x="7222" y="1791"/>
                  </a:moveTo>
                  <a:lnTo>
                    <a:pt x="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097;p70">
              <a:extLst>
                <a:ext uri="{FF2B5EF4-FFF2-40B4-BE49-F238E27FC236}">
                  <a16:creationId xmlns:a16="http://schemas.microsoft.com/office/drawing/2014/main" id="{F184E841-4221-7EAF-2C0A-F1305567D864}"/>
                </a:ext>
              </a:extLst>
            </p:cNvPr>
            <p:cNvSpPr/>
            <p:nvPr/>
          </p:nvSpPr>
          <p:spPr>
            <a:xfrm>
              <a:off x="2004250" y="1395000"/>
              <a:ext cx="70475" cy="65350"/>
            </a:xfrm>
            <a:custGeom>
              <a:avLst/>
              <a:gdLst/>
              <a:ahLst/>
              <a:cxnLst/>
              <a:rect l="l" t="t" r="r" b="b"/>
              <a:pathLst>
                <a:path w="2819" h="2614" fill="none" extrusionOk="0">
                  <a:moveTo>
                    <a:pt x="2819" y="2613"/>
                  </a:moveTo>
                  <a:lnTo>
                    <a:pt x="0"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098;p70">
              <a:extLst>
                <a:ext uri="{FF2B5EF4-FFF2-40B4-BE49-F238E27FC236}">
                  <a16:creationId xmlns:a16="http://schemas.microsoft.com/office/drawing/2014/main" id="{8555C40D-5EF3-BCCD-5765-61A86B9D38D8}"/>
                </a:ext>
              </a:extLst>
            </p:cNvPr>
            <p:cNvSpPr/>
            <p:nvPr/>
          </p:nvSpPr>
          <p:spPr>
            <a:xfrm>
              <a:off x="2074700" y="1417975"/>
              <a:ext cx="134600" cy="42375"/>
            </a:xfrm>
            <a:custGeom>
              <a:avLst/>
              <a:gdLst/>
              <a:ahLst/>
              <a:cxnLst/>
              <a:rect l="l" t="t" r="r" b="b"/>
              <a:pathLst>
                <a:path w="5384" h="1695" fill="none" extrusionOk="0">
                  <a:moveTo>
                    <a:pt x="1" y="1694"/>
                  </a:moveTo>
                  <a:lnTo>
                    <a:pt x="5384"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099;p70">
              <a:extLst>
                <a:ext uri="{FF2B5EF4-FFF2-40B4-BE49-F238E27FC236}">
                  <a16:creationId xmlns:a16="http://schemas.microsoft.com/office/drawing/2014/main" id="{FB8AC9D7-E63A-1939-238E-DE1FD0164A31}"/>
                </a:ext>
              </a:extLst>
            </p:cNvPr>
            <p:cNvSpPr/>
            <p:nvPr/>
          </p:nvSpPr>
          <p:spPr>
            <a:xfrm>
              <a:off x="2209275" y="1417975"/>
              <a:ext cx="25" cy="228050"/>
            </a:xfrm>
            <a:custGeom>
              <a:avLst/>
              <a:gdLst/>
              <a:ahLst/>
              <a:cxnLst/>
              <a:rect l="l" t="t" r="r" b="b"/>
              <a:pathLst>
                <a:path w="1" h="9122" fill="none" extrusionOk="0">
                  <a:moveTo>
                    <a:pt x="1" y="0"/>
                  </a:moveTo>
                  <a:lnTo>
                    <a:pt x="1" y="912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100;p70">
              <a:extLst>
                <a:ext uri="{FF2B5EF4-FFF2-40B4-BE49-F238E27FC236}">
                  <a16:creationId xmlns:a16="http://schemas.microsoft.com/office/drawing/2014/main" id="{3C70A5B8-06CF-F38C-5030-DFC1A1573815}"/>
                </a:ext>
              </a:extLst>
            </p:cNvPr>
            <p:cNvSpPr/>
            <p:nvPr/>
          </p:nvSpPr>
          <p:spPr>
            <a:xfrm>
              <a:off x="2442750" y="780475"/>
              <a:ext cx="856175" cy="991650"/>
            </a:xfrm>
            <a:custGeom>
              <a:avLst/>
              <a:gdLst/>
              <a:ahLst/>
              <a:cxnLst/>
              <a:rect l="l" t="t" r="r" b="b"/>
              <a:pathLst>
                <a:path w="34247" h="39666" fill="none" extrusionOk="0">
                  <a:moveTo>
                    <a:pt x="13" y="16730"/>
                  </a:moveTo>
                  <a:lnTo>
                    <a:pt x="7162" y="27690"/>
                  </a:lnTo>
                  <a:lnTo>
                    <a:pt x="8480" y="39666"/>
                  </a:lnTo>
                  <a:lnTo>
                    <a:pt x="18182" y="34138"/>
                  </a:lnTo>
                  <a:lnTo>
                    <a:pt x="26371" y="29807"/>
                  </a:lnTo>
                  <a:cubicBezTo>
                    <a:pt x="26371" y="29807"/>
                    <a:pt x="33605" y="34694"/>
                    <a:pt x="33932" y="35456"/>
                  </a:cubicBezTo>
                  <a:cubicBezTo>
                    <a:pt x="34246" y="36218"/>
                    <a:pt x="32263" y="18388"/>
                    <a:pt x="32263" y="18388"/>
                  </a:cubicBezTo>
                  <a:lnTo>
                    <a:pt x="28428" y="2928"/>
                  </a:lnTo>
                  <a:lnTo>
                    <a:pt x="12932" y="1"/>
                  </a:lnTo>
                  <a:lnTo>
                    <a:pt x="1670" y="2650"/>
                  </a:lnTo>
                  <a:lnTo>
                    <a:pt x="0" y="17142"/>
                  </a:lnTo>
                </a:path>
              </a:pathLst>
            </a:custGeom>
            <a:solidFill>
              <a:srgbClr val="FFFF00"/>
            </a:solid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101;p70">
              <a:extLst>
                <a:ext uri="{FF2B5EF4-FFF2-40B4-BE49-F238E27FC236}">
                  <a16:creationId xmlns:a16="http://schemas.microsoft.com/office/drawing/2014/main" id="{123EF95B-645F-C41C-A2E0-4ED2BB7D2486}"/>
                </a:ext>
              </a:extLst>
            </p:cNvPr>
            <p:cNvSpPr/>
            <p:nvPr/>
          </p:nvSpPr>
          <p:spPr>
            <a:xfrm>
              <a:off x="2484475" y="846700"/>
              <a:ext cx="198725" cy="221400"/>
            </a:xfrm>
            <a:custGeom>
              <a:avLst/>
              <a:gdLst/>
              <a:ahLst/>
              <a:cxnLst/>
              <a:rect l="l" t="t" r="r" b="b"/>
              <a:pathLst>
                <a:path w="7949" h="8856" fill="none" extrusionOk="0">
                  <a:moveTo>
                    <a:pt x="1" y="1"/>
                  </a:moveTo>
                  <a:lnTo>
                    <a:pt x="7948" y="8856"/>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102;p70">
              <a:extLst>
                <a:ext uri="{FF2B5EF4-FFF2-40B4-BE49-F238E27FC236}">
                  <a16:creationId xmlns:a16="http://schemas.microsoft.com/office/drawing/2014/main" id="{08A1B7CD-8535-7781-A539-F0D8B126BC30}"/>
                </a:ext>
              </a:extLst>
            </p:cNvPr>
            <p:cNvSpPr/>
            <p:nvPr/>
          </p:nvSpPr>
          <p:spPr>
            <a:xfrm>
              <a:off x="2683175" y="1068075"/>
              <a:ext cx="82875" cy="313625"/>
            </a:xfrm>
            <a:custGeom>
              <a:avLst/>
              <a:gdLst/>
              <a:ahLst/>
              <a:cxnLst/>
              <a:rect l="l" t="t" r="r" b="b"/>
              <a:pathLst>
                <a:path w="3315" h="12545" fill="none" extrusionOk="0">
                  <a:moveTo>
                    <a:pt x="0" y="1"/>
                  </a:moveTo>
                  <a:lnTo>
                    <a:pt x="3315" y="1254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103;p70">
              <a:extLst>
                <a:ext uri="{FF2B5EF4-FFF2-40B4-BE49-F238E27FC236}">
                  <a16:creationId xmlns:a16="http://schemas.microsoft.com/office/drawing/2014/main" id="{47EA3C7A-38FB-AAFB-4781-8C8BE15EA3F7}"/>
                </a:ext>
              </a:extLst>
            </p:cNvPr>
            <p:cNvSpPr/>
            <p:nvPr/>
          </p:nvSpPr>
          <p:spPr>
            <a:xfrm>
              <a:off x="2778125" y="780475"/>
              <a:ext cx="190850" cy="351425"/>
            </a:xfrm>
            <a:custGeom>
              <a:avLst/>
              <a:gdLst/>
              <a:ahLst/>
              <a:cxnLst/>
              <a:rect l="l" t="t" r="r" b="b"/>
              <a:pathLst>
                <a:path w="7634" h="14057" fill="none" extrusionOk="0">
                  <a:moveTo>
                    <a:pt x="7634" y="14057"/>
                  </a:moveTo>
                  <a:lnTo>
                    <a:pt x="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104;p70">
              <a:extLst>
                <a:ext uri="{FF2B5EF4-FFF2-40B4-BE49-F238E27FC236}">
                  <a16:creationId xmlns:a16="http://schemas.microsoft.com/office/drawing/2014/main" id="{8D511F88-D7DA-B7A4-7161-6842B042399B}"/>
                </a:ext>
              </a:extLst>
            </p:cNvPr>
            <p:cNvSpPr/>
            <p:nvPr/>
          </p:nvSpPr>
          <p:spPr>
            <a:xfrm>
              <a:off x="2695275" y="1068075"/>
              <a:ext cx="261600" cy="63825"/>
            </a:xfrm>
            <a:custGeom>
              <a:avLst/>
              <a:gdLst/>
              <a:ahLst/>
              <a:cxnLst/>
              <a:rect l="l" t="t" r="r" b="b"/>
              <a:pathLst>
                <a:path w="10464" h="2553" fill="none" extrusionOk="0">
                  <a:moveTo>
                    <a:pt x="0" y="1"/>
                  </a:moveTo>
                  <a:lnTo>
                    <a:pt x="10464" y="2553"/>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105;p70">
              <a:extLst>
                <a:ext uri="{FF2B5EF4-FFF2-40B4-BE49-F238E27FC236}">
                  <a16:creationId xmlns:a16="http://schemas.microsoft.com/office/drawing/2014/main" id="{6643193D-32AE-9C6F-449B-21B16DF8E462}"/>
                </a:ext>
              </a:extLst>
            </p:cNvPr>
            <p:cNvSpPr/>
            <p:nvPr/>
          </p:nvSpPr>
          <p:spPr>
            <a:xfrm>
              <a:off x="2683175" y="780475"/>
              <a:ext cx="94975" cy="287625"/>
            </a:xfrm>
            <a:custGeom>
              <a:avLst/>
              <a:gdLst/>
              <a:ahLst/>
              <a:cxnLst/>
              <a:rect l="l" t="t" r="r" b="b"/>
              <a:pathLst>
                <a:path w="3799" h="11505" fill="none" extrusionOk="0">
                  <a:moveTo>
                    <a:pt x="0" y="11505"/>
                  </a:moveTo>
                  <a:lnTo>
                    <a:pt x="3799"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106;p70">
              <a:extLst>
                <a:ext uri="{FF2B5EF4-FFF2-40B4-BE49-F238E27FC236}">
                  <a16:creationId xmlns:a16="http://schemas.microsoft.com/office/drawing/2014/main" id="{23510D7A-D265-4733-A69C-DEDC6B741ADA}"/>
                </a:ext>
              </a:extLst>
            </p:cNvPr>
            <p:cNvSpPr/>
            <p:nvPr/>
          </p:nvSpPr>
          <p:spPr>
            <a:xfrm>
              <a:off x="2443050" y="1068075"/>
              <a:ext cx="240150" cy="130675"/>
            </a:xfrm>
            <a:custGeom>
              <a:avLst/>
              <a:gdLst/>
              <a:ahLst/>
              <a:cxnLst/>
              <a:rect l="l" t="t" r="r" b="b"/>
              <a:pathLst>
                <a:path w="9606" h="5227" fill="none" extrusionOk="0">
                  <a:moveTo>
                    <a:pt x="1" y="5226"/>
                  </a:moveTo>
                  <a:lnTo>
                    <a:pt x="9605"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107;p70">
              <a:extLst>
                <a:ext uri="{FF2B5EF4-FFF2-40B4-BE49-F238E27FC236}">
                  <a16:creationId xmlns:a16="http://schemas.microsoft.com/office/drawing/2014/main" id="{185BF08D-2626-EE64-E7B7-2286F3707E27}"/>
                </a:ext>
              </a:extLst>
            </p:cNvPr>
            <p:cNvSpPr/>
            <p:nvPr/>
          </p:nvSpPr>
          <p:spPr>
            <a:xfrm>
              <a:off x="2621775" y="1381675"/>
              <a:ext cx="144275" cy="85925"/>
            </a:xfrm>
            <a:custGeom>
              <a:avLst/>
              <a:gdLst/>
              <a:ahLst/>
              <a:cxnLst/>
              <a:rect l="l" t="t" r="r" b="b"/>
              <a:pathLst>
                <a:path w="5771" h="3437" fill="none" extrusionOk="0">
                  <a:moveTo>
                    <a:pt x="1" y="3436"/>
                  </a:moveTo>
                  <a:lnTo>
                    <a:pt x="577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108;p70">
              <a:extLst>
                <a:ext uri="{FF2B5EF4-FFF2-40B4-BE49-F238E27FC236}">
                  <a16:creationId xmlns:a16="http://schemas.microsoft.com/office/drawing/2014/main" id="{3F9B49EF-7F4C-B59E-B3EB-805E76F634E8}"/>
                </a:ext>
              </a:extLst>
            </p:cNvPr>
            <p:cNvSpPr/>
            <p:nvPr/>
          </p:nvSpPr>
          <p:spPr>
            <a:xfrm>
              <a:off x="2766025" y="1381675"/>
              <a:ext cx="123425" cy="241675"/>
            </a:xfrm>
            <a:custGeom>
              <a:avLst/>
              <a:gdLst/>
              <a:ahLst/>
              <a:cxnLst/>
              <a:rect l="l" t="t" r="r" b="b"/>
              <a:pathLst>
                <a:path w="4937" h="9667" fill="none" extrusionOk="0">
                  <a:moveTo>
                    <a:pt x="1" y="1"/>
                  </a:moveTo>
                  <a:lnTo>
                    <a:pt x="4936" y="9666"/>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109;p70">
              <a:extLst>
                <a:ext uri="{FF2B5EF4-FFF2-40B4-BE49-F238E27FC236}">
                  <a16:creationId xmlns:a16="http://schemas.microsoft.com/office/drawing/2014/main" id="{0618D4C5-6351-1C93-A8A4-3D73021F28BB}"/>
                </a:ext>
              </a:extLst>
            </p:cNvPr>
            <p:cNvSpPr/>
            <p:nvPr/>
          </p:nvSpPr>
          <p:spPr>
            <a:xfrm>
              <a:off x="2654450" y="1381675"/>
              <a:ext cx="111600" cy="387725"/>
            </a:xfrm>
            <a:custGeom>
              <a:avLst/>
              <a:gdLst/>
              <a:ahLst/>
              <a:cxnLst/>
              <a:rect l="l" t="t" r="r" b="b"/>
              <a:pathLst>
                <a:path w="4464" h="15509" fill="none" extrusionOk="0">
                  <a:moveTo>
                    <a:pt x="0" y="15509"/>
                  </a:moveTo>
                  <a:lnTo>
                    <a:pt x="4464"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110;p70">
              <a:extLst>
                <a:ext uri="{FF2B5EF4-FFF2-40B4-BE49-F238E27FC236}">
                  <a16:creationId xmlns:a16="http://schemas.microsoft.com/office/drawing/2014/main" id="{04043EDF-9D26-7FCF-9330-B3D65EAD6535}"/>
                </a:ext>
              </a:extLst>
            </p:cNvPr>
            <p:cNvSpPr/>
            <p:nvPr/>
          </p:nvSpPr>
          <p:spPr>
            <a:xfrm>
              <a:off x="2443050" y="1198725"/>
              <a:ext cx="323000" cy="182975"/>
            </a:xfrm>
            <a:custGeom>
              <a:avLst/>
              <a:gdLst/>
              <a:ahLst/>
              <a:cxnLst/>
              <a:rect l="l" t="t" r="r" b="b"/>
              <a:pathLst>
                <a:path w="12920" h="7319" fill="none" extrusionOk="0">
                  <a:moveTo>
                    <a:pt x="1" y="0"/>
                  </a:moveTo>
                  <a:lnTo>
                    <a:pt x="12920" y="731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111;p70">
              <a:extLst>
                <a:ext uri="{FF2B5EF4-FFF2-40B4-BE49-F238E27FC236}">
                  <a16:creationId xmlns:a16="http://schemas.microsoft.com/office/drawing/2014/main" id="{56EE1444-0A1A-5869-4CB5-FFB1A6B9FB25}"/>
                </a:ext>
              </a:extLst>
            </p:cNvPr>
            <p:cNvSpPr/>
            <p:nvPr/>
          </p:nvSpPr>
          <p:spPr>
            <a:xfrm>
              <a:off x="2766025" y="1123125"/>
              <a:ext cx="211125" cy="253450"/>
            </a:xfrm>
            <a:custGeom>
              <a:avLst/>
              <a:gdLst/>
              <a:ahLst/>
              <a:cxnLst/>
              <a:rect l="l" t="t" r="r" b="b"/>
              <a:pathLst>
                <a:path w="8445" h="10138" fill="none" extrusionOk="0">
                  <a:moveTo>
                    <a:pt x="8444" y="0"/>
                  </a:moveTo>
                  <a:lnTo>
                    <a:pt x="1" y="10137"/>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112;p70">
              <a:extLst>
                <a:ext uri="{FF2B5EF4-FFF2-40B4-BE49-F238E27FC236}">
                  <a16:creationId xmlns:a16="http://schemas.microsoft.com/office/drawing/2014/main" id="{6FB9BF85-6238-6488-AEE6-3C3273412B72}"/>
                </a:ext>
              </a:extLst>
            </p:cNvPr>
            <p:cNvSpPr/>
            <p:nvPr/>
          </p:nvSpPr>
          <p:spPr>
            <a:xfrm>
              <a:off x="2968950" y="1133400"/>
              <a:ext cx="133100" cy="392250"/>
            </a:xfrm>
            <a:custGeom>
              <a:avLst/>
              <a:gdLst/>
              <a:ahLst/>
              <a:cxnLst/>
              <a:rect l="l" t="t" r="r" b="b"/>
              <a:pathLst>
                <a:path w="5324" h="15690" fill="none" extrusionOk="0">
                  <a:moveTo>
                    <a:pt x="1" y="0"/>
                  </a:moveTo>
                  <a:lnTo>
                    <a:pt x="5323" y="1569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113;p70">
              <a:extLst>
                <a:ext uri="{FF2B5EF4-FFF2-40B4-BE49-F238E27FC236}">
                  <a16:creationId xmlns:a16="http://schemas.microsoft.com/office/drawing/2014/main" id="{7C866C8A-337F-72C6-EA3E-6C4A4DF54DA9}"/>
                </a:ext>
              </a:extLst>
            </p:cNvPr>
            <p:cNvSpPr/>
            <p:nvPr/>
          </p:nvSpPr>
          <p:spPr>
            <a:xfrm>
              <a:off x="2766025" y="1381675"/>
              <a:ext cx="336025" cy="143975"/>
            </a:xfrm>
            <a:custGeom>
              <a:avLst/>
              <a:gdLst/>
              <a:ahLst/>
              <a:cxnLst/>
              <a:rect l="l" t="t" r="r" b="b"/>
              <a:pathLst>
                <a:path w="13441" h="5759" fill="none" extrusionOk="0">
                  <a:moveTo>
                    <a:pt x="1" y="1"/>
                  </a:moveTo>
                  <a:lnTo>
                    <a:pt x="13440" y="575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114;p70">
              <a:extLst>
                <a:ext uri="{FF2B5EF4-FFF2-40B4-BE49-F238E27FC236}">
                  <a16:creationId xmlns:a16="http://schemas.microsoft.com/office/drawing/2014/main" id="{637F4CBC-23F0-8DBD-2786-BE4BDBD5EA8B}"/>
                </a:ext>
              </a:extLst>
            </p:cNvPr>
            <p:cNvSpPr/>
            <p:nvPr/>
          </p:nvSpPr>
          <p:spPr>
            <a:xfrm>
              <a:off x="3102025" y="1240150"/>
              <a:ext cx="147600" cy="285500"/>
            </a:xfrm>
            <a:custGeom>
              <a:avLst/>
              <a:gdLst/>
              <a:ahLst/>
              <a:cxnLst/>
              <a:rect l="l" t="t" r="r" b="b"/>
              <a:pathLst>
                <a:path w="5904" h="11420" fill="none" extrusionOk="0">
                  <a:moveTo>
                    <a:pt x="0" y="11420"/>
                  </a:moveTo>
                  <a:lnTo>
                    <a:pt x="5904"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115;p70">
              <a:extLst>
                <a:ext uri="{FF2B5EF4-FFF2-40B4-BE49-F238E27FC236}">
                  <a16:creationId xmlns:a16="http://schemas.microsoft.com/office/drawing/2014/main" id="{AEDA7A4F-D18F-CCEB-A6E6-16BEB5D99838}"/>
                </a:ext>
              </a:extLst>
            </p:cNvPr>
            <p:cNvSpPr/>
            <p:nvPr/>
          </p:nvSpPr>
          <p:spPr>
            <a:xfrm>
              <a:off x="2969875" y="861825"/>
              <a:ext cx="185700" cy="270075"/>
            </a:xfrm>
            <a:custGeom>
              <a:avLst/>
              <a:gdLst/>
              <a:ahLst/>
              <a:cxnLst/>
              <a:rect l="l" t="t" r="r" b="b"/>
              <a:pathLst>
                <a:path w="7428" h="10803" fill="none" extrusionOk="0">
                  <a:moveTo>
                    <a:pt x="0" y="10803"/>
                  </a:moveTo>
                  <a:lnTo>
                    <a:pt x="7428"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116;p70">
              <a:extLst>
                <a:ext uri="{FF2B5EF4-FFF2-40B4-BE49-F238E27FC236}">
                  <a16:creationId xmlns:a16="http://schemas.microsoft.com/office/drawing/2014/main" id="{433064F2-2AD9-99F9-04ED-C6D8B8C3DE57}"/>
                </a:ext>
              </a:extLst>
            </p:cNvPr>
            <p:cNvSpPr/>
            <p:nvPr/>
          </p:nvSpPr>
          <p:spPr>
            <a:xfrm>
              <a:off x="2969875" y="1131875"/>
              <a:ext cx="275225" cy="116775"/>
            </a:xfrm>
            <a:custGeom>
              <a:avLst/>
              <a:gdLst/>
              <a:ahLst/>
              <a:cxnLst/>
              <a:rect l="l" t="t" r="r" b="b"/>
              <a:pathLst>
                <a:path w="11009" h="4671" fill="none" extrusionOk="0">
                  <a:moveTo>
                    <a:pt x="0" y="1"/>
                  </a:moveTo>
                  <a:lnTo>
                    <a:pt x="11008" y="467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117;p70">
              <a:extLst>
                <a:ext uri="{FF2B5EF4-FFF2-40B4-BE49-F238E27FC236}">
                  <a16:creationId xmlns:a16="http://schemas.microsoft.com/office/drawing/2014/main" id="{F4A34BEF-961B-2B58-892A-1B468D3DC10F}"/>
                </a:ext>
              </a:extLst>
            </p:cNvPr>
            <p:cNvSpPr/>
            <p:nvPr/>
          </p:nvSpPr>
          <p:spPr>
            <a:xfrm>
              <a:off x="3349700" y="2603750"/>
              <a:ext cx="1343375" cy="1817575"/>
            </a:xfrm>
            <a:custGeom>
              <a:avLst/>
              <a:gdLst/>
              <a:ahLst/>
              <a:cxnLst/>
              <a:rect l="l" t="t" r="r" b="b"/>
              <a:pathLst>
                <a:path w="53735" h="72703" fill="none" extrusionOk="0">
                  <a:moveTo>
                    <a:pt x="27593" y="71880"/>
                  </a:moveTo>
                  <a:lnTo>
                    <a:pt x="23771" y="58694"/>
                  </a:lnTo>
                  <a:lnTo>
                    <a:pt x="22936" y="46731"/>
                  </a:lnTo>
                  <a:lnTo>
                    <a:pt x="19972" y="37380"/>
                  </a:lnTo>
                  <a:lnTo>
                    <a:pt x="11674" y="32686"/>
                  </a:lnTo>
                  <a:lnTo>
                    <a:pt x="1" y="27001"/>
                  </a:lnTo>
                  <a:lnTo>
                    <a:pt x="1392" y="10610"/>
                  </a:lnTo>
                  <a:lnTo>
                    <a:pt x="17517" y="1"/>
                  </a:lnTo>
                  <a:lnTo>
                    <a:pt x="29747" y="5384"/>
                  </a:lnTo>
                  <a:lnTo>
                    <a:pt x="43827" y="21291"/>
                  </a:lnTo>
                  <a:lnTo>
                    <a:pt x="49343" y="27122"/>
                  </a:lnTo>
                  <a:lnTo>
                    <a:pt x="53735" y="25815"/>
                  </a:lnTo>
                  <a:lnTo>
                    <a:pt x="50347" y="35940"/>
                  </a:lnTo>
                  <a:lnTo>
                    <a:pt x="47093" y="38214"/>
                  </a:lnTo>
                  <a:lnTo>
                    <a:pt x="44069" y="44275"/>
                  </a:lnTo>
                  <a:lnTo>
                    <a:pt x="45073" y="51944"/>
                  </a:lnTo>
                  <a:lnTo>
                    <a:pt x="42170" y="55694"/>
                  </a:lnTo>
                  <a:lnTo>
                    <a:pt x="38227" y="66025"/>
                  </a:lnTo>
                  <a:lnTo>
                    <a:pt x="27593" y="7270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118;p70">
              <a:extLst>
                <a:ext uri="{FF2B5EF4-FFF2-40B4-BE49-F238E27FC236}">
                  <a16:creationId xmlns:a16="http://schemas.microsoft.com/office/drawing/2014/main" id="{47CC25ED-77F5-101E-17D9-08FBEF3FF12D}"/>
                </a:ext>
              </a:extLst>
            </p:cNvPr>
            <p:cNvSpPr/>
            <p:nvPr/>
          </p:nvSpPr>
          <p:spPr>
            <a:xfrm>
              <a:off x="3385100" y="2877450"/>
              <a:ext cx="295475" cy="291550"/>
            </a:xfrm>
            <a:custGeom>
              <a:avLst/>
              <a:gdLst/>
              <a:ahLst/>
              <a:cxnLst/>
              <a:rect l="l" t="t" r="r" b="b"/>
              <a:pathLst>
                <a:path w="11819" h="11662" fill="none" extrusionOk="0">
                  <a:moveTo>
                    <a:pt x="0" y="0"/>
                  </a:moveTo>
                  <a:lnTo>
                    <a:pt x="11819" y="1166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119;p70">
              <a:extLst>
                <a:ext uri="{FF2B5EF4-FFF2-40B4-BE49-F238E27FC236}">
                  <a16:creationId xmlns:a16="http://schemas.microsoft.com/office/drawing/2014/main" id="{7ACCD55C-EB10-72E7-50E4-A211AF68C079}"/>
                </a:ext>
              </a:extLst>
            </p:cNvPr>
            <p:cNvSpPr/>
            <p:nvPr/>
          </p:nvSpPr>
          <p:spPr>
            <a:xfrm>
              <a:off x="3680550" y="2603750"/>
              <a:ext cx="106775" cy="565250"/>
            </a:xfrm>
            <a:custGeom>
              <a:avLst/>
              <a:gdLst/>
              <a:ahLst/>
              <a:cxnLst/>
              <a:rect l="l" t="t" r="r" b="b"/>
              <a:pathLst>
                <a:path w="4271" h="22610" fill="none" extrusionOk="0">
                  <a:moveTo>
                    <a:pt x="1" y="22610"/>
                  </a:moveTo>
                  <a:lnTo>
                    <a:pt x="427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120;p70">
              <a:extLst>
                <a:ext uri="{FF2B5EF4-FFF2-40B4-BE49-F238E27FC236}">
                  <a16:creationId xmlns:a16="http://schemas.microsoft.com/office/drawing/2014/main" id="{4A984E09-71ED-1D7E-6E12-2317DA498254}"/>
                </a:ext>
              </a:extLst>
            </p:cNvPr>
            <p:cNvSpPr/>
            <p:nvPr/>
          </p:nvSpPr>
          <p:spPr>
            <a:xfrm>
              <a:off x="3787300" y="2603750"/>
              <a:ext cx="225625" cy="660225"/>
            </a:xfrm>
            <a:custGeom>
              <a:avLst/>
              <a:gdLst/>
              <a:ahLst/>
              <a:cxnLst/>
              <a:rect l="l" t="t" r="r" b="b"/>
              <a:pathLst>
                <a:path w="9025" h="26409" fill="none" extrusionOk="0">
                  <a:moveTo>
                    <a:pt x="1" y="1"/>
                  </a:moveTo>
                  <a:lnTo>
                    <a:pt x="9025" y="26408"/>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121;p70">
              <a:extLst>
                <a:ext uri="{FF2B5EF4-FFF2-40B4-BE49-F238E27FC236}">
                  <a16:creationId xmlns:a16="http://schemas.microsoft.com/office/drawing/2014/main" id="{7107895E-F3A3-65B1-D12A-B6FE74923E27}"/>
                </a:ext>
              </a:extLst>
            </p:cNvPr>
            <p:cNvSpPr/>
            <p:nvPr/>
          </p:nvSpPr>
          <p:spPr>
            <a:xfrm>
              <a:off x="4093350" y="2738325"/>
              <a:ext cx="140350" cy="442775"/>
            </a:xfrm>
            <a:custGeom>
              <a:avLst/>
              <a:gdLst/>
              <a:ahLst/>
              <a:cxnLst/>
              <a:rect l="l" t="t" r="r" b="b"/>
              <a:pathLst>
                <a:path w="5614" h="17711" fill="none" extrusionOk="0">
                  <a:moveTo>
                    <a:pt x="5614" y="17711"/>
                  </a:moveTo>
                  <a:lnTo>
                    <a:pt x="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122;p70">
              <a:extLst>
                <a:ext uri="{FF2B5EF4-FFF2-40B4-BE49-F238E27FC236}">
                  <a16:creationId xmlns:a16="http://schemas.microsoft.com/office/drawing/2014/main" id="{AA8B1832-746A-AB0A-A32E-3106C4FA223E}"/>
                </a:ext>
              </a:extLst>
            </p:cNvPr>
            <p:cNvSpPr/>
            <p:nvPr/>
          </p:nvSpPr>
          <p:spPr>
            <a:xfrm>
              <a:off x="4012900" y="2738325"/>
              <a:ext cx="80475" cy="525650"/>
            </a:xfrm>
            <a:custGeom>
              <a:avLst/>
              <a:gdLst/>
              <a:ahLst/>
              <a:cxnLst/>
              <a:rect l="l" t="t" r="r" b="b"/>
              <a:pathLst>
                <a:path w="3219" h="21026" fill="none" extrusionOk="0">
                  <a:moveTo>
                    <a:pt x="3219" y="1"/>
                  </a:moveTo>
                  <a:lnTo>
                    <a:pt x="1" y="2102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5123;p70">
              <a:extLst>
                <a:ext uri="{FF2B5EF4-FFF2-40B4-BE49-F238E27FC236}">
                  <a16:creationId xmlns:a16="http://schemas.microsoft.com/office/drawing/2014/main" id="{331BF49A-F5B7-C410-6B76-D0890E82EA67}"/>
                </a:ext>
              </a:extLst>
            </p:cNvPr>
            <p:cNvSpPr/>
            <p:nvPr/>
          </p:nvSpPr>
          <p:spPr>
            <a:xfrm>
              <a:off x="4015025" y="3249125"/>
              <a:ext cx="183000" cy="352025"/>
            </a:xfrm>
            <a:custGeom>
              <a:avLst/>
              <a:gdLst/>
              <a:ahLst/>
              <a:cxnLst/>
              <a:rect l="l" t="t" r="r" b="b"/>
              <a:pathLst>
                <a:path w="7320" h="14081" fill="none" extrusionOk="0">
                  <a:moveTo>
                    <a:pt x="7319" y="14081"/>
                  </a:moveTo>
                  <a:lnTo>
                    <a:pt x="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5124;p70">
              <a:extLst>
                <a:ext uri="{FF2B5EF4-FFF2-40B4-BE49-F238E27FC236}">
                  <a16:creationId xmlns:a16="http://schemas.microsoft.com/office/drawing/2014/main" id="{5B10CE59-7830-1864-589C-6F551581A79F}"/>
                </a:ext>
              </a:extLst>
            </p:cNvPr>
            <p:cNvSpPr/>
            <p:nvPr/>
          </p:nvSpPr>
          <p:spPr>
            <a:xfrm>
              <a:off x="4198000" y="3181075"/>
              <a:ext cx="35700" cy="420075"/>
            </a:xfrm>
            <a:custGeom>
              <a:avLst/>
              <a:gdLst/>
              <a:ahLst/>
              <a:cxnLst/>
              <a:rect l="l" t="t" r="r" b="b"/>
              <a:pathLst>
                <a:path w="1428" h="16803" fill="none" extrusionOk="0">
                  <a:moveTo>
                    <a:pt x="0" y="16803"/>
                  </a:moveTo>
                  <a:lnTo>
                    <a:pt x="1428"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5125;p70">
              <a:extLst>
                <a:ext uri="{FF2B5EF4-FFF2-40B4-BE49-F238E27FC236}">
                  <a16:creationId xmlns:a16="http://schemas.microsoft.com/office/drawing/2014/main" id="{A73E3804-1401-0657-359E-C9E3876F1409}"/>
                </a:ext>
              </a:extLst>
            </p:cNvPr>
            <p:cNvSpPr/>
            <p:nvPr/>
          </p:nvSpPr>
          <p:spPr>
            <a:xfrm>
              <a:off x="4013225" y="3179575"/>
              <a:ext cx="220175" cy="70775"/>
            </a:xfrm>
            <a:custGeom>
              <a:avLst/>
              <a:gdLst/>
              <a:ahLst/>
              <a:cxnLst/>
              <a:rect l="l" t="t" r="r" b="b"/>
              <a:pathLst>
                <a:path w="8807" h="2831" fill="none" extrusionOk="0">
                  <a:moveTo>
                    <a:pt x="8806" y="0"/>
                  </a:moveTo>
                  <a:lnTo>
                    <a:pt x="0" y="283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5126;p70">
              <a:extLst>
                <a:ext uri="{FF2B5EF4-FFF2-40B4-BE49-F238E27FC236}">
                  <a16:creationId xmlns:a16="http://schemas.microsoft.com/office/drawing/2014/main" id="{4BA6219D-2F93-CBFA-7B14-AE9593782F35}"/>
                </a:ext>
              </a:extLst>
            </p:cNvPr>
            <p:cNvSpPr/>
            <p:nvPr/>
          </p:nvSpPr>
          <p:spPr>
            <a:xfrm>
              <a:off x="3680550" y="3168975"/>
              <a:ext cx="338125" cy="80175"/>
            </a:xfrm>
            <a:custGeom>
              <a:avLst/>
              <a:gdLst/>
              <a:ahLst/>
              <a:cxnLst/>
              <a:rect l="l" t="t" r="r" b="b"/>
              <a:pathLst>
                <a:path w="13525" h="3207" fill="none" extrusionOk="0">
                  <a:moveTo>
                    <a:pt x="1" y="1"/>
                  </a:moveTo>
                  <a:lnTo>
                    <a:pt x="13525" y="3206"/>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5127;p70">
              <a:extLst>
                <a:ext uri="{FF2B5EF4-FFF2-40B4-BE49-F238E27FC236}">
                  <a16:creationId xmlns:a16="http://schemas.microsoft.com/office/drawing/2014/main" id="{BA9E7101-57D7-BAB7-F70C-FF005CCF554B}"/>
                </a:ext>
              </a:extLst>
            </p:cNvPr>
            <p:cNvSpPr/>
            <p:nvPr/>
          </p:nvSpPr>
          <p:spPr>
            <a:xfrm>
              <a:off x="3641550" y="3168975"/>
              <a:ext cx="39025" cy="251950"/>
            </a:xfrm>
            <a:custGeom>
              <a:avLst/>
              <a:gdLst/>
              <a:ahLst/>
              <a:cxnLst/>
              <a:rect l="l" t="t" r="r" b="b"/>
              <a:pathLst>
                <a:path w="1561" h="10078" fill="none" extrusionOk="0">
                  <a:moveTo>
                    <a:pt x="1561" y="1"/>
                  </a:moveTo>
                  <a:lnTo>
                    <a:pt x="0" y="10077"/>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5128;p70">
              <a:extLst>
                <a:ext uri="{FF2B5EF4-FFF2-40B4-BE49-F238E27FC236}">
                  <a16:creationId xmlns:a16="http://schemas.microsoft.com/office/drawing/2014/main" id="{1B4F29CD-4B56-7B54-EC33-EFA0BCAEF2FD}"/>
                </a:ext>
              </a:extLst>
            </p:cNvPr>
            <p:cNvSpPr/>
            <p:nvPr/>
          </p:nvSpPr>
          <p:spPr>
            <a:xfrm>
              <a:off x="3364525" y="3168975"/>
              <a:ext cx="316050" cy="109800"/>
            </a:xfrm>
            <a:custGeom>
              <a:avLst/>
              <a:gdLst/>
              <a:ahLst/>
              <a:cxnLst/>
              <a:rect l="l" t="t" r="r" b="b"/>
              <a:pathLst>
                <a:path w="12642" h="4392" fill="none" extrusionOk="0">
                  <a:moveTo>
                    <a:pt x="0" y="4392"/>
                  </a:moveTo>
                  <a:lnTo>
                    <a:pt x="12642"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5129;p70">
              <a:extLst>
                <a:ext uri="{FF2B5EF4-FFF2-40B4-BE49-F238E27FC236}">
                  <a16:creationId xmlns:a16="http://schemas.microsoft.com/office/drawing/2014/main" id="{3AF0361D-9E51-8D7A-D713-7A5DDD7C3A56}"/>
                </a:ext>
              </a:extLst>
            </p:cNvPr>
            <p:cNvSpPr/>
            <p:nvPr/>
          </p:nvSpPr>
          <p:spPr>
            <a:xfrm>
              <a:off x="3680550" y="3168975"/>
              <a:ext cx="160000" cy="375025"/>
            </a:xfrm>
            <a:custGeom>
              <a:avLst/>
              <a:gdLst/>
              <a:ahLst/>
              <a:cxnLst/>
              <a:rect l="l" t="t" r="r" b="b"/>
              <a:pathLst>
                <a:path w="6400" h="15001" fill="none" extrusionOk="0">
                  <a:moveTo>
                    <a:pt x="1" y="1"/>
                  </a:moveTo>
                  <a:lnTo>
                    <a:pt x="6400" y="1500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5130;p70">
              <a:extLst>
                <a:ext uri="{FF2B5EF4-FFF2-40B4-BE49-F238E27FC236}">
                  <a16:creationId xmlns:a16="http://schemas.microsoft.com/office/drawing/2014/main" id="{AE7861C6-C64B-FDA0-19F9-8BFC304F00C7}"/>
                </a:ext>
              </a:extLst>
            </p:cNvPr>
            <p:cNvSpPr/>
            <p:nvPr/>
          </p:nvSpPr>
          <p:spPr>
            <a:xfrm>
              <a:off x="3840525" y="3249125"/>
              <a:ext cx="178150" cy="294875"/>
            </a:xfrm>
            <a:custGeom>
              <a:avLst/>
              <a:gdLst/>
              <a:ahLst/>
              <a:cxnLst/>
              <a:rect l="l" t="t" r="r" b="b"/>
              <a:pathLst>
                <a:path w="7126" h="11795" fill="none" extrusionOk="0">
                  <a:moveTo>
                    <a:pt x="1" y="11795"/>
                  </a:moveTo>
                  <a:lnTo>
                    <a:pt x="7126"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5131;p70">
              <a:extLst>
                <a:ext uri="{FF2B5EF4-FFF2-40B4-BE49-F238E27FC236}">
                  <a16:creationId xmlns:a16="http://schemas.microsoft.com/office/drawing/2014/main" id="{80E94EEB-A23B-6DF7-E991-0D5692675395}"/>
                </a:ext>
              </a:extLst>
            </p:cNvPr>
            <p:cNvSpPr/>
            <p:nvPr/>
          </p:nvSpPr>
          <p:spPr>
            <a:xfrm>
              <a:off x="3929450" y="3247600"/>
              <a:ext cx="83475" cy="524425"/>
            </a:xfrm>
            <a:custGeom>
              <a:avLst/>
              <a:gdLst/>
              <a:ahLst/>
              <a:cxnLst/>
              <a:rect l="l" t="t" r="r" b="b"/>
              <a:pathLst>
                <a:path w="3339" h="20977" fill="none" extrusionOk="0">
                  <a:moveTo>
                    <a:pt x="0" y="20977"/>
                  </a:moveTo>
                  <a:lnTo>
                    <a:pt x="3339"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5132;p70">
              <a:extLst>
                <a:ext uri="{FF2B5EF4-FFF2-40B4-BE49-F238E27FC236}">
                  <a16:creationId xmlns:a16="http://schemas.microsoft.com/office/drawing/2014/main" id="{7E28790A-9B72-ADA9-CDD3-B09D6587EE7F}"/>
                </a:ext>
              </a:extLst>
            </p:cNvPr>
            <p:cNvSpPr/>
            <p:nvPr/>
          </p:nvSpPr>
          <p:spPr>
            <a:xfrm>
              <a:off x="3902525" y="3601125"/>
              <a:ext cx="295500" cy="170900"/>
            </a:xfrm>
            <a:custGeom>
              <a:avLst/>
              <a:gdLst/>
              <a:ahLst/>
              <a:cxnLst/>
              <a:rect l="l" t="t" r="r" b="b"/>
              <a:pathLst>
                <a:path w="11820" h="6836" fill="none" extrusionOk="0">
                  <a:moveTo>
                    <a:pt x="1" y="6836"/>
                  </a:moveTo>
                  <a:lnTo>
                    <a:pt x="11819"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5133;p70">
              <a:extLst>
                <a:ext uri="{FF2B5EF4-FFF2-40B4-BE49-F238E27FC236}">
                  <a16:creationId xmlns:a16="http://schemas.microsoft.com/office/drawing/2014/main" id="{30CD79E9-B00C-70FE-79AD-BCF14FF662B6}"/>
                </a:ext>
              </a:extLst>
            </p:cNvPr>
            <p:cNvSpPr/>
            <p:nvPr/>
          </p:nvSpPr>
          <p:spPr>
            <a:xfrm>
              <a:off x="4201025" y="3131475"/>
              <a:ext cx="235300" cy="464850"/>
            </a:xfrm>
            <a:custGeom>
              <a:avLst/>
              <a:gdLst/>
              <a:ahLst/>
              <a:cxnLst/>
              <a:rect l="l" t="t" r="r" b="b"/>
              <a:pathLst>
                <a:path w="9412" h="18594" fill="none" extrusionOk="0">
                  <a:moveTo>
                    <a:pt x="0" y="18593"/>
                  </a:moveTo>
                  <a:lnTo>
                    <a:pt x="941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5134;p70">
              <a:extLst>
                <a:ext uri="{FF2B5EF4-FFF2-40B4-BE49-F238E27FC236}">
                  <a16:creationId xmlns:a16="http://schemas.microsoft.com/office/drawing/2014/main" id="{0BF3E24C-F1CA-B9C4-CD15-E4B30F02725B}"/>
                </a:ext>
              </a:extLst>
            </p:cNvPr>
            <p:cNvSpPr/>
            <p:nvPr/>
          </p:nvSpPr>
          <p:spPr>
            <a:xfrm>
              <a:off x="4233675" y="3136025"/>
              <a:ext cx="222300" cy="45075"/>
            </a:xfrm>
            <a:custGeom>
              <a:avLst/>
              <a:gdLst/>
              <a:ahLst/>
              <a:cxnLst/>
              <a:rect l="l" t="t" r="r" b="b"/>
              <a:pathLst>
                <a:path w="8892" h="1803" fill="none" extrusionOk="0">
                  <a:moveTo>
                    <a:pt x="1" y="1803"/>
                  </a:moveTo>
                  <a:lnTo>
                    <a:pt x="8892"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5135;p70">
              <a:extLst>
                <a:ext uri="{FF2B5EF4-FFF2-40B4-BE49-F238E27FC236}">
                  <a16:creationId xmlns:a16="http://schemas.microsoft.com/office/drawing/2014/main" id="{03596B7A-9DCE-7BA8-257D-7D081D3E147C}"/>
                </a:ext>
              </a:extLst>
            </p:cNvPr>
            <p:cNvSpPr/>
            <p:nvPr/>
          </p:nvSpPr>
          <p:spPr>
            <a:xfrm>
              <a:off x="4455950" y="3147500"/>
              <a:ext cx="71100" cy="411625"/>
            </a:xfrm>
            <a:custGeom>
              <a:avLst/>
              <a:gdLst/>
              <a:ahLst/>
              <a:cxnLst/>
              <a:rect l="l" t="t" r="r" b="b"/>
              <a:pathLst>
                <a:path w="2844" h="16465" fill="none" extrusionOk="0">
                  <a:moveTo>
                    <a:pt x="1" y="1"/>
                  </a:moveTo>
                  <a:lnTo>
                    <a:pt x="2843" y="16464"/>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5136;p70">
              <a:extLst>
                <a:ext uri="{FF2B5EF4-FFF2-40B4-BE49-F238E27FC236}">
                  <a16:creationId xmlns:a16="http://schemas.microsoft.com/office/drawing/2014/main" id="{64D5F694-25DD-0469-E70C-7E2EDFA94E4B}"/>
                </a:ext>
              </a:extLst>
            </p:cNvPr>
            <p:cNvSpPr/>
            <p:nvPr/>
          </p:nvSpPr>
          <p:spPr>
            <a:xfrm>
              <a:off x="4198000" y="3559100"/>
              <a:ext cx="329050" cy="41750"/>
            </a:xfrm>
            <a:custGeom>
              <a:avLst/>
              <a:gdLst/>
              <a:ahLst/>
              <a:cxnLst/>
              <a:rect l="l" t="t" r="r" b="b"/>
              <a:pathLst>
                <a:path w="13162" h="1670" fill="none" extrusionOk="0">
                  <a:moveTo>
                    <a:pt x="13161" y="0"/>
                  </a:moveTo>
                  <a:lnTo>
                    <a:pt x="0" y="167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5137;p70">
              <a:extLst>
                <a:ext uri="{FF2B5EF4-FFF2-40B4-BE49-F238E27FC236}">
                  <a16:creationId xmlns:a16="http://schemas.microsoft.com/office/drawing/2014/main" id="{B6C2904A-5860-661C-3628-3B7D8D6B3A57}"/>
                </a:ext>
              </a:extLst>
            </p:cNvPr>
            <p:cNvSpPr/>
            <p:nvPr/>
          </p:nvSpPr>
          <p:spPr>
            <a:xfrm>
              <a:off x="4198000" y="3589050"/>
              <a:ext cx="205975" cy="407075"/>
            </a:xfrm>
            <a:custGeom>
              <a:avLst/>
              <a:gdLst/>
              <a:ahLst/>
              <a:cxnLst/>
              <a:rect l="l" t="t" r="r" b="b"/>
              <a:pathLst>
                <a:path w="8239" h="16283" fill="none" extrusionOk="0">
                  <a:moveTo>
                    <a:pt x="0" y="0"/>
                  </a:moveTo>
                  <a:lnTo>
                    <a:pt x="8238" y="1628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5138;p70">
              <a:extLst>
                <a:ext uri="{FF2B5EF4-FFF2-40B4-BE49-F238E27FC236}">
                  <a16:creationId xmlns:a16="http://schemas.microsoft.com/office/drawing/2014/main" id="{F7472756-8A0F-8522-203E-0DECDFACFC13}"/>
                </a:ext>
              </a:extLst>
            </p:cNvPr>
            <p:cNvSpPr/>
            <p:nvPr/>
          </p:nvSpPr>
          <p:spPr>
            <a:xfrm>
              <a:off x="4185900" y="3589050"/>
              <a:ext cx="12125" cy="523800"/>
            </a:xfrm>
            <a:custGeom>
              <a:avLst/>
              <a:gdLst/>
              <a:ahLst/>
              <a:cxnLst/>
              <a:rect l="l" t="t" r="r" b="b"/>
              <a:pathLst>
                <a:path w="485" h="20952" fill="none" extrusionOk="0">
                  <a:moveTo>
                    <a:pt x="0" y="20952"/>
                  </a:moveTo>
                  <a:lnTo>
                    <a:pt x="484"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5139;p70">
              <a:extLst>
                <a:ext uri="{FF2B5EF4-FFF2-40B4-BE49-F238E27FC236}">
                  <a16:creationId xmlns:a16="http://schemas.microsoft.com/office/drawing/2014/main" id="{D4066B4B-B0AC-623A-2FC4-61F1BAD420BC}"/>
                </a:ext>
              </a:extLst>
            </p:cNvPr>
            <p:cNvSpPr/>
            <p:nvPr/>
          </p:nvSpPr>
          <p:spPr>
            <a:xfrm>
              <a:off x="4185900" y="4100725"/>
              <a:ext cx="119475" cy="168475"/>
            </a:xfrm>
            <a:custGeom>
              <a:avLst/>
              <a:gdLst/>
              <a:ahLst/>
              <a:cxnLst/>
              <a:rect l="l" t="t" r="r" b="b"/>
              <a:pathLst>
                <a:path w="4779" h="6739" fill="none" extrusionOk="0">
                  <a:moveTo>
                    <a:pt x="4779" y="6739"/>
                  </a:moveTo>
                  <a:lnTo>
                    <a:pt x="0"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5140;p70">
              <a:extLst>
                <a:ext uri="{FF2B5EF4-FFF2-40B4-BE49-F238E27FC236}">
                  <a16:creationId xmlns:a16="http://schemas.microsoft.com/office/drawing/2014/main" id="{9EA743C9-55A3-E00E-E538-8172FC4591A8}"/>
                </a:ext>
              </a:extLst>
            </p:cNvPr>
            <p:cNvSpPr/>
            <p:nvPr/>
          </p:nvSpPr>
          <p:spPr>
            <a:xfrm>
              <a:off x="3958775" y="4085900"/>
              <a:ext cx="227150" cy="14850"/>
            </a:xfrm>
            <a:custGeom>
              <a:avLst/>
              <a:gdLst/>
              <a:ahLst/>
              <a:cxnLst/>
              <a:rect l="l" t="t" r="r" b="b"/>
              <a:pathLst>
                <a:path w="9086" h="594" fill="none" extrusionOk="0">
                  <a:moveTo>
                    <a:pt x="9085" y="594"/>
                  </a:moveTo>
                  <a:lnTo>
                    <a:pt x="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5141;p70">
              <a:extLst>
                <a:ext uri="{FF2B5EF4-FFF2-40B4-BE49-F238E27FC236}">
                  <a16:creationId xmlns:a16="http://schemas.microsoft.com/office/drawing/2014/main" id="{843A3ED2-1148-A4FA-4E5A-EC5EE082CBE5}"/>
                </a:ext>
              </a:extLst>
            </p:cNvPr>
            <p:cNvSpPr/>
            <p:nvPr/>
          </p:nvSpPr>
          <p:spPr>
            <a:xfrm>
              <a:off x="4185900" y="3996100"/>
              <a:ext cx="218075" cy="104650"/>
            </a:xfrm>
            <a:custGeom>
              <a:avLst/>
              <a:gdLst/>
              <a:ahLst/>
              <a:cxnLst/>
              <a:rect l="l" t="t" r="r" b="b"/>
              <a:pathLst>
                <a:path w="8723" h="4186" fill="none" extrusionOk="0">
                  <a:moveTo>
                    <a:pt x="0" y="4186"/>
                  </a:moveTo>
                  <a:lnTo>
                    <a:pt x="8722"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142;p70">
              <a:extLst>
                <a:ext uri="{FF2B5EF4-FFF2-40B4-BE49-F238E27FC236}">
                  <a16:creationId xmlns:a16="http://schemas.microsoft.com/office/drawing/2014/main" id="{EE40B67D-0153-1F05-7A22-B98FBAAAA2AA}"/>
                </a:ext>
              </a:extLst>
            </p:cNvPr>
            <p:cNvSpPr/>
            <p:nvPr/>
          </p:nvSpPr>
          <p:spPr>
            <a:xfrm>
              <a:off x="4334375" y="2852350"/>
              <a:ext cx="111025" cy="283700"/>
            </a:xfrm>
            <a:custGeom>
              <a:avLst/>
              <a:gdLst/>
              <a:ahLst/>
              <a:cxnLst/>
              <a:rect l="l" t="t" r="r" b="b"/>
              <a:pathLst>
                <a:path w="4441" h="11348" fill="none" extrusionOk="0">
                  <a:moveTo>
                    <a:pt x="4440" y="11347"/>
                  </a:moveTo>
                  <a:lnTo>
                    <a:pt x="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143;p70">
              <a:extLst>
                <a:ext uri="{FF2B5EF4-FFF2-40B4-BE49-F238E27FC236}">
                  <a16:creationId xmlns:a16="http://schemas.microsoft.com/office/drawing/2014/main" id="{1EC8C96E-D237-8076-0B33-A61EBDA6654E}"/>
                </a:ext>
              </a:extLst>
            </p:cNvPr>
            <p:cNvSpPr/>
            <p:nvPr/>
          </p:nvSpPr>
          <p:spPr>
            <a:xfrm>
              <a:off x="3385100" y="2652150"/>
              <a:ext cx="158175" cy="225325"/>
            </a:xfrm>
            <a:custGeom>
              <a:avLst/>
              <a:gdLst/>
              <a:ahLst/>
              <a:cxnLst/>
              <a:rect l="l" t="t" r="r" b="b"/>
              <a:pathLst>
                <a:path w="6327" h="9013" fill="none" extrusionOk="0">
                  <a:moveTo>
                    <a:pt x="0" y="9012"/>
                  </a:moveTo>
                  <a:lnTo>
                    <a:pt x="6327"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144;p70">
              <a:extLst>
                <a:ext uri="{FF2B5EF4-FFF2-40B4-BE49-F238E27FC236}">
                  <a16:creationId xmlns:a16="http://schemas.microsoft.com/office/drawing/2014/main" id="{2A737521-A364-517B-65CD-20802617ACC6}"/>
                </a:ext>
              </a:extLst>
            </p:cNvPr>
            <p:cNvSpPr/>
            <p:nvPr/>
          </p:nvSpPr>
          <p:spPr>
            <a:xfrm>
              <a:off x="3544150" y="2591975"/>
              <a:ext cx="256175" cy="64425"/>
            </a:xfrm>
            <a:custGeom>
              <a:avLst/>
              <a:gdLst/>
              <a:ahLst/>
              <a:cxnLst/>
              <a:rect l="l" t="t" r="r" b="b"/>
              <a:pathLst>
                <a:path w="10247" h="2577" fill="none" extrusionOk="0">
                  <a:moveTo>
                    <a:pt x="1" y="2577"/>
                  </a:moveTo>
                  <a:lnTo>
                    <a:pt x="10247"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145;p70">
              <a:extLst>
                <a:ext uri="{FF2B5EF4-FFF2-40B4-BE49-F238E27FC236}">
                  <a16:creationId xmlns:a16="http://schemas.microsoft.com/office/drawing/2014/main" id="{0DBC5986-2BA4-4BA1-0730-B4910FAB493D}"/>
                </a:ext>
              </a:extLst>
            </p:cNvPr>
            <p:cNvSpPr/>
            <p:nvPr/>
          </p:nvSpPr>
          <p:spPr>
            <a:xfrm>
              <a:off x="3473100" y="1177850"/>
              <a:ext cx="3833475" cy="2175325"/>
            </a:xfrm>
            <a:custGeom>
              <a:avLst/>
              <a:gdLst/>
              <a:ahLst/>
              <a:cxnLst/>
              <a:rect l="l" t="t" r="r" b="b"/>
              <a:pathLst>
                <a:path w="153339" h="87013" fill="none" extrusionOk="0">
                  <a:moveTo>
                    <a:pt x="24811" y="62214"/>
                  </a:moveTo>
                  <a:lnTo>
                    <a:pt x="34452" y="66980"/>
                  </a:lnTo>
                  <a:lnTo>
                    <a:pt x="37549" y="69920"/>
                  </a:lnTo>
                  <a:lnTo>
                    <a:pt x="41274" y="77698"/>
                  </a:lnTo>
                  <a:lnTo>
                    <a:pt x="46270" y="79222"/>
                  </a:lnTo>
                  <a:lnTo>
                    <a:pt x="55899" y="72775"/>
                  </a:lnTo>
                  <a:lnTo>
                    <a:pt x="52645" y="69085"/>
                  </a:lnTo>
                  <a:lnTo>
                    <a:pt x="48291" y="70234"/>
                  </a:lnTo>
                  <a:lnTo>
                    <a:pt x="46585" y="64634"/>
                  </a:lnTo>
                  <a:lnTo>
                    <a:pt x="48774" y="66097"/>
                  </a:lnTo>
                  <a:lnTo>
                    <a:pt x="59698" y="70234"/>
                  </a:lnTo>
                  <a:lnTo>
                    <a:pt x="65988" y="72279"/>
                  </a:lnTo>
                  <a:lnTo>
                    <a:pt x="66315" y="75944"/>
                  </a:lnTo>
                  <a:lnTo>
                    <a:pt x="70960" y="87013"/>
                  </a:lnTo>
                  <a:lnTo>
                    <a:pt x="76573" y="75944"/>
                  </a:lnTo>
                  <a:lnTo>
                    <a:pt x="80831" y="72932"/>
                  </a:lnTo>
                  <a:lnTo>
                    <a:pt x="86069" y="78146"/>
                  </a:lnTo>
                  <a:lnTo>
                    <a:pt x="88355" y="83928"/>
                  </a:lnTo>
                  <a:lnTo>
                    <a:pt x="94633" y="84037"/>
                  </a:lnTo>
                  <a:lnTo>
                    <a:pt x="94270" y="74299"/>
                  </a:lnTo>
                  <a:lnTo>
                    <a:pt x="100936" y="72690"/>
                  </a:lnTo>
                  <a:lnTo>
                    <a:pt x="106682" y="64307"/>
                  </a:lnTo>
                  <a:lnTo>
                    <a:pt x="106319" y="56553"/>
                  </a:lnTo>
                  <a:lnTo>
                    <a:pt x="103416" y="54690"/>
                  </a:lnTo>
                  <a:lnTo>
                    <a:pt x="106827" y="53105"/>
                  </a:lnTo>
                  <a:lnTo>
                    <a:pt x="120194" y="45339"/>
                  </a:lnTo>
                  <a:lnTo>
                    <a:pt x="122528" y="36859"/>
                  </a:lnTo>
                  <a:lnTo>
                    <a:pt x="118851" y="35493"/>
                  </a:lnTo>
                  <a:lnTo>
                    <a:pt x="125093" y="28464"/>
                  </a:lnTo>
                  <a:lnTo>
                    <a:pt x="148536" y="25972"/>
                  </a:lnTo>
                  <a:lnTo>
                    <a:pt x="153339" y="12255"/>
                  </a:lnTo>
                  <a:lnTo>
                    <a:pt x="125468" y="6255"/>
                  </a:lnTo>
                  <a:lnTo>
                    <a:pt x="101758" y="5432"/>
                  </a:lnTo>
                  <a:lnTo>
                    <a:pt x="85016" y="1"/>
                  </a:lnTo>
                  <a:lnTo>
                    <a:pt x="60532" y="12255"/>
                  </a:lnTo>
                  <a:lnTo>
                    <a:pt x="39714" y="20214"/>
                  </a:lnTo>
                  <a:lnTo>
                    <a:pt x="35444" y="13089"/>
                  </a:lnTo>
                  <a:lnTo>
                    <a:pt x="22186" y="13464"/>
                  </a:lnTo>
                  <a:lnTo>
                    <a:pt x="15291" y="21351"/>
                  </a:lnTo>
                  <a:lnTo>
                    <a:pt x="11831" y="27484"/>
                  </a:lnTo>
                  <a:lnTo>
                    <a:pt x="21581" y="26614"/>
                  </a:lnTo>
                  <a:lnTo>
                    <a:pt x="24532" y="19561"/>
                  </a:lnTo>
                  <a:lnTo>
                    <a:pt x="29480" y="22694"/>
                  </a:lnTo>
                  <a:lnTo>
                    <a:pt x="24811" y="32964"/>
                  </a:lnTo>
                  <a:lnTo>
                    <a:pt x="20262" y="35541"/>
                  </a:lnTo>
                  <a:lnTo>
                    <a:pt x="15569" y="31368"/>
                  </a:lnTo>
                  <a:lnTo>
                    <a:pt x="15061" y="35650"/>
                  </a:lnTo>
                  <a:lnTo>
                    <a:pt x="11057" y="37924"/>
                  </a:lnTo>
                  <a:lnTo>
                    <a:pt x="6024" y="43089"/>
                  </a:lnTo>
                  <a:lnTo>
                    <a:pt x="6387" y="49210"/>
                  </a:lnTo>
                  <a:lnTo>
                    <a:pt x="992" y="49210"/>
                  </a:lnTo>
                  <a:lnTo>
                    <a:pt x="0" y="52198"/>
                  </a:lnTo>
                  <a:lnTo>
                    <a:pt x="835" y="57037"/>
                  </a:lnTo>
                  <a:lnTo>
                    <a:pt x="6726" y="55198"/>
                  </a:lnTo>
                  <a:lnTo>
                    <a:pt x="10924" y="50069"/>
                  </a:lnTo>
                  <a:lnTo>
                    <a:pt x="16367" y="50686"/>
                  </a:lnTo>
                  <a:lnTo>
                    <a:pt x="18049" y="46670"/>
                  </a:lnTo>
                  <a:lnTo>
                    <a:pt x="23093" y="54363"/>
                  </a:lnTo>
                  <a:lnTo>
                    <a:pt x="26528" y="56105"/>
                  </a:lnTo>
                  <a:lnTo>
                    <a:pt x="26734" y="52210"/>
                  </a:lnTo>
                  <a:lnTo>
                    <a:pt x="33835" y="47069"/>
                  </a:lnTo>
                  <a:lnTo>
                    <a:pt x="38069" y="49488"/>
                  </a:lnTo>
                  <a:lnTo>
                    <a:pt x="36278" y="53045"/>
                  </a:lnTo>
                  <a:lnTo>
                    <a:pt x="28343" y="55392"/>
                  </a:lnTo>
                  <a:cubicBezTo>
                    <a:pt x="28343" y="55392"/>
                    <a:pt x="31041" y="58888"/>
                    <a:pt x="31319" y="58984"/>
                  </a:cubicBezTo>
                  <a:cubicBezTo>
                    <a:pt x="31597" y="59069"/>
                    <a:pt x="36278" y="58150"/>
                    <a:pt x="36278" y="58150"/>
                  </a:cubicBezTo>
                  <a:lnTo>
                    <a:pt x="35456" y="61948"/>
                  </a:lnTo>
                  <a:lnTo>
                    <a:pt x="30920" y="63255"/>
                  </a:lnTo>
                  <a:lnTo>
                    <a:pt x="24823" y="6214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146;p70">
              <a:extLst>
                <a:ext uri="{FF2B5EF4-FFF2-40B4-BE49-F238E27FC236}">
                  <a16:creationId xmlns:a16="http://schemas.microsoft.com/office/drawing/2014/main" id="{973A3AB7-04CA-BB13-6D7B-A8C39C7C9289}"/>
                </a:ext>
              </a:extLst>
            </p:cNvPr>
            <p:cNvSpPr/>
            <p:nvPr/>
          </p:nvSpPr>
          <p:spPr>
            <a:xfrm>
              <a:off x="3473100" y="2483100"/>
              <a:ext cx="168475" cy="66850"/>
            </a:xfrm>
            <a:custGeom>
              <a:avLst/>
              <a:gdLst/>
              <a:ahLst/>
              <a:cxnLst/>
              <a:rect l="l" t="t" r="r" b="b"/>
              <a:pathLst>
                <a:path w="6739" h="2674" fill="none" extrusionOk="0">
                  <a:moveTo>
                    <a:pt x="0" y="0"/>
                  </a:moveTo>
                  <a:lnTo>
                    <a:pt x="6738" y="2674"/>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147;p70">
              <a:extLst>
                <a:ext uri="{FF2B5EF4-FFF2-40B4-BE49-F238E27FC236}">
                  <a16:creationId xmlns:a16="http://schemas.microsoft.com/office/drawing/2014/main" id="{7C86A798-7985-3729-2DC8-76D8FCFC5859}"/>
                </a:ext>
              </a:extLst>
            </p:cNvPr>
            <p:cNvSpPr/>
            <p:nvPr/>
          </p:nvSpPr>
          <p:spPr>
            <a:xfrm>
              <a:off x="3493950" y="2402950"/>
              <a:ext cx="138850" cy="200825"/>
            </a:xfrm>
            <a:custGeom>
              <a:avLst/>
              <a:gdLst/>
              <a:ahLst/>
              <a:cxnLst/>
              <a:rect l="l" t="t" r="r" b="b"/>
              <a:pathLst>
                <a:path w="5554" h="8033" fill="none" extrusionOk="0">
                  <a:moveTo>
                    <a:pt x="1" y="8033"/>
                  </a:moveTo>
                  <a:lnTo>
                    <a:pt x="5553"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148;p70">
              <a:extLst>
                <a:ext uri="{FF2B5EF4-FFF2-40B4-BE49-F238E27FC236}">
                  <a16:creationId xmlns:a16="http://schemas.microsoft.com/office/drawing/2014/main" id="{787170DF-F97B-469E-8444-5D157A47C12A}"/>
                </a:ext>
              </a:extLst>
            </p:cNvPr>
            <p:cNvSpPr/>
            <p:nvPr/>
          </p:nvSpPr>
          <p:spPr>
            <a:xfrm>
              <a:off x="3632775" y="2176750"/>
              <a:ext cx="356575" cy="226225"/>
            </a:xfrm>
            <a:custGeom>
              <a:avLst/>
              <a:gdLst/>
              <a:ahLst/>
              <a:cxnLst/>
              <a:rect l="l" t="t" r="r" b="b"/>
              <a:pathLst>
                <a:path w="14263" h="9049" fill="none" extrusionOk="0">
                  <a:moveTo>
                    <a:pt x="0" y="9049"/>
                  </a:moveTo>
                  <a:lnTo>
                    <a:pt x="14262"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149;p70">
              <a:extLst>
                <a:ext uri="{FF2B5EF4-FFF2-40B4-BE49-F238E27FC236}">
                  <a16:creationId xmlns:a16="http://schemas.microsoft.com/office/drawing/2014/main" id="{43441DDB-EDD3-AB13-A6BD-164DFE884C54}"/>
                </a:ext>
              </a:extLst>
            </p:cNvPr>
            <p:cNvSpPr/>
            <p:nvPr/>
          </p:nvSpPr>
          <p:spPr>
            <a:xfrm>
              <a:off x="3754650" y="2173125"/>
              <a:ext cx="246200" cy="254050"/>
            </a:xfrm>
            <a:custGeom>
              <a:avLst/>
              <a:gdLst/>
              <a:ahLst/>
              <a:cxnLst/>
              <a:rect l="l" t="t" r="r" b="b"/>
              <a:pathLst>
                <a:path w="9848" h="10162" fill="none" extrusionOk="0">
                  <a:moveTo>
                    <a:pt x="0" y="10161"/>
                  </a:moveTo>
                  <a:lnTo>
                    <a:pt x="9847"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150;p70">
              <a:extLst>
                <a:ext uri="{FF2B5EF4-FFF2-40B4-BE49-F238E27FC236}">
                  <a16:creationId xmlns:a16="http://schemas.microsoft.com/office/drawing/2014/main" id="{D8F8BB98-2B27-16C0-A6F7-C8DF284C2D78}"/>
                </a:ext>
              </a:extLst>
            </p:cNvPr>
            <p:cNvSpPr/>
            <p:nvPr/>
          </p:nvSpPr>
          <p:spPr>
            <a:xfrm>
              <a:off x="3936100" y="2173125"/>
              <a:ext cx="64750" cy="167850"/>
            </a:xfrm>
            <a:custGeom>
              <a:avLst/>
              <a:gdLst/>
              <a:ahLst/>
              <a:cxnLst/>
              <a:rect l="l" t="t" r="r" b="b"/>
              <a:pathLst>
                <a:path w="2590" h="6714" fill="none" extrusionOk="0">
                  <a:moveTo>
                    <a:pt x="0" y="6714"/>
                  </a:moveTo>
                  <a:lnTo>
                    <a:pt x="2589"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5151;p70">
              <a:extLst>
                <a:ext uri="{FF2B5EF4-FFF2-40B4-BE49-F238E27FC236}">
                  <a16:creationId xmlns:a16="http://schemas.microsoft.com/office/drawing/2014/main" id="{DB3C31E2-451D-B46E-431D-73ECC8F5E0CF}"/>
                </a:ext>
              </a:extLst>
            </p:cNvPr>
            <p:cNvSpPr/>
            <p:nvPr/>
          </p:nvSpPr>
          <p:spPr>
            <a:xfrm>
              <a:off x="3998100" y="2185200"/>
              <a:ext cx="145775" cy="309700"/>
            </a:xfrm>
            <a:custGeom>
              <a:avLst/>
              <a:gdLst/>
              <a:ahLst/>
              <a:cxnLst/>
              <a:rect l="l" t="t" r="r" b="b"/>
              <a:pathLst>
                <a:path w="5831" h="12388" fill="none" extrusionOk="0">
                  <a:moveTo>
                    <a:pt x="5831" y="12388"/>
                  </a:moveTo>
                  <a:lnTo>
                    <a:pt x="0"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5152;p70">
              <a:extLst>
                <a:ext uri="{FF2B5EF4-FFF2-40B4-BE49-F238E27FC236}">
                  <a16:creationId xmlns:a16="http://schemas.microsoft.com/office/drawing/2014/main" id="{21D9E523-3C91-8D81-32A0-9C88E271985C}"/>
                </a:ext>
              </a:extLst>
            </p:cNvPr>
            <p:cNvSpPr/>
            <p:nvPr/>
          </p:nvSpPr>
          <p:spPr>
            <a:xfrm>
              <a:off x="3855350" y="2066350"/>
              <a:ext cx="142775" cy="118875"/>
            </a:xfrm>
            <a:custGeom>
              <a:avLst/>
              <a:gdLst/>
              <a:ahLst/>
              <a:cxnLst/>
              <a:rect l="l" t="t" r="r" b="b"/>
              <a:pathLst>
                <a:path w="5711" h="4755" fill="none" extrusionOk="0">
                  <a:moveTo>
                    <a:pt x="1" y="1"/>
                  </a:moveTo>
                  <a:lnTo>
                    <a:pt x="5710" y="475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5153;p70">
              <a:extLst>
                <a:ext uri="{FF2B5EF4-FFF2-40B4-BE49-F238E27FC236}">
                  <a16:creationId xmlns:a16="http://schemas.microsoft.com/office/drawing/2014/main" id="{FD41B63A-7A77-851A-84E6-D787A727177F}"/>
                </a:ext>
              </a:extLst>
            </p:cNvPr>
            <p:cNvSpPr/>
            <p:nvPr/>
          </p:nvSpPr>
          <p:spPr>
            <a:xfrm>
              <a:off x="3749500" y="2125625"/>
              <a:ext cx="248625" cy="59600"/>
            </a:xfrm>
            <a:custGeom>
              <a:avLst/>
              <a:gdLst/>
              <a:ahLst/>
              <a:cxnLst/>
              <a:rect l="l" t="t" r="r" b="b"/>
              <a:pathLst>
                <a:path w="9945" h="2384" fill="none" extrusionOk="0">
                  <a:moveTo>
                    <a:pt x="1" y="1"/>
                  </a:moveTo>
                  <a:lnTo>
                    <a:pt x="9944" y="2384"/>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5154;p70">
              <a:extLst>
                <a:ext uri="{FF2B5EF4-FFF2-40B4-BE49-F238E27FC236}">
                  <a16:creationId xmlns:a16="http://schemas.microsoft.com/office/drawing/2014/main" id="{4BBC3861-21DE-EFC8-E46A-98A273B62780}"/>
                </a:ext>
              </a:extLst>
            </p:cNvPr>
            <p:cNvSpPr/>
            <p:nvPr/>
          </p:nvSpPr>
          <p:spPr>
            <a:xfrm>
              <a:off x="3632775" y="2185200"/>
              <a:ext cx="368075" cy="61425"/>
            </a:xfrm>
            <a:custGeom>
              <a:avLst/>
              <a:gdLst/>
              <a:ahLst/>
              <a:cxnLst/>
              <a:rect l="l" t="t" r="r" b="b"/>
              <a:pathLst>
                <a:path w="14723" h="2457" fill="none" extrusionOk="0">
                  <a:moveTo>
                    <a:pt x="0" y="2457"/>
                  </a:moveTo>
                  <a:lnTo>
                    <a:pt x="14722"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5155;p70">
              <a:extLst>
                <a:ext uri="{FF2B5EF4-FFF2-40B4-BE49-F238E27FC236}">
                  <a16:creationId xmlns:a16="http://schemas.microsoft.com/office/drawing/2014/main" id="{E102A92F-73DE-515D-6204-58DF29E59B16}"/>
                </a:ext>
              </a:extLst>
            </p:cNvPr>
            <p:cNvSpPr/>
            <p:nvPr/>
          </p:nvSpPr>
          <p:spPr>
            <a:xfrm>
              <a:off x="4093350" y="2001950"/>
              <a:ext cx="128250" cy="162725"/>
            </a:xfrm>
            <a:custGeom>
              <a:avLst/>
              <a:gdLst/>
              <a:ahLst/>
              <a:cxnLst/>
              <a:rect l="l" t="t" r="r" b="b"/>
              <a:pathLst>
                <a:path w="5130" h="6509" fill="none" extrusionOk="0">
                  <a:moveTo>
                    <a:pt x="5130" y="6508"/>
                  </a:moveTo>
                  <a:lnTo>
                    <a:pt x="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5156;p70">
              <a:extLst>
                <a:ext uri="{FF2B5EF4-FFF2-40B4-BE49-F238E27FC236}">
                  <a16:creationId xmlns:a16="http://schemas.microsoft.com/office/drawing/2014/main" id="{3B1E2C5F-3B6E-05FD-19B9-64479DEB3060}"/>
                </a:ext>
              </a:extLst>
            </p:cNvPr>
            <p:cNvSpPr/>
            <p:nvPr/>
          </p:nvSpPr>
          <p:spPr>
            <a:xfrm>
              <a:off x="4012900" y="2001950"/>
              <a:ext cx="80475" cy="174825"/>
            </a:xfrm>
            <a:custGeom>
              <a:avLst/>
              <a:gdLst/>
              <a:ahLst/>
              <a:cxnLst/>
              <a:rect l="l" t="t" r="r" b="b"/>
              <a:pathLst>
                <a:path w="3219" h="6993" fill="none" extrusionOk="0">
                  <a:moveTo>
                    <a:pt x="1" y="6992"/>
                  </a:moveTo>
                  <a:lnTo>
                    <a:pt x="3219"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5157;p70">
              <a:extLst>
                <a:ext uri="{FF2B5EF4-FFF2-40B4-BE49-F238E27FC236}">
                  <a16:creationId xmlns:a16="http://schemas.microsoft.com/office/drawing/2014/main" id="{586441EA-0F93-D0F6-5FBE-C974893EEA0E}"/>
                </a:ext>
              </a:extLst>
            </p:cNvPr>
            <p:cNvSpPr/>
            <p:nvPr/>
          </p:nvSpPr>
          <p:spPr>
            <a:xfrm>
              <a:off x="3992350" y="2164650"/>
              <a:ext cx="229850" cy="22100"/>
            </a:xfrm>
            <a:custGeom>
              <a:avLst/>
              <a:gdLst/>
              <a:ahLst/>
              <a:cxnLst/>
              <a:rect l="l" t="t" r="r" b="b"/>
              <a:pathLst>
                <a:path w="9194" h="884" fill="none" extrusionOk="0">
                  <a:moveTo>
                    <a:pt x="0" y="883"/>
                  </a:moveTo>
                  <a:lnTo>
                    <a:pt x="9194"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5158;p70">
              <a:extLst>
                <a:ext uri="{FF2B5EF4-FFF2-40B4-BE49-F238E27FC236}">
                  <a16:creationId xmlns:a16="http://schemas.microsoft.com/office/drawing/2014/main" id="{9DBE9527-3D2A-DB68-8AA0-C4918942E25E}"/>
                </a:ext>
              </a:extLst>
            </p:cNvPr>
            <p:cNvSpPr/>
            <p:nvPr/>
          </p:nvSpPr>
          <p:spPr>
            <a:xfrm>
              <a:off x="4222175" y="2164650"/>
              <a:ext cx="83200" cy="188125"/>
            </a:xfrm>
            <a:custGeom>
              <a:avLst/>
              <a:gdLst/>
              <a:ahLst/>
              <a:cxnLst/>
              <a:rect l="l" t="t" r="r" b="b"/>
              <a:pathLst>
                <a:path w="3328" h="7525" fill="none" extrusionOk="0">
                  <a:moveTo>
                    <a:pt x="1" y="0"/>
                  </a:moveTo>
                  <a:lnTo>
                    <a:pt x="3328" y="752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5159;p70">
              <a:extLst>
                <a:ext uri="{FF2B5EF4-FFF2-40B4-BE49-F238E27FC236}">
                  <a16:creationId xmlns:a16="http://schemas.microsoft.com/office/drawing/2014/main" id="{CED0D1A7-5EF5-472F-7DA5-5376A60EF421}"/>
                </a:ext>
              </a:extLst>
            </p:cNvPr>
            <p:cNvSpPr/>
            <p:nvPr/>
          </p:nvSpPr>
          <p:spPr>
            <a:xfrm>
              <a:off x="4305350" y="2014050"/>
              <a:ext cx="236525" cy="338725"/>
            </a:xfrm>
            <a:custGeom>
              <a:avLst/>
              <a:gdLst/>
              <a:ahLst/>
              <a:cxnLst/>
              <a:rect l="l" t="t" r="r" b="b"/>
              <a:pathLst>
                <a:path w="9461" h="13549" fill="none" extrusionOk="0">
                  <a:moveTo>
                    <a:pt x="1" y="13549"/>
                  </a:moveTo>
                  <a:lnTo>
                    <a:pt x="9460"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5160;p70">
              <a:extLst>
                <a:ext uri="{FF2B5EF4-FFF2-40B4-BE49-F238E27FC236}">
                  <a16:creationId xmlns:a16="http://schemas.microsoft.com/office/drawing/2014/main" id="{6E4B24D6-BF47-7092-A7B0-06AA50D9FA89}"/>
                </a:ext>
              </a:extLst>
            </p:cNvPr>
            <p:cNvSpPr/>
            <p:nvPr/>
          </p:nvSpPr>
          <p:spPr>
            <a:xfrm>
              <a:off x="4138725" y="2164650"/>
              <a:ext cx="83475" cy="319075"/>
            </a:xfrm>
            <a:custGeom>
              <a:avLst/>
              <a:gdLst/>
              <a:ahLst/>
              <a:cxnLst/>
              <a:rect l="l" t="t" r="r" b="b"/>
              <a:pathLst>
                <a:path w="3339" h="12763" fill="none" extrusionOk="0">
                  <a:moveTo>
                    <a:pt x="3339" y="0"/>
                  </a:moveTo>
                  <a:lnTo>
                    <a:pt x="0" y="1276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5161;p70">
              <a:extLst>
                <a:ext uri="{FF2B5EF4-FFF2-40B4-BE49-F238E27FC236}">
                  <a16:creationId xmlns:a16="http://schemas.microsoft.com/office/drawing/2014/main" id="{A1A5F259-412D-C9AD-BB71-45A84BAD224E}"/>
                </a:ext>
              </a:extLst>
            </p:cNvPr>
            <p:cNvSpPr/>
            <p:nvPr/>
          </p:nvSpPr>
          <p:spPr>
            <a:xfrm>
              <a:off x="4465925" y="1687425"/>
              <a:ext cx="75950" cy="326650"/>
            </a:xfrm>
            <a:custGeom>
              <a:avLst/>
              <a:gdLst/>
              <a:ahLst/>
              <a:cxnLst/>
              <a:rect l="l" t="t" r="r" b="b"/>
              <a:pathLst>
                <a:path w="3038" h="13066" fill="none" extrusionOk="0">
                  <a:moveTo>
                    <a:pt x="3037" y="13065"/>
                  </a:moveTo>
                  <a:lnTo>
                    <a:pt x="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5162;p70">
              <a:extLst>
                <a:ext uri="{FF2B5EF4-FFF2-40B4-BE49-F238E27FC236}">
                  <a16:creationId xmlns:a16="http://schemas.microsoft.com/office/drawing/2014/main" id="{4D283D92-E793-27AC-3E4C-E7C547C3F161}"/>
                </a:ext>
              </a:extLst>
            </p:cNvPr>
            <p:cNvSpPr/>
            <p:nvPr/>
          </p:nvSpPr>
          <p:spPr>
            <a:xfrm>
              <a:off x="4210100" y="1757300"/>
              <a:ext cx="330850" cy="251925"/>
            </a:xfrm>
            <a:custGeom>
              <a:avLst/>
              <a:gdLst/>
              <a:ahLst/>
              <a:cxnLst/>
              <a:rect l="l" t="t" r="r" b="b"/>
              <a:pathLst>
                <a:path w="13234" h="10077" fill="none" extrusionOk="0">
                  <a:moveTo>
                    <a:pt x="0" y="0"/>
                  </a:moveTo>
                  <a:lnTo>
                    <a:pt x="13234" y="10077"/>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5163;p70">
              <a:extLst>
                <a:ext uri="{FF2B5EF4-FFF2-40B4-BE49-F238E27FC236}">
                  <a16:creationId xmlns:a16="http://schemas.microsoft.com/office/drawing/2014/main" id="{6876D30C-806F-51BD-B87B-8EAD241A8850}"/>
                </a:ext>
              </a:extLst>
            </p:cNvPr>
            <p:cNvSpPr/>
            <p:nvPr/>
          </p:nvSpPr>
          <p:spPr>
            <a:xfrm>
              <a:off x="4209475" y="1505075"/>
              <a:ext cx="145800" cy="252250"/>
            </a:xfrm>
            <a:custGeom>
              <a:avLst/>
              <a:gdLst/>
              <a:ahLst/>
              <a:cxnLst/>
              <a:rect l="l" t="t" r="r" b="b"/>
              <a:pathLst>
                <a:path w="5832" h="10090" fill="none" extrusionOk="0">
                  <a:moveTo>
                    <a:pt x="5831" y="0"/>
                  </a:moveTo>
                  <a:lnTo>
                    <a:pt x="1" y="1008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5164;p70">
              <a:extLst>
                <a:ext uri="{FF2B5EF4-FFF2-40B4-BE49-F238E27FC236}">
                  <a16:creationId xmlns:a16="http://schemas.microsoft.com/office/drawing/2014/main" id="{A19DCA6D-287E-6FB9-6D8E-D782B76FFBC8}"/>
                </a:ext>
              </a:extLst>
            </p:cNvPr>
            <p:cNvSpPr/>
            <p:nvPr/>
          </p:nvSpPr>
          <p:spPr>
            <a:xfrm>
              <a:off x="4209475" y="1678950"/>
              <a:ext cx="267975" cy="78375"/>
            </a:xfrm>
            <a:custGeom>
              <a:avLst/>
              <a:gdLst/>
              <a:ahLst/>
              <a:cxnLst/>
              <a:rect l="l" t="t" r="r" b="b"/>
              <a:pathLst>
                <a:path w="10719" h="3135" fill="none" extrusionOk="0">
                  <a:moveTo>
                    <a:pt x="1" y="3134"/>
                  </a:moveTo>
                  <a:lnTo>
                    <a:pt x="10719"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5165;p70">
              <a:extLst>
                <a:ext uri="{FF2B5EF4-FFF2-40B4-BE49-F238E27FC236}">
                  <a16:creationId xmlns:a16="http://schemas.microsoft.com/office/drawing/2014/main" id="{D99133D7-02FF-08DB-7901-83709617555D}"/>
                </a:ext>
              </a:extLst>
            </p:cNvPr>
            <p:cNvSpPr/>
            <p:nvPr/>
          </p:nvSpPr>
          <p:spPr>
            <a:xfrm>
              <a:off x="4018650" y="1505075"/>
              <a:ext cx="62625" cy="173900"/>
            </a:xfrm>
            <a:custGeom>
              <a:avLst/>
              <a:gdLst/>
              <a:ahLst/>
              <a:cxnLst/>
              <a:rect l="l" t="t" r="r" b="b"/>
              <a:pathLst>
                <a:path w="2505" h="6956" fill="none" extrusionOk="0">
                  <a:moveTo>
                    <a:pt x="2505" y="6956"/>
                  </a:moveTo>
                  <a:lnTo>
                    <a:pt x="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5166;p70">
              <a:extLst>
                <a:ext uri="{FF2B5EF4-FFF2-40B4-BE49-F238E27FC236}">
                  <a16:creationId xmlns:a16="http://schemas.microsoft.com/office/drawing/2014/main" id="{AC4C7893-C42A-EAEB-6479-50D6A25B57B4}"/>
                </a:ext>
              </a:extLst>
            </p:cNvPr>
            <p:cNvSpPr/>
            <p:nvPr/>
          </p:nvSpPr>
          <p:spPr>
            <a:xfrm>
              <a:off x="3855350" y="1666875"/>
              <a:ext cx="238025" cy="32675"/>
            </a:xfrm>
            <a:custGeom>
              <a:avLst/>
              <a:gdLst/>
              <a:ahLst/>
              <a:cxnLst/>
              <a:rect l="l" t="t" r="r" b="b"/>
              <a:pathLst>
                <a:path w="9521" h="1307" fill="none" extrusionOk="0">
                  <a:moveTo>
                    <a:pt x="1" y="1307"/>
                  </a:moveTo>
                  <a:lnTo>
                    <a:pt x="952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167;p70">
              <a:extLst>
                <a:ext uri="{FF2B5EF4-FFF2-40B4-BE49-F238E27FC236}">
                  <a16:creationId xmlns:a16="http://schemas.microsoft.com/office/drawing/2014/main" id="{BF516912-5BCF-78DB-D3ED-B9DDF4E909FD}"/>
                </a:ext>
              </a:extLst>
            </p:cNvPr>
            <p:cNvSpPr/>
            <p:nvPr/>
          </p:nvSpPr>
          <p:spPr>
            <a:xfrm>
              <a:off x="3766450" y="1666875"/>
              <a:ext cx="314825" cy="202025"/>
            </a:xfrm>
            <a:custGeom>
              <a:avLst/>
              <a:gdLst/>
              <a:ahLst/>
              <a:cxnLst/>
              <a:rect l="l" t="t" r="r" b="b"/>
              <a:pathLst>
                <a:path w="12593" h="8081" fill="none" extrusionOk="0">
                  <a:moveTo>
                    <a:pt x="0" y="8081"/>
                  </a:moveTo>
                  <a:lnTo>
                    <a:pt x="12593"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168;p70">
              <a:extLst>
                <a:ext uri="{FF2B5EF4-FFF2-40B4-BE49-F238E27FC236}">
                  <a16:creationId xmlns:a16="http://schemas.microsoft.com/office/drawing/2014/main" id="{7D226D7B-11A3-4286-ADFE-6FCD686C6ABF}"/>
                </a:ext>
              </a:extLst>
            </p:cNvPr>
            <p:cNvSpPr/>
            <p:nvPr/>
          </p:nvSpPr>
          <p:spPr>
            <a:xfrm>
              <a:off x="4081250" y="1505075"/>
              <a:ext cx="277950" cy="161825"/>
            </a:xfrm>
            <a:custGeom>
              <a:avLst/>
              <a:gdLst/>
              <a:ahLst/>
              <a:cxnLst/>
              <a:rect l="l" t="t" r="r" b="b"/>
              <a:pathLst>
                <a:path w="11118" h="6473" fill="none" extrusionOk="0">
                  <a:moveTo>
                    <a:pt x="1" y="6472"/>
                  </a:moveTo>
                  <a:lnTo>
                    <a:pt x="11118"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169;p70">
              <a:extLst>
                <a:ext uri="{FF2B5EF4-FFF2-40B4-BE49-F238E27FC236}">
                  <a16:creationId xmlns:a16="http://schemas.microsoft.com/office/drawing/2014/main" id="{A388DBF1-CEF6-F50C-39B3-2556018F8991}"/>
                </a:ext>
              </a:extLst>
            </p:cNvPr>
            <p:cNvSpPr/>
            <p:nvPr/>
          </p:nvSpPr>
          <p:spPr>
            <a:xfrm>
              <a:off x="4541850" y="1827450"/>
              <a:ext cx="336900" cy="186625"/>
            </a:xfrm>
            <a:custGeom>
              <a:avLst/>
              <a:gdLst/>
              <a:ahLst/>
              <a:cxnLst/>
              <a:rect l="l" t="t" r="r" b="b"/>
              <a:pathLst>
                <a:path w="13476" h="7465" fill="none" extrusionOk="0">
                  <a:moveTo>
                    <a:pt x="0" y="7464"/>
                  </a:moveTo>
                  <a:lnTo>
                    <a:pt x="13476"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5170;p70">
              <a:extLst>
                <a:ext uri="{FF2B5EF4-FFF2-40B4-BE49-F238E27FC236}">
                  <a16:creationId xmlns:a16="http://schemas.microsoft.com/office/drawing/2014/main" id="{9909655B-D1E1-259E-7554-3FF5EDDE4FC4}"/>
                </a:ext>
              </a:extLst>
            </p:cNvPr>
            <p:cNvSpPr/>
            <p:nvPr/>
          </p:nvSpPr>
          <p:spPr>
            <a:xfrm>
              <a:off x="4540925" y="2009200"/>
              <a:ext cx="380775" cy="174225"/>
            </a:xfrm>
            <a:custGeom>
              <a:avLst/>
              <a:gdLst/>
              <a:ahLst/>
              <a:cxnLst/>
              <a:rect l="l" t="t" r="r" b="b"/>
              <a:pathLst>
                <a:path w="15231" h="6969" fill="none" extrusionOk="0">
                  <a:moveTo>
                    <a:pt x="1" y="1"/>
                  </a:moveTo>
                  <a:lnTo>
                    <a:pt x="15231" y="6968"/>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5171;p70">
              <a:extLst>
                <a:ext uri="{FF2B5EF4-FFF2-40B4-BE49-F238E27FC236}">
                  <a16:creationId xmlns:a16="http://schemas.microsoft.com/office/drawing/2014/main" id="{873F3D20-8898-5BD6-B988-AFED95EBA936}"/>
                </a:ext>
              </a:extLst>
            </p:cNvPr>
            <p:cNvSpPr/>
            <p:nvPr/>
          </p:nvSpPr>
          <p:spPr>
            <a:xfrm>
              <a:off x="4539125" y="2394175"/>
              <a:ext cx="468175" cy="387425"/>
            </a:xfrm>
            <a:custGeom>
              <a:avLst/>
              <a:gdLst/>
              <a:ahLst/>
              <a:cxnLst/>
              <a:rect l="l" t="t" r="r" b="b"/>
              <a:pathLst>
                <a:path w="18727" h="15497" fill="none" extrusionOk="0">
                  <a:moveTo>
                    <a:pt x="18726" y="1"/>
                  </a:moveTo>
                  <a:lnTo>
                    <a:pt x="0" y="15497"/>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5172;p70">
              <a:extLst>
                <a:ext uri="{FF2B5EF4-FFF2-40B4-BE49-F238E27FC236}">
                  <a16:creationId xmlns:a16="http://schemas.microsoft.com/office/drawing/2014/main" id="{D0E4EB4B-DF78-76C9-6DE3-1C436A9EE845}"/>
                </a:ext>
              </a:extLst>
            </p:cNvPr>
            <p:cNvSpPr/>
            <p:nvPr/>
          </p:nvSpPr>
          <p:spPr>
            <a:xfrm>
              <a:off x="4921675" y="2186725"/>
              <a:ext cx="85625" cy="228350"/>
            </a:xfrm>
            <a:custGeom>
              <a:avLst/>
              <a:gdLst/>
              <a:ahLst/>
              <a:cxnLst/>
              <a:rect l="l" t="t" r="r" b="b"/>
              <a:pathLst>
                <a:path w="3425" h="9134" fill="none" extrusionOk="0">
                  <a:moveTo>
                    <a:pt x="1" y="0"/>
                  </a:moveTo>
                  <a:lnTo>
                    <a:pt x="3424" y="9133"/>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5173;p70">
              <a:extLst>
                <a:ext uri="{FF2B5EF4-FFF2-40B4-BE49-F238E27FC236}">
                  <a16:creationId xmlns:a16="http://schemas.microsoft.com/office/drawing/2014/main" id="{BC63F236-5373-2D48-F4C1-330A3546D5BD}"/>
                </a:ext>
              </a:extLst>
            </p:cNvPr>
            <p:cNvSpPr/>
            <p:nvPr/>
          </p:nvSpPr>
          <p:spPr>
            <a:xfrm>
              <a:off x="5007275" y="2394175"/>
              <a:ext cx="85000" cy="258000"/>
            </a:xfrm>
            <a:custGeom>
              <a:avLst/>
              <a:gdLst/>
              <a:ahLst/>
              <a:cxnLst/>
              <a:rect l="l" t="t" r="r" b="b"/>
              <a:pathLst>
                <a:path w="3400" h="10320" fill="none" extrusionOk="0">
                  <a:moveTo>
                    <a:pt x="3399" y="10319"/>
                  </a:moveTo>
                  <a:lnTo>
                    <a:pt x="0"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5174;p70">
              <a:extLst>
                <a:ext uri="{FF2B5EF4-FFF2-40B4-BE49-F238E27FC236}">
                  <a16:creationId xmlns:a16="http://schemas.microsoft.com/office/drawing/2014/main" id="{99510114-E39E-4F3A-833D-78D703F9B6C2}"/>
                </a:ext>
              </a:extLst>
            </p:cNvPr>
            <p:cNvSpPr/>
            <p:nvPr/>
          </p:nvSpPr>
          <p:spPr>
            <a:xfrm>
              <a:off x="4968850" y="1334200"/>
              <a:ext cx="2205875" cy="1654875"/>
            </a:xfrm>
            <a:custGeom>
              <a:avLst/>
              <a:gdLst/>
              <a:ahLst/>
              <a:cxnLst/>
              <a:rect l="l" t="t" r="r" b="b"/>
              <a:pathLst>
                <a:path w="88235" h="66195" fill="none" extrusionOk="0">
                  <a:moveTo>
                    <a:pt x="1" y="63509"/>
                  </a:moveTo>
                  <a:lnTo>
                    <a:pt x="1537" y="42400"/>
                  </a:lnTo>
                  <a:lnTo>
                    <a:pt x="10077" y="22210"/>
                  </a:lnTo>
                  <a:cubicBezTo>
                    <a:pt x="10077" y="22210"/>
                    <a:pt x="14202" y="33218"/>
                    <a:pt x="14202" y="32384"/>
                  </a:cubicBezTo>
                  <a:cubicBezTo>
                    <a:pt x="14202" y="31561"/>
                    <a:pt x="26009" y="8976"/>
                    <a:pt x="26009" y="8976"/>
                  </a:cubicBezTo>
                  <a:lnTo>
                    <a:pt x="33618" y="31077"/>
                  </a:lnTo>
                  <a:lnTo>
                    <a:pt x="15025" y="46779"/>
                  </a:lnTo>
                  <a:lnTo>
                    <a:pt x="36037" y="48944"/>
                  </a:lnTo>
                  <a:lnTo>
                    <a:pt x="27557" y="58863"/>
                  </a:lnTo>
                  <a:lnTo>
                    <a:pt x="40803" y="66194"/>
                  </a:lnTo>
                  <a:lnTo>
                    <a:pt x="43586" y="48448"/>
                  </a:lnTo>
                  <a:lnTo>
                    <a:pt x="51122" y="29734"/>
                  </a:lnTo>
                  <a:lnTo>
                    <a:pt x="49670" y="16694"/>
                  </a:lnTo>
                  <a:lnTo>
                    <a:pt x="65263" y="21376"/>
                  </a:lnTo>
                  <a:lnTo>
                    <a:pt x="68819" y="9448"/>
                  </a:lnTo>
                  <a:lnTo>
                    <a:pt x="66098" y="1"/>
                  </a:lnTo>
                  <a:lnTo>
                    <a:pt x="88235" y="2006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5175;p70">
              <a:extLst>
                <a:ext uri="{FF2B5EF4-FFF2-40B4-BE49-F238E27FC236}">
                  <a16:creationId xmlns:a16="http://schemas.microsoft.com/office/drawing/2014/main" id="{613459AC-3F58-1046-BFB2-9D219EEFBB8E}"/>
                </a:ext>
              </a:extLst>
            </p:cNvPr>
            <p:cNvSpPr/>
            <p:nvPr/>
          </p:nvSpPr>
          <p:spPr>
            <a:xfrm>
              <a:off x="4878750" y="1177850"/>
              <a:ext cx="1731050" cy="1005575"/>
            </a:xfrm>
            <a:custGeom>
              <a:avLst/>
              <a:gdLst/>
              <a:ahLst/>
              <a:cxnLst/>
              <a:rect l="l" t="t" r="r" b="b"/>
              <a:pathLst>
                <a:path w="69242" h="40223" fill="none" extrusionOk="0">
                  <a:moveTo>
                    <a:pt x="69242" y="6255"/>
                  </a:moveTo>
                  <a:lnTo>
                    <a:pt x="53274" y="22948"/>
                  </a:lnTo>
                  <a:lnTo>
                    <a:pt x="45532" y="5432"/>
                  </a:lnTo>
                  <a:lnTo>
                    <a:pt x="29613" y="14747"/>
                  </a:lnTo>
                  <a:lnTo>
                    <a:pt x="28790" y="1"/>
                  </a:lnTo>
                  <a:lnTo>
                    <a:pt x="13500" y="28912"/>
                  </a:lnTo>
                  <a:lnTo>
                    <a:pt x="4306" y="13089"/>
                  </a:lnTo>
                  <a:lnTo>
                    <a:pt x="0" y="25984"/>
                  </a:lnTo>
                  <a:lnTo>
                    <a:pt x="1718" y="4022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5176;p70">
              <a:extLst>
                <a:ext uri="{FF2B5EF4-FFF2-40B4-BE49-F238E27FC236}">
                  <a16:creationId xmlns:a16="http://schemas.microsoft.com/office/drawing/2014/main" id="{119AB843-161D-5814-0A0E-4C94AA302744}"/>
                </a:ext>
              </a:extLst>
            </p:cNvPr>
            <p:cNvSpPr/>
            <p:nvPr/>
          </p:nvSpPr>
          <p:spPr>
            <a:xfrm>
              <a:off x="5092250" y="2143775"/>
              <a:ext cx="396500" cy="851350"/>
            </a:xfrm>
            <a:custGeom>
              <a:avLst/>
              <a:gdLst/>
              <a:ahLst/>
              <a:cxnLst/>
              <a:rect l="l" t="t" r="r" b="b"/>
              <a:pathLst>
                <a:path w="15860" h="34054" fill="none" extrusionOk="0">
                  <a:moveTo>
                    <a:pt x="9266" y="1"/>
                  </a:moveTo>
                  <a:lnTo>
                    <a:pt x="10101" y="14396"/>
                  </a:lnTo>
                  <a:lnTo>
                    <a:pt x="15859" y="34053"/>
                  </a:lnTo>
                  <a:lnTo>
                    <a:pt x="0" y="19851"/>
                  </a:lnTo>
                  <a:lnTo>
                    <a:pt x="1234" y="33642"/>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5177;p70">
              <a:extLst>
                <a:ext uri="{FF2B5EF4-FFF2-40B4-BE49-F238E27FC236}">
                  <a16:creationId xmlns:a16="http://schemas.microsoft.com/office/drawing/2014/main" id="{AC04C0D9-B623-DA68-A448-711265E450E6}"/>
                </a:ext>
              </a:extLst>
            </p:cNvPr>
            <p:cNvSpPr/>
            <p:nvPr/>
          </p:nvSpPr>
          <p:spPr>
            <a:xfrm>
              <a:off x="4389725" y="2014050"/>
              <a:ext cx="617575" cy="1140750"/>
            </a:xfrm>
            <a:custGeom>
              <a:avLst/>
              <a:gdLst/>
              <a:ahLst/>
              <a:cxnLst/>
              <a:rect l="l" t="t" r="r" b="b"/>
              <a:pathLst>
                <a:path w="24703" h="45630" fill="none" extrusionOk="0">
                  <a:moveTo>
                    <a:pt x="8396" y="39968"/>
                  </a:moveTo>
                  <a:lnTo>
                    <a:pt x="9835" y="45629"/>
                  </a:lnTo>
                  <a:lnTo>
                    <a:pt x="11626" y="36786"/>
                  </a:lnTo>
                  <a:lnTo>
                    <a:pt x="5492" y="30218"/>
                  </a:lnTo>
                  <a:lnTo>
                    <a:pt x="1" y="25016"/>
                  </a:lnTo>
                  <a:lnTo>
                    <a:pt x="1392" y="16040"/>
                  </a:lnTo>
                  <a:lnTo>
                    <a:pt x="24702" y="15206"/>
                  </a:lnTo>
                  <a:lnTo>
                    <a:pt x="6472"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5178;p70">
              <a:extLst>
                <a:ext uri="{FF2B5EF4-FFF2-40B4-BE49-F238E27FC236}">
                  <a16:creationId xmlns:a16="http://schemas.microsoft.com/office/drawing/2014/main" id="{5D8D6A20-DA99-CC6A-2923-B70B4D27CA6B}"/>
                </a:ext>
              </a:extLst>
            </p:cNvPr>
            <p:cNvSpPr/>
            <p:nvPr/>
          </p:nvSpPr>
          <p:spPr>
            <a:xfrm>
              <a:off x="4420875" y="2917075"/>
              <a:ext cx="25" cy="25"/>
            </a:xfrm>
            <a:custGeom>
              <a:avLst/>
              <a:gdLst/>
              <a:ahLst/>
              <a:cxnLst/>
              <a:rect l="l" t="t" r="r" b="b"/>
              <a:pathLst>
                <a:path w="1" h="1" fill="none" extrusionOk="0">
                  <a:moveTo>
                    <a:pt x="0" y="0"/>
                  </a:moveTo>
                  <a:close/>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5179;p70">
              <a:extLst>
                <a:ext uri="{FF2B5EF4-FFF2-40B4-BE49-F238E27FC236}">
                  <a16:creationId xmlns:a16="http://schemas.microsoft.com/office/drawing/2014/main" id="{9A48A2D6-E5E5-792E-34DB-2C7B011EBC30}"/>
                </a:ext>
              </a:extLst>
            </p:cNvPr>
            <p:cNvSpPr/>
            <p:nvPr/>
          </p:nvSpPr>
          <p:spPr>
            <a:xfrm>
              <a:off x="5007275" y="2143775"/>
              <a:ext cx="316650" cy="250425"/>
            </a:xfrm>
            <a:custGeom>
              <a:avLst/>
              <a:gdLst/>
              <a:ahLst/>
              <a:cxnLst/>
              <a:rect l="l" t="t" r="r" b="b"/>
              <a:pathLst>
                <a:path w="12666" h="10017" fill="none" extrusionOk="0">
                  <a:moveTo>
                    <a:pt x="0" y="10017"/>
                  </a:moveTo>
                  <a:lnTo>
                    <a:pt x="12665"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5180;p70">
              <a:extLst>
                <a:ext uri="{FF2B5EF4-FFF2-40B4-BE49-F238E27FC236}">
                  <a16:creationId xmlns:a16="http://schemas.microsoft.com/office/drawing/2014/main" id="{C64C876B-095E-1D62-A072-2637B835B4FD}"/>
                </a:ext>
              </a:extLst>
            </p:cNvPr>
            <p:cNvSpPr/>
            <p:nvPr/>
          </p:nvSpPr>
          <p:spPr>
            <a:xfrm>
              <a:off x="5323900" y="2123225"/>
              <a:ext cx="497500" cy="20575"/>
            </a:xfrm>
            <a:custGeom>
              <a:avLst/>
              <a:gdLst/>
              <a:ahLst/>
              <a:cxnLst/>
              <a:rect l="l" t="t" r="r" b="b"/>
              <a:pathLst>
                <a:path w="19900" h="823" fill="none" extrusionOk="0">
                  <a:moveTo>
                    <a:pt x="0" y="823"/>
                  </a:moveTo>
                  <a:lnTo>
                    <a:pt x="19900"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5181;p70">
              <a:extLst>
                <a:ext uri="{FF2B5EF4-FFF2-40B4-BE49-F238E27FC236}">
                  <a16:creationId xmlns:a16="http://schemas.microsoft.com/office/drawing/2014/main" id="{70BA16BD-5621-8F0B-C838-81C8E1C40D1E}"/>
                </a:ext>
              </a:extLst>
            </p:cNvPr>
            <p:cNvSpPr/>
            <p:nvPr/>
          </p:nvSpPr>
          <p:spPr>
            <a:xfrm>
              <a:off x="5092250" y="2143775"/>
              <a:ext cx="231675" cy="495400"/>
            </a:xfrm>
            <a:custGeom>
              <a:avLst/>
              <a:gdLst/>
              <a:ahLst/>
              <a:cxnLst/>
              <a:rect l="l" t="t" r="r" b="b"/>
              <a:pathLst>
                <a:path w="9267" h="19816" fill="none" extrusionOk="0">
                  <a:moveTo>
                    <a:pt x="9266" y="1"/>
                  </a:moveTo>
                  <a:lnTo>
                    <a:pt x="0" y="1981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5182;p70">
              <a:extLst>
                <a:ext uri="{FF2B5EF4-FFF2-40B4-BE49-F238E27FC236}">
                  <a16:creationId xmlns:a16="http://schemas.microsoft.com/office/drawing/2014/main" id="{212D37A4-1D29-C4E5-93F8-12FB32671001}"/>
                </a:ext>
              </a:extLst>
            </p:cNvPr>
            <p:cNvSpPr/>
            <p:nvPr/>
          </p:nvSpPr>
          <p:spPr>
            <a:xfrm>
              <a:off x="4647700" y="2415050"/>
              <a:ext cx="359600" cy="378650"/>
            </a:xfrm>
            <a:custGeom>
              <a:avLst/>
              <a:gdLst/>
              <a:ahLst/>
              <a:cxnLst/>
              <a:rect l="l" t="t" r="r" b="b"/>
              <a:pathLst>
                <a:path w="14384" h="15146" fill="none" extrusionOk="0">
                  <a:moveTo>
                    <a:pt x="0" y="15146"/>
                  </a:moveTo>
                  <a:lnTo>
                    <a:pt x="14383"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5183;p70">
              <a:extLst>
                <a:ext uri="{FF2B5EF4-FFF2-40B4-BE49-F238E27FC236}">
                  <a16:creationId xmlns:a16="http://schemas.microsoft.com/office/drawing/2014/main" id="{57ED4BBE-D43F-F2CB-64CA-BFD9C5869804}"/>
                </a:ext>
              </a:extLst>
            </p:cNvPr>
            <p:cNvSpPr/>
            <p:nvPr/>
          </p:nvSpPr>
          <p:spPr>
            <a:xfrm>
              <a:off x="5809275" y="1751550"/>
              <a:ext cx="401350" cy="374100"/>
            </a:xfrm>
            <a:custGeom>
              <a:avLst/>
              <a:gdLst/>
              <a:ahLst/>
              <a:cxnLst/>
              <a:rect l="l" t="t" r="r" b="b"/>
              <a:pathLst>
                <a:path w="16054" h="14964" fill="none" extrusionOk="0">
                  <a:moveTo>
                    <a:pt x="1" y="14964"/>
                  </a:moveTo>
                  <a:lnTo>
                    <a:pt x="16053"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5184;p70">
              <a:extLst>
                <a:ext uri="{FF2B5EF4-FFF2-40B4-BE49-F238E27FC236}">
                  <a16:creationId xmlns:a16="http://schemas.microsoft.com/office/drawing/2014/main" id="{24195C94-A1A1-B014-DC70-79EB632B38CF}"/>
                </a:ext>
              </a:extLst>
            </p:cNvPr>
            <p:cNvSpPr/>
            <p:nvPr/>
          </p:nvSpPr>
          <p:spPr>
            <a:xfrm>
              <a:off x="5821375" y="1313650"/>
              <a:ext cx="195700" cy="809600"/>
            </a:xfrm>
            <a:custGeom>
              <a:avLst/>
              <a:gdLst/>
              <a:ahLst/>
              <a:cxnLst/>
              <a:rect l="l" t="t" r="r" b="b"/>
              <a:pathLst>
                <a:path w="7828" h="32384" fill="none" extrusionOk="0">
                  <a:moveTo>
                    <a:pt x="1" y="32383"/>
                  </a:moveTo>
                  <a:lnTo>
                    <a:pt x="7827"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5185;p70">
              <a:extLst>
                <a:ext uri="{FF2B5EF4-FFF2-40B4-BE49-F238E27FC236}">
                  <a16:creationId xmlns:a16="http://schemas.microsoft.com/office/drawing/2014/main" id="{1DE1B7EE-4FFB-CCE4-B9B8-6F026532B3F8}"/>
                </a:ext>
              </a:extLst>
            </p:cNvPr>
            <p:cNvSpPr/>
            <p:nvPr/>
          </p:nvSpPr>
          <p:spPr>
            <a:xfrm>
              <a:off x="5809275" y="2077550"/>
              <a:ext cx="449725" cy="33600"/>
            </a:xfrm>
            <a:custGeom>
              <a:avLst/>
              <a:gdLst/>
              <a:ahLst/>
              <a:cxnLst/>
              <a:rect l="l" t="t" r="r" b="b"/>
              <a:pathLst>
                <a:path w="17989" h="1344" fill="none" extrusionOk="0">
                  <a:moveTo>
                    <a:pt x="1" y="1343"/>
                  </a:moveTo>
                  <a:lnTo>
                    <a:pt x="17989"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5186;p70">
              <a:extLst>
                <a:ext uri="{FF2B5EF4-FFF2-40B4-BE49-F238E27FC236}">
                  <a16:creationId xmlns:a16="http://schemas.microsoft.com/office/drawing/2014/main" id="{1FA83907-5F56-AB23-E343-32C58213B4C4}"/>
                </a:ext>
              </a:extLst>
            </p:cNvPr>
            <p:cNvSpPr/>
            <p:nvPr/>
          </p:nvSpPr>
          <p:spPr>
            <a:xfrm>
              <a:off x="5812300" y="2123225"/>
              <a:ext cx="57500" cy="434600"/>
            </a:xfrm>
            <a:custGeom>
              <a:avLst/>
              <a:gdLst/>
              <a:ahLst/>
              <a:cxnLst/>
              <a:rect l="l" t="t" r="r" b="b"/>
              <a:pathLst>
                <a:path w="2300" h="17384" fill="none" extrusionOk="0">
                  <a:moveTo>
                    <a:pt x="1" y="0"/>
                  </a:moveTo>
                  <a:lnTo>
                    <a:pt x="2299" y="17383"/>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5187;p70">
              <a:extLst>
                <a:ext uri="{FF2B5EF4-FFF2-40B4-BE49-F238E27FC236}">
                  <a16:creationId xmlns:a16="http://schemas.microsoft.com/office/drawing/2014/main" id="{59D2A6D6-9779-CBEE-0ED7-D22AB09DFAC5}"/>
                </a:ext>
              </a:extLst>
            </p:cNvPr>
            <p:cNvSpPr/>
            <p:nvPr/>
          </p:nvSpPr>
          <p:spPr>
            <a:xfrm>
              <a:off x="5344475" y="2503650"/>
              <a:ext cx="325425" cy="314250"/>
            </a:xfrm>
            <a:custGeom>
              <a:avLst/>
              <a:gdLst/>
              <a:ahLst/>
              <a:cxnLst/>
              <a:rect l="l" t="t" r="r" b="b"/>
              <a:pathLst>
                <a:path w="13017" h="12570" fill="none" extrusionOk="0">
                  <a:moveTo>
                    <a:pt x="0" y="1"/>
                  </a:moveTo>
                  <a:lnTo>
                    <a:pt x="13016" y="1256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5188;p70">
              <a:extLst>
                <a:ext uri="{FF2B5EF4-FFF2-40B4-BE49-F238E27FC236}">
                  <a16:creationId xmlns:a16="http://schemas.microsoft.com/office/drawing/2014/main" id="{F77562CD-8F72-0B6F-DDDB-D8211AD34A5A}"/>
                </a:ext>
              </a:extLst>
            </p:cNvPr>
            <p:cNvSpPr/>
            <p:nvPr/>
          </p:nvSpPr>
          <p:spPr>
            <a:xfrm>
              <a:off x="5619050" y="2805775"/>
              <a:ext cx="50850" cy="321800"/>
            </a:xfrm>
            <a:custGeom>
              <a:avLst/>
              <a:gdLst/>
              <a:ahLst/>
              <a:cxnLst/>
              <a:rect l="l" t="t" r="r" b="b"/>
              <a:pathLst>
                <a:path w="2034" h="12872" fill="none" extrusionOk="0">
                  <a:moveTo>
                    <a:pt x="2033" y="0"/>
                  </a:moveTo>
                  <a:lnTo>
                    <a:pt x="1" y="1287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5189;p70">
              <a:extLst>
                <a:ext uri="{FF2B5EF4-FFF2-40B4-BE49-F238E27FC236}">
                  <a16:creationId xmlns:a16="http://schemas.microsoft.com/office/drawing/2014/main" id="{CC84E4BE-28DF-F380-C761-0FCEA71112B2}"/>
                </a:ext>
              </a:extLst>
            </p:cNvPr>
            <p:cNvSpPr/>
            <p:nvPr/>
          </p:nvSpPr>
          <p:spPr>
            <a:xfrm>
              <a:off x="5092250" y="2627950"/>
              <a:ext cx="295175" cy="427650"/>
            </a:xfrm>
            <a:custGeom>
              <a:avLst/>
              <a:gdLst/>
              <a:ahLst/>
              <a:cxnLst/>
              <a:rect l="l" t="t" r="r" b="b"/>
              <a:pathLst>
                <a:path w="11807" h="17106" fill="none" extrusionOk="0">
                  <a:moveTo>
                    <a:pt x="11807" y="17105"/>
                  </a:moveTo>
                  <a:lnTo>
                    <a:pt x="0"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5190;p70">
              <a:extLst>
                <a:ext uri="{FF2B5EF4-FFF2-40B4-BE49-F238E27FC236}">
                  <a16:creationId xmlns:a16="http://schemas.microsoft.com/office/drawing/2014/main" id="{4BB66404-FFA8-9403-B09A-08B9E426207B}"/>
                </a:ext>
              </a:extLst>
            </p:cNvPr>
            <p:cNvSpPr/>
            <p:nvPr/>
          </p:nvSpPr>
          <p:spPr>
            <a:xfrm>
              <a:off x="6210600" y="1570400"/>
              <a:ext cx="478750" cy="181175"/>
            </a:xfrm>
            <a:custGeom>
              <a:avLst/>
              <a:gdLst/>
              <a:ahLst/>
              <a:cxnLst/>
              <a:rect l="l" t="t" r="r" b="b"/>
              <a:pathLst>
                <a:path w="19150" h="7247" fill="none" extrusionOk="0">
                  <a:moveTo>
                    <a:pt x="19149" y="0"/>
                  </a:moveTo>
                  <a:lnTo>
                    <a:pt x="0" y="7246"/>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5191;p70">
              <a:extLst>
                <a:ext uri="{FF2B5EF4-FFF2-40B4-BE49-F238E27FC236}">
                  <a16:creationId xmlns:a16="http://schemas.microsoft.com/office/drawing/2014/main" id="{C0739B0F-0A82-9E45-314A-484EB03938F2}"/>
                </a:ext>
              </a:extLst>
            </p:cNvPr>
            <p:cNvSpPr/>
            <p:nvPr/>
          </p:nvSpPr>
          <p:spPr>
            <a:xfrm>
              <a:off x="6245375" y="2065450"/>
              <a:ext cx="187525" cy="15750"/>
            </a:xfrm>
            <a:custGeom>
              <a:avLst/>
              <a:gdLst/>
              <a:ahLst/>
              <a:cxnLst/>
              <a:rect l="l" t="t" r="r" b="b"/>
              <a:pathLst>
                <a:path w="7501" h="630" fill="none" extrusionOk="0">
                  <a:moveTo>
                    <a:pt x="0" y="630"/>
                  </a:moveTo>
                  <a:lnTo>
                    <a:pt x="7500"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5192;p70">
              <a:extLst>
                <a:ext uri="{FF2B5EF4-FFF2-40B4-BE49-F238E27FC236}">
                  <a16:creationId xmlns:a16="http://schemas.microsoft.com/office/drawing/2014/main" id="{3CAFA72F-7A5D-25B4-89CB-E02C5AD63FA8}"/>
                </a:ext>
              </a:extLst>
            </p:cNvPr>
            <p:cNvSpPr/>
            <p:nvPr/>
          </p:nvSpPr>
          <p:spPr>
            <a:xfrm>
              <a:off x="6246875" y="2065450"/>
              <a:ext cx="210225" cy="245900"/>
            </a:xfrm>
            <a:custGeom>
              <a:avLst/>
              <a:gdLst/>
              <a:ahLst/>
              <a:cxnLst/>
              <a:rect l="l" t="t" r="r" b="b"/>
              <a:pathLst>
                <a:path w="8409" h="9836" fill="none" extrusionOk="0">
                  <a:moveTo>
                    <a:pt x="1" y="1"/>
                  </a:moveTo>
                  <a:lnTo>
                    <a:pt x="8408" y="983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5193;p70">
              <a:extLst>
                <a:ext uri="{FF2B5EF4-FFF2-40B4-BE49-F238E27FC236}">
                  <a16:creationId xmlns:a16="http://schemas.microsoft.com/office/drawing/2014/main" id="{FB7E6348-F229-72D6-9BE7-12CE5EC93B7E}"/>
                </a:ext>
              </a:extLst>
            </p:cNvPr>
            <p:cNvSpPr/>
            <p:nvPr/>
          </p:nvSpPr>
          <p:spPr>
            <a:xfrm>
              <a:off x="5869775" y="2545100"/>
              <a:ext cx="188725" cy="12725"/>
            </a:xfrm>
            <a:custGeom>
              <a:avLst/>
              <a:gdLst/>
              <a:ahLst/>
              <a:cxnLst/>
              <a:rect l="l" t="t" r="r" b="b"/>
              <a:pathLst>
                <a:path w="7549" h="509" fill="none" extrusionOk="0">
                  <a:moveTo>
                    <a:pt x="0" y="508"/>
                  </a:moveTo>
                  <a:lnTo>
                    <a:pt x="7549"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5194;p70">
              <a:extLst>
                <a:ext uri="{FF2B5EF4-FFF2-40B4-BE49-F238E27FC236}">
                  <a16:creationId xmlns:a16="http://schemas.microsoft.com/office/drawing/2014/main" id="{4FBCF969-7589-0316-A846-1C590B7BE59A}"/>
                </a:ext>
              </a:extLst>
            </p:cNvPr>
            <p:cNvSpPr/>
            <p:nvPr/>
          </p:nvSpPr>
          <p:spPr>
            <a:xfrm>
              <a:off x="5809275" y="2111125"/>
              <a:ext cx="249225" cy="434000"/>
            </a:xfrm>
            <a:custGeom>
              <a:avLst/>
              <a:gdLst/>
              <a:ahLst/>
              <a:cxnLst/>
              <a:rect l="l" t="t" r="r" b="b"/>
              <a:pathLst>
                <a:path w="9969" h="17360" fill="none" extrusionOk="0">
                  <a:moveTo>
                    <a:pt x="9969" y="17359"/>
                  </a:moveTo>
                  <a:lnTo>
                    <a:pt x="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5195;p70">
              <a:extLst>
                <a:ext uri="{FF2B5EF4-FFF2-40B4-BE49-F238E27FC236}">
                  <a16:creationId xmlns:a16="http://schemas.microsoft.com/office/drawing/2014/main" id="{718C4192-DD06-F97E-B7AF-64488639F0DA}"/>
                </a:ext>
              </a:extLst>
            </p:cNvPr>
            <p:cNvSpPr/>
            <p:nvPr/>
          </p:nvSpPr>
          <p:spPr>
            <a:xfrm>
              <a:off x="4412100" y="2781575"/>
              <a:ext cx="127050" cy="144275"/>
            </a:xfrm>
            <a:custGeom>
              <a:avLst/>
              <a:gdLst/>
              <a:ahLst/>
              <a:cxnLst/>
              <a:rect l="l" t="t" r="r" b="b"/>
              <a:pathLst>
                <a:path w="5082" h="5771" fill="none" extrusionOk="0">
                  <a:moveTo>
                    <a:pt x="1" y="5771"/>
                  </a:moveTo>
                  <a:lnTo>
                    <a:pt x="5081"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5196;p70">
              <a:extLst>
                <a:ext uri="{FF2B5EF4-FFF2-40B4-BE49-F238E27FC236}">
                  <a16:creationId xmlns:a16="http://schemas.microsoft.com/office/drawing/2014/main" id="{C8824AA8-1219-92EA-7E4D-DF894203FFBC}"/>
                </a:ext>
              </a:extLst>
            </p:cNvPr>
            <p:cNvSpPr/>
            <p:nvPr/>
          </p:nvSpPr>
          <p:spPr>
            <a:xfrm>
              <a:off x="4334375" y="2769475"/>
              <a:ext cx="192675" cy="82900"/>
            </a:xfrm>
            <a:custGeom>
              <a:avLst/>
              <a:gdLst/>
              <a:ahLst/>
              <a:cxnLst/>
              <a:rect l="l" t="t" r="r" b="b"/>
              <a:pathLst>
                <a:path w="7707" h="3316" fill="none" extrusionOk="0">
                  <a:moveTo>
                    <a:pt x="1" y="3315"/>
                  </a:moveTo>
                  <a:lnTo>
                    <a:pt x="7706"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5197;p70">
              <a:extLst>
                <a:ext uri="{FF2B5EF4-FFF2-40B4-BE49-F238E27FC236}">
                  <a16:creationId xmlns:a16="http://schemas.microsoft.com/office/drawing/2014/main" id="{C34BEC8C-3ECF-52D1-CC9A-060A1F20C6BA}"/>
                </a:ext>
              </a:extLst>
            </p:cNvPr>
            <p:cNvSpPr/>
            <p:nvPr/>
          </p:nvSpPr>
          <p:spPr>
            <a:xfrm>
              <a:off x="4424500" y="2402950"/>
              <a:ext cx="102550" cy="378650"/>
            </a:xfrm>
            <a:custGeom>
              <a:avLst/>
              <a:gdLst/>
              <a:ahLst/>
              <a:cxnLst/>
              <a:rect l="l" t="t" r="r" b="b"/>
              <a:pathLst>
                <a:path w="4102" h="15146" fill="none" extrusionOk="0">
                  <a:moveTo>
                    <a:pt x="1" y="1"/>
                  </a:moveTo>
                  <a:lnTo>
                    <a:pt x="4101" y="15146"/>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5198;p70">
              <a:extLst>
                <a:ext uri="{FF2B5EF4-FFF2-40B4-BE49-F238E27FC236}">
                  <a16:creationId xmlns:a16="http://schemas.microsoft.com/office/drawing/2014/main" id="{D07C24E0-207E-5427-F979-9FDE9056314E}"/>
                </a:ext>
              </a:extLst>
            </p:cNvPr>
            <p:cNvSpPr/>
            <p:nvPr/>
          </p:nvSpPr>
          <p:spPr>
            <a:xfrm>
              <a:off x="4424500" y="2014050"/>
              <a:ext cx="129475" cy="388925"/>
            </a:xfrm>
            <a:custGeom>
              <a:avLst/>
              <a:gdLst/>
              <a:ahLst/>
              <a:cxnLst/>
              <a:rect l="l" t="t" r="r" b="b"/>
              <a:pathLst>
                <a:path w="5179" h="15557" fill="none" extrusionOk="0">
                  <a:moveTo>
                    <a:pt x="1" y="15557"/>
                  </a:moveTo>
                  <a:lnTo>
                    <a:pt x="5178"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5199;p70">
              <a:extLst>
                <a:ext uri="{FF2B5EF4-FFF2-40B4-BE49-F238E27FC236}">
                  <a16:creationId xmlns:a16="http://schemas.microsoft.com/office/drawing/2014/main" id="{DA8F5FBD-47F4-DC17-CABB-51BBFF8F95C8}"/>
                </a:ext>
              </a:extLst>
            </p:cNvPr>
            <p:cNvSpPr/>
            <p:nvPr/>
          </p:nvSpPr>
          <p:spPr>
            <a:xfrm>
              <a:off x="5702825" y="3559100"/>
              <a:ext cx="355675" cy="25"/>
            </a:xfrm>
            <a:custGeom>
              <a:avLst/>
              <a:gdLst/>
              <a:ahLst/>
              <a:cxnLst/>
              <a:rect l="l" t="t" r="r" b="b"/>
              <a:pathLst>
                <a:path w="14227" h="1" fill="none" extrusionOk="0">
                  <a:moveTo>
                    <a:pt x="1" y="0"/>
                  </a:moveTo>
                  <a:lnTo>
                    <a:pt x="14227"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5200;p70">
              <a:extLst>
                <a:ext uri="{FF2B5EF4-FFF2-40B4-BE49-F238E27FC236}">
                  <a16:creationId xmlns:a16="http://schemas.microsoft.com/office/drawing/2014/main" id="{6E11365C-084A-463E-9BDD-58B8313182CF}"/>
                </a:ext>
              </a:extLst>
            </p:cNvPr>
            <p:cNvSpPr/>
            <p:nvPr/>
          </p:nvSpPr>
          <p:spPr>
            <a:xfrm>
              <a:off x="5975625" y="3844275"/>
              <a:ext cx="460900" cy="552550"/>
            </a:xfrm>
            <a:custGeom>
              <a:avLst/>
              <a:gdLst/>
              <a:ahLst/>
              <a:cxnLst/>
              <a:rect l="l" t="t" r="r" b="b"/>
              <a:pathLst>
                <a:path w="18436" h="22102" fill="none" extrusionOk="0">
                  <a:moveTo>
                    <a:pt x="0" y="12037"/>
                  </a:moveTo>
                  <a:cubicBezTo>
                    <a:pt x="702" y="12073"/>
                    <a:pt x="12302" y="22101"/>
                    <a:pt x="12302" y="22101"/>
                  </a:cubicBezTo>
                  <a:lnTo>
                    <a:pt x="11819" y="13005"/>
                  </a:lnTo>
                  <a:lnTo>
                    <a:pt x="18435" y="1"/>
                  </a:lnTo>
                  <a:lnTo>
                    <a:pt x="0" y="1252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5201;p70">
              <a:extLst>
                <a:ext uri="{FF2B5EF4-FFF2-40B4-BE49-F238E27FC236}">
                  <a16:creationId xmlns:a16="http://schemas.microsoft.com/office/drawing/2014/main" id="{342AB6B3-4663-6931-9BAB-3CD3E869F58F}"/>
                </a:ext>
              </a:extLst>
            </p:cNvPr>
            <p:cNvSpPr/>
            <p:nvPr/>
          </p:nvSpPr>
          <p:spPr>
            <a:xfrm>
              <a:off x="6283175" y="4106775"/>
              <a:ext cx="427050" cy="430975"/>
            </a:xfrm>
            <a:custGeom>
              <a:avLst/>
              <a:gdLst/>
              <a:ahLst/>
              <a:cxnLst/>
              <a:rect l="l" t="t" r="r" b="b"/>
              <a:pathLst>
                <a:path w="17082" h="17239" fill="none" extrusionOk="0">
                  <a:moveTo>
                    <a:pt x="13513" y="17239"/>
                  </a:moveTo>
                  <a:lnTo>
                    <a:pt x="12690" y="8614"/>
                  </a:lnTo>
                  <a:lnTo>
                    <a:pt x="17081" y="1"/>
                  </a:lnTo>
                  <a:lnTo>
                    <a:pt x="0" y="2021"/>
                  </a:lnTo>
                  <a:close/>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5202;p70">
              <a:extLst>
                <a:ext uri="{FF2B5EF4-FFF2-40B4-BE49-F238E27FC236}">
                  <a16:creationId xmlns:a16="http://schemas.microsoft.com/office/drawing/2014/main" id="{3B6C3623-5393-2644-B99A-DBD95F09FB0B}"/>
                </a:ext>
              </a:extLst>
            </p:cNvPr>
            <p:cNvSpPr/>
            <p:nvPr/>
          </p:nvSpPr>
          <p:spPr>
            <a:xfrm>
              <a:off x="6415625" y="3845800"/>
              <a:ext cx="315150" cy="259500"/>
            </a:xfrm>
            <a:custGeom>
              <a:avLst/>
              <a:gdLst/>
              <a:ahLst/>
              <a:cxnLst/>
              <a:rect l="l" t="t" r="r" b="b"/>
              <a:pathLst>
                <a:path w="12606" h="10380" fill="none" extrusionOk="0">
                  <a:moveTo>
                    <a:pt x="1" y="0"/>
                  </a:moveTo>
                  <a:lnTo>
                    <a:pt x="12606" y="1037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5203;p70">
              <a:extLst>
                <a:ext uri="{FF2B5EF4-FFF2-40B4-BE49-F238E27FC236}">
                  <a16:creationId xmlns:a16="http://schemas.microsoft.com/office/drawing/2014/main" id="{BB02B78E-447A-735B-2A4D-235065FECA33}"/>
                </a:ext>
              </a:extLst>
            </p:cNvPr>
            <p:cNvSpPr/>
            <p:nvPr/>
          </p:nvSpPr>
          <p:spPr>
            <a:xfrm>
              <a:off x="6282875" y="4157275"/>
              <a:ext cx="329650" cy="164850"/>
            </a:xfrm>
            <a:custGeom>
              <a:avLst/>
              <a:gdLst/>
              <a:ahLst/>
              <a:cxnLst/>
              <a:rect l="l" t="t" r="r" b="b"/>
              <a:pathLst>
                <a:path w="13186" h="6594" fill="none" extrusionOk="0">
                  <a:moveTo>
                    <a:pt x="13186" y="6594"/>
                  </a:moveTo>
                  <a:lnTo>
                    <a:pt x="0"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5204;p70">
              <a:extLst>
                <a:ext uri="{FF2B5EF4-FFF2-40B4-BE49-F238E27FC236}">
                  <a16:creationId xmlns:a16="http://schemas.microsoft.com/office/drawing/2014/main" id="{D65D8C16-C88A-6CBF-8143-047DA80B1DCA}"/>
                </a:ext>
              </a:extLst>
            </p:cNvPr>
            <p:cNvSpPr/>
            <p:nvPr/>
          </p:nvSpPr>
          <p:spPr>
            <a:xfrm>
              <a:off x="6263525" y="4379875"/>
              <a:ext cx="336900" cy="159400"/>
            </a:xfrm>
            <a:custGeom>
              <a:avLst/>
              <a:gdLst/>
              <a:ahLst/>
              <a:cxnLst/>
              <a:rect l="l" t="t" r="r" b="b"/>
              <a:pathLst>
                <a:path w="13476" h="6376" fill="none" extrusionOk="0">
                  <a:moveTo>
                    <a:pt x="0" y="0"/>
                  </a:moveTo>
                  <a:lnTo>
                    <a:pt x="13476" y="637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5205;p70">
              <a:extLst>
                <a:ext uri="{FF2B5EF4-FFF2-40B4-BE49-F238E27FC236}">
                  <a16:creationId xmlns:a16="http://schemas.microsoft.com/office/drawing/2014/main" id="{9931570D-8BA2-393B-DC15-A1C8DAD206B5}"/>
                </a:ext>
              </a:extLst>
            </p:cNvPr>
            <p:cNvSpPr/>
            <p:nvPr/>
          </p:nvSpPr>
          <p:spPr>
            <a:xfrm>
              <a:off x="5975625" y="4136425"/>
              <a:ext cx="307275" cy="20875"/>
            </a:xfrm>
            <a:custGeom>
              <a:avLst/>
              <a:gdLst/>
              <a:ahLst/>
              <a:cxnLst/>
              <a:rect l="l" t="t" r="r" b="b"/>
              <a:pathLst>
                <a:path w="12291" h="835" fill="none" extrusionOk="0">
                  <a:moveTo>
                    <a:pt x="12290" y="835"/>
                  </a:moveTo>
                  <a:lnTo>
                    <a:pt x="0"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5206;p70">
              <a:extLst>
                <a:ext uri="{FF2B5EF4-FFF2-40B4-BE49-F238E27FC236}">
                  <a16:creationId xmlns:a16="http://schemas.microsoft.com/office/drawing/2014/main" id="{6E9F49DD-CB2E-4543-CDA1-2A15378C7C10}"/>
                </a:ext>
              </a:extLst>
            </p:cNvPr>
            <p:cNvSpPr/>
            <p:nvPr/>
          </p:nvSpPr>
          <p:spPr>
            <a:xfrm>
              <a:off x="3882275" y="952550"/>
              <a:ext cx="276125" cy="179350"/>
            </a:xfrm>
            <a:custGeom>
              <a:avLst/>
              <a:gdLst/>
              <a:ahLst/>
              <a:cxnLst/>
              <a:rect l="l" t="t" r="r" b="b"/>
              <a:pathLst>
                <a:path w="11045" h="7174" fill="none" extrusionOk="0">
                  <a:moveTo>
                    <a:pt x="0" y="1597"/>
                  </a:moveTo>
                  <a:cubicBezTo>
                    <a:pt x="242" y="1743"/>
                    <a:pt x="3532" y="7174"/>
                    <a:pt x="3532" y="7174"/>
                  </a:cubicBezTo>
                  <a:lnTo>
                    <a:pt x="6290" y="3315"/>
                  </a:lnTo>
                  <a:lnTo>
                    <a:pt x="11044" y="1"/>
                  </a:lnTo>
                  <a:close/>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5207;p70">
              <a:extLst>
                <a:ext uri="{FF2B5EF4-FFF2-40B4-BE49-F238E27FC236}">
                  <a16:creationId xmlns:a16="http://schemas.microsoft.com/office/drawing/2014/main" id="{E6C88F4A-1A78-783C-205D-F04B5F750E26}"/>
                </a:ext>
              </a:extLst>
            </p:cNvPr>
            <p:cNvSpPr/>
            <p:nvPr/>
          </p:nvSpPr>
          <p:spPr>
            <a:xfrm>
              <a:off x="3882275" y="992475"/>
              <a:ext cx="157275" cy="42975"/>
            </a:xfrm>
            <a:custGeom>
              <a:avLst/>
              <a:gdLst/>
              <a:ahLst/>
              <a:cxnLst/>
              <a:rect l="l" t="t" r="r" b="b"/>
              <a:pathLst>
                <a:path w="6291" h="1719" fill="none" extrusionOk="0">
                  <a:moveTo>
                    <a:pt x="0" y="0"/>
                  </a:moveTo>
                  <a:lnTo>
                    <a:pt x="6290" y="1718"/>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5208;p70">
              <a:extLst>
                <a:ext uri="{FF2B5EF4-FFF2-40B4-BE49-F238E27FC236}">
                  <a16:creationId xmlns:a16="http://schemas.microsoft.com/office/drawing/2014/main" id="{7212333E-743C-7578-56E8-0DD66D9D735F}"/>
                </a:ext>
              </a:extLst>
            </p:cNvPr>
            <p:cNvSpPr/>
            <p:nvPr/>
          </p:nvSpPr>
          <p:spPr>
            <a:xfrm>
              <a:off x="4527025" y="2781575"/>
              <a:ext cx="72600" cy="231675"/>
            </a:xfrm>
            <a:custGeom>
              <a:avLst/>
              <a:gdLst/>
              <a:ahLst/>
              <a:cxnLst/>
              <a:rect l="l" t="t" r="r" b="b"/>
              <a:pathLst>
                <a:path w="2904" h="9267" fill="none" extrusionOk="0">
                  <a:moveTo>
                    <a:pt x="0" y="1"/>
                  </a:moveTo>
                  <a:lnTo>
                    <a:pt x="2904" y="9267"/>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5209;p70">
              <a:extLst>
                <a:ext uri="{FF2B5EF4-FFF2-40B4-BE49-F238E27FC236}">
                  <a16:creationId xmlns:a16="http://schemas.microsoft.com/office/drawing/2014/main" id="{3B7AA705-83AD-B76D-8DCF-03F0FBF6DFD2}"/>
                </a:ext>
              </a:extLst>
            </p:cNvPr>
            <p:cNvSpPr/>
            <p:nvPr/>
          </p:nvSpPr>
          <p:spPr>
            <a:xfrm>
              <a:off x="4407875" y="2921600"/>
              <a:ext cx="191750" cy="91650"/>
            </a:xfrm>
            <a:custGeom>
              <a:avLst/>
              <a:gdLst/>
              <a:ahLst/>
              <a:cxnLst/>
              <a:rect l="l" t="t" r="r" b="b"/>
              <a:pathLst>
                <a:path w="7670" h="3666" fill="none" extrusionOk="0">
                  <a:moveTo>
                    <a:pt x="0" y="1"/>
                  </a:moveTo>
                  <a:lnTo>
                    <a:pt x="7670" y="3666"/>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5210;p70">
              <a:extLst>
                <a:ext uri="{FF2B5EF4-FFF2-40B4-BE49-F238E27FC236}">
                  <a16:creationId xmlns:a16="http://schemas.microsoft.com/office/drawing/2014/main" id="{606D976C-5428-762D-CC6B-C8B37D036198}"/>
                </a:ext>
              </a:extLst>
            </p:cNvPr>
            <p:cNvSpPr/>
            <p:nvPr/>
          </p:nvSpPr>
          <p:spPr>
            <a:xfrm>
              <a:off x="4599600" y="2933700"/>
              <a:ext cx="80775" cy="79550"/>
            </a:xfrm>
            <a:custGeom>
              <a:avLst/>
              <a:gdLst/>
              <a:ahLst/>
              <a:cxnLst/>
              <a:rect l="l" t="t" r="r" b="b"/>
              <a:pathLst>
                <a:path w="3231" h="3182" fill="none" extrusionOk="0">
                  <a:moveTo>
                    <a:pt x="1" y="3182"/>
                  </a:moveTo>
                  <a:lnTo>
                    <a:pt x="3231" y="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5211;p70">
              <a:extLst>
                <a:ext uri="{FF2B5EF4-FFF2-40B4-BE49-F238E27FC236}">
                  <a16:creationId xmlns:a16="http://schemas.microsoft.com/office/drawing/2014/main" id="{3AC70608-5A7F-AF4F-0174-93D782461208}"/>
                </a:ext>
              </a:extLst>
            </p:cNvPr>
            <p:cNvSpPr/>
            <p:nvPr/>
          </p:nvSpPr>
          <p:spPr>
            <a:xfrm>
              <a:off x="4878750" y="1827450"/>
              <a:ext cx="354150" cy="62025"/>
            </a:xfrm>
            <a:custGeom>
              <a:avLst/>
              <a:gdLst/>
              <a:ahLst/>
              <a:cxnLst/>
              <a:rect l="l" t="t" r="r" b="b"/>
              <a:pathLst>
                <a:path w="14166" h="2481" fill="none" extrusionOk="0">
                  <a:moveTo>
                    <a:pt x="0" y="0"/>
                  </a:moveTo>
                  <a:lnTo>
                    <a:pt x="14165" y="2480"/>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5212;p70">
              <a:extLst>
                <a:ext uri="{FF2B5EF4-FFF2-40B4-BE49-F238E27FC236}">
                  <a16:creationId xmlns:a16="http://schemas.microsoft.com/office/drawing/2014/main" id="{E8098C43-1A4E-01E2-EEA6-A52471422DE2}"/>
                </a:ext>
              </a:extLst>
            </p:cNvPr>
            <p:cNvSpPr/>
            <p:nvPr/>
          </p:nvSpPr>
          <p:spPr>
            <a:xfrm>
              <a:off x="5092250" y="2503650"/>
              <a:ext cx="252250" cy="135525"/>
            </a:xfrm>
            <a:custGeom>
              <a:avLst/>
              <a:gdLst/>
              <a:ahLst/>
              <a:cxnLst/>
              <a:rect l="l" t="t" r="r" b="b"/>
              <a:pathLst>
                <a:path w="10090" h="5421" fill="none" extrusionOk="0">
                  <a:moveTo>
                    <a:pt x="0" y="5420"/>
                  </a:moveTo>
                  <a:lnTo>
                    <a:pt x="10089"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5213;p70">
              <a:extLst>
                <a:ext uri="{FF2B5EF4-FFF2-40B4-BE49-F238E27FC236}">
                  <a16:creationId xmlns:a16="http://schemas.microsoft.com/office/drawing/2014/main" id="{1461FAEC-0750-E8F6-EE4D-523F6E0858EE}"/>
                </a:ext>
              </a:extLst>
            </p:cNvPr>
            <p:cNvSpPr/>
            <p:nvPr/>
          </p:nvSpPr>
          <p:spPr>
            <a:xfrm>
              <a:off x="4527025" y="2781575"/>
              <a:ext cx="120700" cy="12125"/>
            </a:xfrm>
            <a:custGeom>
              <a:avLst/>
              <a:gdLst/>
              <a:ahLst/>
              <a:cxnLst/>
              <a:rect l="l" t="t" r="r" b="b"/>
              <a:pathLst>
                <a:path w="4828" h="485" fill="none" extrusionOk="0">
                  <a:moveTo>
                    <a:pt x="0" y="1"/>
                  </a:moveTo>
                  <a:lnTo>
                    <a:pt x="4827" y="48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5214;p70">
              <a:extLst>
                <a:ext uri="{FF2B5EF4-FFF2-40B4-BE49-F238E27FC236}">
                  <a16:creationId xmlns:a16="http://schemas.microsoft.com/office/drawing/2014/main" id="{AFFC0B60-CD21-8F50-1012-95CCE1771C68}"/>
                </a:ext>
              </a:extLst>
            </p:cNvPr>
            <p:cNvSpPr/>
            <p:nvPr/>
          </p:nvSpPr>
          <p:spPr>
            <a:xfrm>
              <a:off x="4338925" y="2717475"/>
              <a:ext cx="16350" cy="139125"/>
            </a:xfrm>
            <a:custGeom>
              <a:avLst/>
              <a:gdLst/>
              <a:ahLst/>
              <a:cxnLst/>
              <a:rect l="l" t="t" r="r" b="b"/>
              <a:pathLst>
                <a:path w="654" h="5565" fill="none" extrusionOk="0">
                  <a:moveTo>
                    <a:pt x="653" y="0"/>
                  </a:moveTo>
                  <a:lnTo>
                    <a:pt x="0" y="556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215;p70">
              <a:extLst>
                <a:ext uri="{FF2B5EF4-FFF2-40B4-BE49-F238E27FC236}">
                  <a16:creationId xmlns:a16="http://schemas.microsoft.com/office/drawing/2014/main" id="{EF00A659-2F2D-203D-F654-BED463BC7781}"/>
                </a:ext>
              </a:extLst>
            </p:cNvPr>
            <p:cNvSpPr/>
            <p:nvPr/>
          </p:nvSpPr>
          <p:spPr>
            <a:xfrm>
              <a:off x="4367350" y="2717475"/>
              <a:ext cx="171800" cy="64125"/>
            </a:xfrm>
            <a:custGeom>
              <a:avLst/>
              <a:gdLst/>
              <a:ahLst/>
              <a:cxnLst/>
              <a:rect l="l" t="t" r="r" b="b"/>
              <a:pathLst>
                <a:path w="6872" h="2565" fill="none" extrusionOk="0">
                  <a:moveTo>
                    <a:pt x="0" y="0"/>
                  </a:moveTo>
                  <a:lnTo>
                    <a:pt x="6871" y="2565"/>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216;p70">
              <a:extLst>
                <a:ext uri="{FF2B5EF4-FFF2-40B4-BE49-F238E27FC236}">
                  <a16:creationId xmlns:a16="http://schemas.microsoft.com/office/drawing/2014/main" id="{3EC45202-DBCF-8BC2-EDF5-D17F3D21D77C}"/>
                </a:ext>
              </a:extLst>
            </p:cNvPr>
            <p:cNvSpPr/>
            <p:nvPr/>
          </p:nvSpPr>
          <p:spPr>
            <a:xfrm>
              <a:off x="4250925" y="2757375"/>
              <a:ext cx="88025" cy="99225"/>
            </a:xfrm>
            <a:custGeom>
              <a:avLst/>
              <a:gdLst/>
              <a:ahLst/>
              <a:cxnLst/>
              <a:rect l="l" t="t" r="r" b="b"/>
              <a:pathLst>
                <a:path w="3521" h="3969" fill="none" extrusionOk="0">
                  <a:moveTo>
                    <a:pt x="0" y="1"/>
                  </a:moveTo>
                  <a:lnTo>
                    <a:pt x="3520" y="3969"/>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217;p70">
              <a:extLst>
                <a:ext uri="{FF2B5EF4-FFF2-40B4-BE49-F238E27FC236}">
                  <a16:creationId xmlns:a16="http://schemas.microsoft.com/office/drawing/2014/main" id="{32B4B2BE-BDBD-645A-36DA-9220FB6B8EA7}"/>
                </a:ext>
              </a:extLst>
            </p:cNvPr>
            <p:cNvSpPr/>
            <p:nvPr/>
          </p:nvSpPr>
          <p:spPr>
            <a:xfrm>
              <a:off x="4540925" y="1474825"/>
              <a:ext cx="464250" cy="534400"/>
            </a:xfrm>
            <a:custGeom>
              <a:avLst/>
              <a:gdLst/>
              <a:ahLst/>
              <a:cxnLst/>
              <a:rect l="l" t="t" r="r" b="b"/>
              <a:pathLst>
                <a:path w="18570" h="21376" fill="none" extrusionOk="0">
                  <a:moveTo>
                    <a:pt x="1" y="21376"/>
                  </a:moveTo>
                  <a:lnTo>
                    <a:pt x="18569" y="1"/>
                  </a:lnTo>
                </a:path>
              </a:pathLst>
            </a:custGeom>
            <a:grpFill/>
            <a:ln w="1825" cap="flat" cmpd="sng">
              <a:solidFill>
                <a:srgbClr val="A5B7C5"/>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218;p70">
              <a:extLst>
                <a:ext uri="{FF2B5EF4-FFF2-40B4-BE49-F238E27FC236}">
                  <a16:creationId xmlns:a16="http://schemas.microsoft.com/office/drawing/2014/main" id="{0DCA6D93-6631-9326-0920-D9B3695D13C5}"/>
                </a:ext>
              </a:extLst>
            </p:cNvPr>
            <p:cNvSpPr/>
            <p:nvPr/>
          </p:nvSpPr>
          <p:spPr>
            <a:xfrm>
              <a:off x="2083775" y="4509400"/>
              <a:ext cx="120100" cy="103050"/>
            </a:xfrm>
            <a:custGeom>
              <a:avLst/>
              <a:gdLst/>
              <a:ahLst/>
              <a:cxnLst/>
              <a:rect l="l" t="t" r="r" b="b"/>
              <a:pathLst>
                <a:path w="4804" h="4122" extrusionOk="0">
                  <a:moveTo>
                    <a:pt x="2738" y="0"/>
                  </a:moveTo>
                  <a:cubicBezTo>
                    <a:pt x="2231" y="0"/>
                    <a:pt x="1715" y="190"/>
                    <a:pt x="1295" y="613"/>
                  </a:cubicBezTo>
                  <a:cubicBezTo>
                    <a:pt x="1" y="1908"/>
                    <a:pt x="920" y="4121"/>
                    <a:pt x="2759" y="4121"/>
                  </a:cubicBezTo>
                  <a:cubicBezTo>
                    <a:pt x="3884" y="4109"/>
                    <a:pt x="4803" y="3190"/>
                    <a:pt x="4803" y="2065"/>
                  </a:cubicBezTo>
                  <a:cubicBezTo>
                    <a:pt x="4803" y="823"/>
                    <a:pt x="3792" y="0"/>
                    <a:pt x="2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5219;p70">
              <a:extLst>
                <a:ext uri="{FF2B5EF4-FFF2-40B4-BE49-F238E27FC236}">
                  <a16:creationId xmlns:a16="http://schemas.microsoft.com/office/drawing/2014/main" id="{5DA920EE-0024-A78A-A12C-06D79497341C}"/>
                </a:ext>
              </a:extLst>
            </p:cNvPr>
            <p:cNvSpPr/>
            <p:nvPr/>
          </p:nvSpPr>
          <p:spPr>
            <a:xfrm>
              <a:off x="2131875" y="4540150"/>
              <a:ext cx="41450" cy="4145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5220;p70">
              <a:extLst>
                <a:ext uri="{FF2B5EF4-FFF2-40B4-BE49-F238E27FC236}">
                  <a16:creationId xmlns:a16="http://schemas.microsoft.com/office/drawing/2014/main" id="{E6898AE8-2E4C-C1DC-6D33-E5950BDE7545}"/>
                </a:ext>
              </a:extLst>
            </p:cNvPr>
            <p:cNvSpPr/>
            <p:nvPr/>
          </p:nvSpPr>
          <p:spPr>
            <a:xfrm>
              <a:off x="2149700" y="3967650"/>
              <a:ext cx="120100" cy="102875"/>
            </a:xfrm>
            <a:custGeom>
              <a:avLst/>
              <a:gdLst/>
              <a:ahLst/>
              <a:cxnLst/>
              <a:rect l="l" t="t" r="r" b="b"/>
              <a:pathLst>
                <a:path w="4804" h="4115" extrusionOk="0">
                  <a:moveTo>
                    <a:pt x="2732" y="1"/>
                  </a:moveTo>
                  <a:cubicBezTo>
                    <a:pt x="2228" y="1"/>
                    <a:pt x="1713" y="188"/>
                    <a:pt x="1295" y="606"/>
                  </a:cubicBezTo>
                  <a:cubicBezTo>
                    <a:pt x="1" y="1900"/>
                    <a:pt x="920" y="4114"/>
                    <a:pt x="2747" y="4114"/>
                  </a:cubicBezTo>
                  <a:cubicBezTo>
                    <a:pt x="3884" y="4114"/>
                    <a:pt x="4803" y="3195"/>
                    <a:pt x="4803" y="2058"/>
                  </a:cubicBezTo>
                  <a:cubicBezTo>
                    <a:pt x="4803" y="821"/>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5221;p70">
              <a:extLst>
                <a:ext uri="{FF2B5EF4-FFF2-40B4-BE49-F238E27FC236}">
                  <a16:creationId xmlns:a16="http://schemas.microsoft.com/office/drawing/2014/main" id="{4123B983-EDFA-54B4-E065-F06677EA3A34}"/>
                </a:ext>
              </a:extLst>
            </p:cNvPr>
            <p:cNvSpPr/>
            <p:nvPr/>
          </p:nvSpPr>
          <p:spPr>
            <a:xfrm>
              <a:off x="2190825" y="3998525"/>
              <a:ext cx="48425" cy="41450"/>
            </a:xfrm>
            <a:custGeom>
              <a:avLst/>
              <a:gdLst/>
              <a:ahLst/>
              <a:cxnLst/>
              <a:rect l="l" t="t" r="r" b="b"/>
              <a:pathLst>
                <a:path w="1937" h="1658" extrusionOk="0">
                  <a:moveTo>
                    <a:pt x="1102" y="0"/>
                  </a:moveTo>
                  <a:cubicBezTo>
                    <a:pt x="364" y="0"/>
                    <a:pt x="1" y="883"/>
                    <a:pt x="521" y="1415"/>
                  </a:cubicBezTo>
                  <a:cubicBezTo>
                    <a:pt x="688" y="1582"/>
                    <a:pt x="894" y="1657"/>
                    <a:pt x="1096" y="1657"/>
                  </a:cubicBezTo>
                  <a:cubicBezTo>
                    <a:pt x="1524" y="1657"/>
                    <a:pt x="1936" y="1323"/>
                    <a:pt x="1936" y="823"/>
                  </a:cubicBezTo>
                  <a:cubicBezTo>
                    <a:pt x="1936" y="363"/>
                    <a:pt x="1561" y="0"/>
                    <a:pt x="11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222;p70">
              <a:extLst>
                <a:ext uri="{FF2B5EF4-FFF2-40B4-BE49-F238E27FC236}">
                  <a16:creationId xmlns:a16="http://schemas.microsoft.com/office/drawing/2014/main" id="{8F415F78-0026-2300-FEEE-497F3AC6BD99}"/>
                </a:ext>
              </a:extLst>
            </p:cNvPr>
            <p:cNvSpPr/>
            <p:nvPr/>
          </p:nvSpPr>
          <p:spPr>
            <a:xfrm>
              <a:off x="2412800" y="3351325"/>
              <a:ext cx="120100" cy="103150"/>
            </a:xfrm>
            <a:custGeom>
              <a:avLst/>
              <a:gdLst/>
              <a:ahLst/>
              <a:cxnLst/>
              <a:rect l="l" t="t" r="r" b="b"/>
              <a:pathLst>
                <a:path w="4804" h="4126" extrusionOk="0">
                  <a:moveTo>
                    <a:pt x="2731" y="1"/>
                  </a:moveTo>
                  <a:cubicBezTo>
                    <a:pt x="2227" y="1"/>
                    <a:pt x="1713" y="188"/>
                    <a:pt x="1295" y="606"/>
                  </a:cubicBezTo>
                  <a:cubicBezTo>
                    <a:pt x="1" y="1900"/>
                    <a:pt x="920" y="4126"/>
                    <a:pt x="2747" y="4126"/>
                  </a:cubicBezTo>
                  <a:cubicBezTo>
                    <a:pt x="3884" y="4114"/>
                    <a:pt x="4803" y="3195"/>
                    <a:pt x="4803" y="2070"/>
                  </a:cubicBezTo>
                  <a:cubicBezTo>
                    <a:pt x="4803" y="824"/>
                    <a:pt x="3788" y="1"/>
                    <a:pt x="27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223;p70">
              <a:extLst>
                <a:ext uri="{FF2B5EF4-FFF2-40B4-BE49-F238E27FC236}">
                  <a16:creationId xmlns:a16="http://schemas.microsoft.com/office/drawing/2014/main" id="{76068572-B7C9-1DC2-7824-0749E8B33026}"/>
                </a:ext>
              </a:extLst>
            </p:cNvPr>
            <p:cNvSpPr/>
            <p:nvPr/>
          </p:nvSpPr>
          <p:spPr>
            <a:xfrm>
              <a:off x="2460900" y="3381875"/>
              <a:ext cx="41450" cy="41475"/>
            </a:xfrm>
            <a:custGeom>
              <a:avLst/>
              <a:gdLst/>
              <a:ahLst/>
              <a:cxnLst/>
              <a:rect l="l" t="t" r="r" b="b"/>
              <a:pathLst>
                <a:path w="1658" h="1659" extrusionOk="0">
                  <a:moveTo>
                    <a:pt x="823" y="1"/>
                  </a:moveTo>
                  <a:cubicBezTo>
                    <a:pt x="363" y="1"/>
                    <a:pt x="0" y="376"/>
                    <a:pt x="0" y="835"/>
                  </a:cubicBezTo>
                  <a:cubicBezTo>
                    <a:pt x="0" y="1295"/>
                    <a:pt x="363" y="1658"/>
                    <a:pt x="823" y="1658"/>
                  </a:cubicBezTo>
                  <a:cubicBezTo>
                    <a:pt x="1283" y="1658"/>
                    <a:pt x="1658" y="1295"/>
                    <a:pt x="1658" y="835"/>
                  </a:cubicBezTo>
                  <a:cubicBezTo>
                    <a:pt x="1658" y="376"/>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224;p70">
              <a:extLst>
                <a:ext uri="{FF2B5EF4-FFF2-40B4-BE49-F238E27FC236}">
                  <a16:creationId xmlns:a16="http://schemas.microsoft.com/office/drawing/2014/main" id="{49BF9763-F3FB-E773-EF34-2023B3225F35}"/>
                </a:ext>
              </a:extLst>
            </p:cNvPr>
            <p:cNvSpPr/>
            <p:nvPr/>
          </p:nvSpPr>
          <p:spPr>
            <a:xfrm>
              <a:off x="2219875" y="3265425"/>
              <a:ext cx="120375" cy="102875"/>
            </a:xfrm>
            <a:custGeom>
              <a:avLst/>
              <a:gdLst/>
              <a:ahLst/>
              <a:cxnLst/>
              <a:rect l="l" t="t" r="r" b="b"/>
              <a:pathLst>
                <a:path w="4815" h="4115" extrusionOk="0">
                  <a:moveTo>
                    <a:pt x="2735" y="1"/>
                  </a:moveTo>
                  <a:cubicBezTo>
                    <a:pt x="2228" y="1"/>
                    <a:pt x="1713" y="188"/>
                    <a:pt x="1295" y="606"/>
                  </a:cubicBezTo>
                  <a:cubicBezTo>
                    <a:pt x="0" y="1901"/>
                    <a:pt x="920" y="4114"/>
                    <a:pt x="2758" y="4114"/>
                  </a:cubicBezTo>
                  <a:cubicBezTo>
                    <a:pt x="3883" y="4114"/>
                    <a:pt x="4803" y="3195"/>
                    <a:pt x="4815" y="2058"/>
                  </a:cubicBezTo>
                  <a:cubicBezTo>
                    <a:pt x="4815" y="822"/>
                    <a:pt x="3795" y="1"/>
                    <a:pt x="27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225;p70">
              <a:extLst>
                <a:ext uri="{FF2B5EF4-FFF2-40B4-BE49-F238E27FC236}">
                  <a16:creationId xmlns:a16="http://schemas.microsoft.com/office/drawing/2014/main" id="{4EF4C532-8ABB-B842-13AA-A12B01E27292}"/>
                </a:ext>
              </a:extLst>
            </p:cNvPr>
            <p:cNvSpPr/>
            <p:nvPr/>
          </p:nvSpPr>
          <p:spPr>
            <a:xfrm>
              <a:off x="2267950" y="3296300"/>
              <a:ext cx="41450" cy="41450"/>
            </a:xfrm>
            <a:custGeom>
              <a:avLst/>
              <a:gdLst/>
              <a:ahLst/>
              <a:cxnLst/>
              <a:rect l="l" t="t" r="r" b="b"/>
              <a:pathLst>
                <a:path w="1658" h="1658" extrusionOk="0">
                  <a:moveTo>
                    <a:pt x="835" y="0"/>
                  </a:moveTo>
                  <a:cubicBezTo>
                    <a:pt x="376" y="0"/>
                    <a:pt x="1" y="363"/>
                    <a:pt x="1" y="823"/>
                  </a:cubicBezTo>
                  <a:cubicBezTo>
                    <a:pt x="1" y="1283"/>
                    <a:pt x="376" y="1658"/>
                    <a:pt x="835" y="1658"/>
                  </a:cubicBezTo>
                  <a:cubicBezTo>
                    <a:pt x="1283" y="1658"/>
                    <a:pt x="1658" y="1283"/>
                    <a:pt x="1658" y="823"/>
                  </a:cubicBezTo>
                  <a:cubicBezTo>
                    <a:pt x="1658" y="363"/>
                    <a:pt x="1283"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226;p70">
              <a:extLst>
                <a:ext uri="{FF2B5EF4-FFF2-40B4-BE49-F238E27FC236}">
                  <a16:creationId xmlns:a16="http://schemas.microsoft.com/office/drawing/2014/main" id="{2D1E8593-2112-F29D-BA59-FBAD137B61AC}"/>
                </a:ext>
              </a:extLst>
            </p:cNvPr>
            <p:cNvSpPr/>
            <p:nvPr/>
          </p:nvSpPr>
          <p:spPr>
            <a:xfrm>
              <a:off x="1842150" y="2753150"/>
              <a:ext cx="120075" cy="102850"/>
            </a:xfrm>
            <a:custGeom>
              <a:avLst/>
              <a:gdLst/>
              <a:ahLst/>
              <a:cxnLst/>
              <a:rect l="l" t="t" r="r" b="b"/>
              <a:pathLst>
                <a:path w="4803" h="4114" extrusionOk="0">
                  <a:moveTo>
                    <a:pt x="2730" y="0"/>
                  </a:moveTo>
                  <a:cubicBezTo>
                    <a:pt x="2226" y="0"/>
                    <a:pt x="1712" y="188"/>
                    <a:pt x="1295" y="605"/>
                  </a:cubicBezTo>
                  <a:cubicBezTo>
                    <a:pt x="0" y="1900"/>
                    <a:pt x="920" y="4114"/>
                    <a:pt x="2746" y="4114"/>
                  </a:cubicBezTo>
                  <a:cubicBezTo>
                    <a:pt x="3883" y="4114"/>
                    <a:pt x="4803" y="3194"/>
                    <a:pt x="4803" y="2069"/>
                  </a:cubicBezTo>
                  <a:cubicBezTo>
                    <a:pt x="4803" y="824"/>
                    <a:pt x="3788" y="0"/>
                    <a:pt x="2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227;p70">
              <a:extLst>
                <a:ext uri="{FF2B5EF4-FFF2-40B4-BE49-F238E27FC236}">
                  <a16:creationId xmlns:a16="http://schemas.microsoft.com/office/drawing/2014/main" id="{FFCBFF78-E8AE-5928-F275-F4EB3B2E7FB4}"/>
                </a:ext>
              </a:extLst>
            </p:cNvPr>
            <p:cNvSpPr/>
            <p:nvPr/>
          </p:nvSpPr>
          <p:spPr>
            <a:xfrm>
              <a:off x="1890225" y="2784000"/>
              <a:ext cx="41450" cy="41450"/>
            </a:xfrm>
            <a:custGeom>
              <a:avLst/>
              <a:gdLst/>
              <a:ahLst/>
              <a:cxnLst/>
              <a:rect l="l" t="t" r="r" b="b"/>
              <a:pathLst>
                <a:path w="1658" h="1658" extrusionOk="0">
                  <a:moveTo>
                    <a:pt x="823" y="0"/>
                  </a:moveTo>
                  <a:cubicBezTo>
                    <a:pt x="376" y="0"/>
                    <a:pt x="1" y="375"/>
                    <a:pt x="1" y="823"/>
                  </a:cubicBezTo>
                  <a:cubicBezTo>
                    <a:pt x="1" y="1283"/>
                    <a:pt x="376" y="1658"/>
                    <a:pt x="823" y="1658"/>
                  </a:cubicBezTo>
                  <a:cubicBezTo>
                    <a:pt x="1283" y="1658"/>
                    <a:pt x="1658" y="1283"/>
                    <a:pt x="1658" y="823"/>
                  </a:cubicBezTo>
                  <a:cubicBezTo>
                    <a:pt x="1658" y="375"/>
                    <a:pt x="1283" y="0"/>
                    <a:pt x="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228;p70">
              <a:extLst>
                <a:ext uri="{FF2B5EF4-FFF2-40B4-BE49-F238E27FC236}">
                  <a16:creationId xmlns:a16="http://schemas.microsoft.com/office/drawing/2014/main" id="{8E6DA342-012C-C83B-3AA0-FA0497B5356D}"/>
                </a:ext>
              </a:extLst>
            </p:cNvPr>
            <p:cNvSpPr/>
            <p:nvPr/>
          </p:nvSpPr>
          <p:spPr>
            <a:xfrm>
              <a:off x="1965225" y="2040750"/>
              <a:ext cx="120400" cy="103050"/>
            </a:xfrm>
            <a:custGeom>
              <a:avLst/>
              <a:gdLst/>
              <a:ahLst/>
              <a:cxnLst/>
              <a:rect l="l" t="t" r="r" b="b"/>
              <a:pathLst>
                <a:path w="4816" h="4122" extrusionOk="0">
                  <a:moveTo>
                    <a:pt x="2750" y="0"/>
                  </a:moveTo>
                  <a:cubicBezTo>
                    <a:pt x="2244" y="0"/>
                    <a:pt x="1727" y="190"/>
                    <a:pt x="1307" y="614"/>
                  </a:cubicBezTo>
                  <a:cubicBezTo>
                    <a:pt x="1" y="1908"/>
                    <a:pt x="920" y="4122"/>
                    <a:pt x="2759" y="4122"/>
                  </a:cubicBezTo>
                  <a:cubicBezTo>
                    <a:pt x="3896" y="4122"/>
                    <a:pt x="4815" y="3202"/>
                    <a:pt x="4815" y="2065"/>
                  </a:cubicBezTo>
                  <a:cubicBezTo>
                    <a:pt x="4815" y="823"/>
                    <a:pt x="3805" y="0"/>
                    <a:pt x="2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229;p70">
              <a:extLst>
                <a:ext uri="{FF2B5EF4-FFF2-40B4-BE49-F238E27FC236}">
                  <a16:creationId xmlns:a16="http://schemas.microsoft.com/office/drawing/2014/main" id="{CD40FDB2-E066-F70C-0D6D-8A6387DAC5A7}"/>
                </a:ext>
              </a:extLst>
            </p:cNvPr>
            <p:cNvSpPr/>
            <p:nvPr/>
          </p:nvSpPr>
          <p:spPr>
            <a:xfrm>
              <a:off x="2013325" y="2071500"/>
              <a:ext cx="41450" cy="41450"/>
            </a:xfrm>
            <a:custGeom>
              <a:avLst/>
              <a:gdLst/>
              <a:ahLst/>
              <a:cxnLst/>
              <a:rect l="l" t="t" r="r" b="b"/>
              <a:pathLst>
                <a:path w="1658" h="1658" extrusionOk="0">
                  <a:moveTo>
                    <a:pt x="835" y="1"/>
                  </a:moveTo>
                  <a:cubicBezTo>
                    <a:pt x="375" y="1"/>
                    <a:pt x="0" y="376"/>
                    <a:pt x="0" y="835"/>
                  </a:cubicBezTo>
                  <a:cubicBezTo>
                    <a:pt x="0" y="1295"/>
                    <a:pt x="375" y="1658"/>
                    <a:pt x="835" y="1658"/>
                  </a:cubicBezTo>
                  <a:cubicBezTo>
                    <a:pt x="1294" y="1658"/>
                    <a:pt x="1657" y="1295"/>
                    <a:pt x="1657" y="835"/>
                  </a:cubicBezTo>
                  <a:cubicBezTo>
                    <a:pt x="1657" y="376"/>
                    <a:pt x="1294"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230;p70">
              <a:extLst>
                <a:ext uri="{FF2B5EF4-FFF2-40B4-BE49-F238E27FC236}">
                  <a16:creationId xmlns:a16="http://schemas.microsoft.com/office/drawing/2014/main" id="{0F5415CA-FE91-4F25-8572-F0C39DACA876}"/>
                </a:ext>
              </a:extLst>
            </p:cNvPr>
            <p:cNvSpPr/>
            <p:nvPr/>
          </p:nvSpPr>
          <p:spPr>
            <a:xfrm>
              <a:off x="2199300" y="2345175"/>
              <a:ext cx="120075" cy="102875"/>
            </a:xfrm>
            <a:custGeom>
              <a:avLst/>
              <a:gdLst/>
              <a:ahLst/>
              <a:cxnLst/>
              <a:rect l="l" t="t" r="r" b="b"/>
              <a:pathLst>
                <a:path w="4803" h="4115" extrusionOk="0">
                  <a:moveTo>
                    <a:pt x="2732" y="1"/>
                  </a:moveTo>
                  <a:cubicBezTo>
                    <a:pt x="2228" y="1"/>
                    <a:pt x="1713" y="188"/>
                    <a:pt x="1295" y="606"/>
                  </a:cubicBezTo>
                  <a:cubicBezTo>
                    <a:pt x="1" y="1900"/>
                    <a:pt x="920" y="4114"/>
                    <a:pt x="2759" y="4114"/>
                  </a:cubicBezTo>
                  <a:cubicBezTo>
                    <a:pt x="3884" y="4114"/>
                    <a:pt x="4803" y="3195"/>
                    <a:pt x="4803" y="2058"/>
                  </a:cubicBezTo>
                  <a:cubicBezTo>
                    <a:pt x="4803" y="821"/>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231;p70">
              <a:extLst>
                <a:ext uri="{FF2B5EF4-FFF2-40B4-BE49-F238E27FC236}">
                  <a16:creationId xmlns:a16="http://schemas.microsoft.com/office/drawing/2014/main" id="{AF2A10E1-6AB3-AA20-EBF5-CE9CBF8DDD1A}"/>
                </a:ext>
              </a:extLst>
            </p:cNvPr>
            <p:cNvSpPr/>
            <p:nvPr/>
          </p:nvSpPr>
          <p:spPr>
            <a:xfrm>
              <a:off x="2247375" y="2376025"/>
              <a:ext cx="41475" cy="41475"/>
            </a:xfrm>
            <a:custGeom>
              <a:avLst/>
              <a:gdLst/>
              <a:ahLst/>
              <a:cxnLst/>
              <a:rect l="l" t="t" r="r" b="b"/>
              <a:pathLst>
                <a:path w="1659" h="1659" extrusionOk="0">
                  <a:moveTo>
                    <a:pt x="824" y="1"/>
                  </a:moveTo>
                  <a:cubicBezTo>
                    <a:pt x="364" y="1"/>
                    <a:pt x="1" y="376"/>
                    <a:pt x="1" y="824"/>
                  </a:cubicBezTo>
                  <a:cubicBezTo>
                    <a:pt x="1" y="1283"/>
                    <a:pt x="364" y="1658"/>
                    <a:pt x="824" y="1658"/>
                  </a:cubicBezTo>
                  <a:cubicBezTo>
                    <a:pt x="1283" y="1658"/>
                    <a:pt x="1658" y="1283"/>
                    <a:pt x="1658" y="824"/>
                  </a:cubicBezTo>
                  <a:cubicBezTo>
                    <a:pt x="1658" y="376"/>
                    <a:pt x="1283" y="1"/>
                    <a:pt x="8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232;p70">
              <a:extLst>
                <a:ext uri="{FF2B5EF4-FFF2-40B4-BE49-F238E27FC236}">
                  <a16:creationId xmlns:a16="http://schemas.microsoft.com/office/drawing/2014/main" id="{0954FC0A-940B-166F-0FC2-FCC71CA5B8D6}"/>
                </a:ext>
              </a:extLst>
            </p:cNvPr>
            <p:cNvSpPr/>
            <p:nvPr/>
          </p:nvSpPr>
          <p:spPr>
            <a:xfrm>
              <a:off x="3401425" y="2433800"/>
              <a:ext cx="120075" cy="103150"/>
            </a:xfrm>
            <a:custGeom>
              <a:avLst/>
              <a:gdLst/>
              <a:ahLst/>
              <a:cxnLst/>
              <a:rect l="l" t="t" r="r" b="b"/>
              <a:pathLst>
                <a:path w="4803" h="4126" extrusionOk="0">
                  <a:moveTo>
                    <a:pt x="2730" y="0"/>
                  </a:moveTo>
                  <a:cubicBezTo>
                    <a:pt x="2226" y="0"/>
                    <a:pt x="1712" y="187"/>
                    <a:pt x="1295" y="605"/>
                  </a:cubicBezTo>
                  <a:cubicBezTo>
                    <a:pt x="0" y="1900"/>
                    <a:pt x="920" y="4125"/>
                    <a:pt x="2758" y="4125"/>
                  </a:cubicBezTo>
                  <a:cubicBezTo>
                    <a:pt x="3883" y="4113"/>
                    <a:pt x="4803" y="3194"/>
                    <a:pt x="4803" y="2069"/>
                  </a:cubicBezTo>
                  <a:cubicBezTo>
                    <a:pt x="4803" y="824"/>
                    <a:pt x="3788" y="0"/>
                    <a:pt x="2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233;p70">
              <a:extLst>
                <a:ext uri="{FF2B5EF4-FFF2-40B4-BE49-F238E27FC236}">
                  <a16:creationId xmlns:a16="http://schemas.microsoft.com/office/drawing/2014/main" id="{4704D854-FF9E-698A-44FD-862401FEB170}"/>
                </a:ext>
              </a:extLst>
            </p:cNvPr>
            <p:cNvSpPr/>
            <p:nvPr/>
          </p:nvSpPr>
          <p:spPr>
            <a:xfrm>
              <a:off x="3449500" y="2464650"/>
              <a:ext cx="41450" cy="41450"/>
            </a:xfrm>
            <a:custGeom>
              <a:avLst/>
              <a:gdLst/>
              <a:ahLst/>
              <a:cxnLst/>
              <a:rect l="l" t="t" r="r" b="b"/>
              <a:pathLst>
                <a:path w="1658" h="1658" extrusionOk="0">
                  <a:moveTo>
                    <a:pt x="835" y="0"/>
                  </a:moveTo>
                  <a:cubicBezTo>
                    <a:pt x="376" y="0"/>
                    <a:pt x="1" y="375"/>
                    <a:pt x="1" y="835"/>
                  </a:cubicBezTo>
                  <a:cubicBezTo>
                    <a:pt x="1" y="1283"/>
                    <a:pt x="376" y="1658"/>
                    <a:pt x="835" y="1658"/>
                  </a:cubicBezTo>
                  <a:cubicBezTo>
                    <a:pt x="1283" y="1658"/>
                    <a:pt x="1658" y="1283"/>
                    <a:pt x="1658" y="835"/>
                  </a:cubicBezTo>
                  <a:cubicBezTo>
                    <a:pt x="1658" y="375"/>
                    <a:pt x="1283"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234;p70">
              <a:extLst>
                <a:ext uri="{FF2B5EF4-FFF2-40B4-BE49-F238E27FC236}">
                  <a16:creationId xmlns:a16="http://schemas.microsoft.com/office/drawing/2014/main" id="{62D77D80-306C-E082-3E15-BB60276F6D34}"/>
                </a:ext>
              </a:extLst>
            </p:cNvPr>
            <p:cNvSpPr/>
            <p:nvPr/>
          </p:nvSpPr>
          <p:spPr>
            <a:xfrm>
              <a:off x="3549000" y="2197525"/>
              <a:ext cx="120075" cy="102925"/>
            </a:xfrm>
            <a:custGeom>
              <a:avLst/>
              <a:gdLst/>
              <a:ahLst/>
              <a:cxnLst/>
              <a:rect l="l" t="t" r="r" b="b"/>
              <a:pathLst>
                <a:path w="4803" h="4117" extrusionOk="0">
                  <a:moveTo>
                    <a:pt x="2737" y="1"/>
                  </a:moveTo>
                  <a:cubicBezTo>
                    <a:pt x="2231" y="1"/>
                    <a:pt x="1715" y="189"/>
                    <a:pt x="1295" y="609"/>
                  </a:cubicBezTo>
                  <a:cubicBezTo>
                    <a:pt x="0" y="1903"/>
                    <a:pt x="908" y="4117"/>
                    <a:pt x="2746" y="4117"/>
                  </a:cubicBezTo>
                  <a:cubicBezTo>
                    <a:pt x="3884" y="4117"/>
                    <a:pt x="4803" y="3197"/>
                    <a:pt x="4803" y="2060"/>
                  </a:cubicBezTo>
                  <a:cubicBezTo>
                    <a:pt x="4803" y="818"/>
                    <a:pt x="3792" y="1"/>
                    <a:pt x="27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235;p70">
              <a:extLst>
                <a:ext uri="{FF2B5EF4-FFF2-40B4-BE49-F238E27FC236}">
                  <a16:creationId xmlns:a16="http://schemas.microsoft.com/office/drawing/2014/main" id="{DEDEFF0B-6CD9-D803-6844-42376CF0033A}"/>
                </a:ext>
              </a:extLst>
            </p:cNvPr>
            <p:cNvSpPr/>
            <p:nvPr/>
          </p:nvSpPr>
          <p:spPr>
            <a:xfrm>
              <a:off x="3597075" y="2228150"/>
              <a:ext cx="41475" cy="41450"/>
            </a:xfrm>
            <a:custGeom>
              <a:avLst/>
              <a:gdLst/>
              <a:ahLst/>
              <a:cxnLst/>
              <a:rect l="l" t="t" r="r" b="b"/>
              <a:pathLst>
                <a:path w="1659" h="1658" extrusionOk="0">
                  <a:moveTo>
                    <a:pt x="823" y="1"/>
                  </a:moveTo>
                  <a:cubicBezTo>
                    <a:pt x="376" y="1"/>
                    <a:pt x="1" y="376"/>
                    <a:pt x="1" y="835"/>
                  </a:cubicBezTo>
                  <a:cubicBezTo>
                    <a:pt x="1" y="1295"/>
                    <a:pt x="376" y="1658"/>
                    <a:pt x="823" y="1658"/>
                  </a:cubicBezTo>
                  <a:cubicBezTo>
                    <a:pt x="1283" y="1658"/>
                    <a:pt x="1658" y="1295"/>
                    <a:pt x="1658" y="835"/>
                  </a:cubicBezTo>
                  <a:cubicBezTo>
                    <a:pt x="1658" y="376"/>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236;p70">
              <a:extLst>
                <a:ext uri="{FF2B5EF4-FFF2-40B4-BE49-F238E27FC236}">
                  <a16:creationId xmlns:a16="http://schemas.microsoft.com/office/drawing/2014/main" id="{F4DCA070-8E3C-1C39-7C94-0D305EC5EB16}"/>
                </a:ext>
              </a:extLst>
            </p:cNvPr>
            <p:cNvSpPr/>
            <p:nvPr/>
          </p:nvSpPr>
          <p:spPr>
            <a:xfrm>
              <a:off x="3569875" y="3371900"/>
              <a:ext cx="120075" cy="102850"/>
            </a:xfrm>
            <a:custGeom>
              <a:avLst/>
              <a:gdLst/>
              <a:ahLst/>
              <a:cxnLst/>
              <a:rect l="l" t="t" r="r" b="b"/>
              <a:pathLst>
                <a:path w="4803" h="4114" extrusionOk="0">
                  <a:moveTo>
                    <a:pt x="2732" y="0"/>
                  </a:moveTo>
                  <a:cubicBezTo>
                    <a:pt x="2227" y="0"/>
                    <a:pt x="1713" y="187"/>
                    <a:pt x="1295" y="605"/>
                  </a:cubicBezTo>
                  <a:cubicBezTo>
                    <a:pt x="0" y="1900"/>
                    <a:pt x="920" y="4113"/>
                    <a:pt x="2746" y="4113"/>
                  </a:cubicBezTo>
                  <a:cubicBezTo>
                    <a:pt x="3883" y="4113"/>
                    <a:pt x="4803" y="3194"/>
                    <a:pt x="4803" y="2057"/>
                  </a:cubicBezTo>
                  <a:cubicBezTo>
                    <a:pt x="4803" y="821"/>
                    <a:pt x="3788"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237;p70">
              <a:extLst>
                <a:ext uri="{FF2B5EF4-FFF2-40B4-BE49-F238E27FC236}">
                  <a16:creationId xmlns:a16="http://schemas.microsoft.com/office/drawing/2014/main" id="{D1948461-1B62-7447-A848-F3DC0BCFD8C1}"/>
                </a:ext>
              </a:extLst>
            </p:cNvPr>
            <p:cNvSpPr/>
            <p:nvPr/>
          </p:nvSpPr>
          <p:spPr>
            <a:xfrm>
              <a:off x="3617950" y="3402750"/>
              <a:ext cx="41450" cy="41450"/>
            </a:xfrm>
            <a:custGeom>
              <a:avLst/>
              <a:gdLst/>
              <a:ahLst/>
              <a:cxnLst/>
              <a:rect l="l" t="t" r="r" b="b"/>
              <a:pathLst>
                <a:path w="1658" h="1658" extrusionOk="0">
                  <a:moveTo>
                    <a:pt x="823" y="0"/>
                  </a:moveTo>
                  <a:cubicBezTo>
                    <a:pt x="363" y="0"/>
                    <a:pt x="1" y="375"/>
                    <a:pt x="1" y="823"/>
                  </a:cubicBezTo>
                  <a:cubicBezTo>
                    <a:pt x="1" y="1283"/>
                    <a:pt x="363" y="1658"/>
                    <a:pt x="823" y="1658"/>
                  </a:cubicBezTo>
                  <a:cubicBezTo>
                    <a:pt x="1283" y="1658"/>
                    <a:pt x="1658" y="1283"/>
                    <a:pt x="1658" y="823"/>
                  </a:cubicBezTo>
                  <a:cubicBezTo>
                    <a:pt x="1658" y="375"/>
                    <a:pt x="1283" y="0"/>
                    <a:pt x="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238;p70">
              <a:extLst>
                <a:ext uri="{FF2B5EF4-FFF2-40B4-BE49-F238E27FC236}">
                  <a16:creationId xmlns:a16="http://schemas.microsoft.com/office/drawing/2014/main" id="{0F0AA870-DF72-FEE5-1CDB-F7E9A972B72A}"/>
                </a:ext>
              </a:extLst>
            </p:cNvPr>
            <p:cNvSpPr/>
            <p:nvPr/>
          </p:nvSpPr>
          <p:spPr>
            <a:xfrm>
              <a:off x="3313425" y="2828375"/>
              <a:ext cx="120375" cy="102925"/>
            </a:xfrm>
            <a:custGeom>
              <a:avLst/>
              <a:gdLst/>
              <a:ahLst/>
              <a:cxnLst/>
              <a:rect l="l" t="t" r="r" b="b"/>
              <a:pathLst>
                <a:path w="4815" h="4117" extrusionOk="0">
                  <a:moveTo>
                    <a:pt x="2749" y="1"/>
                  </a:moveTo>
                  <a:cubicBezTo>
                    <a:pt x="2243" y="1"/>
                    <a:pt x="1726" y="189"/>
                    <a:pt x="1307" y="609"/>
                  </a:cubicBezTo>
                  <a:cubicBezTo>
                    <a:pt x="0" y="1903"/>
                    <a:pt x="919" y="4117"/>
                    <a:pt x="2758" y="4117"/>
                  </a:cubicBezTo>
                  <a:cubicBezTo>
                    <a:pt x="3895" y="4117"/>
                    <a:pt x="4815" y="3197"/>
                    <a:pt x="4815" y="2060"/>
                  </a:cubicBezTo>
                  <a:cubicBezTo>
                    <a:pt x="4815" y="818"/>
                    <a:pt x="3804" y="1"/>
                    <a:pt x="27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239;p70">
              <a:extLst>
                <a:ext uri="{FF2B5EF4-FFF2-40B4-BE49-F238E27FC236}">
                  <a16:creationId xmlns:a16="http://schemas.microsoft.com/office/drawing/2014/main" id="{D4EDC99D-9828-5C49-6D77-D31213201B5B}"/>
                </a:ext>
              </a:extLst>
            </p:cNvPr>
            <p:cNvSpPr/>
            <p:nvPr/>
          </p:nvSpPr>
          <p:spPr>
            <a:xfrm>
              <a:off x="3354550" y="2859000"/>
              <a:ext cx="48400" cy="41525"/>
            </a:xfrm>
            <a:custGeom>
              <a:avLst/>
              <a:gdLst/>
              <a:ahLst/>
              <a:cxnLst/>
              <a:rect l="l" t="t" r="r" b="b"/>
              <a:pathLst>
                <a:path w="1936" h="1661" extrusionOk="0">
                  <a:moveTo>
                    <a:pt x="1113" y="0"/>
                  </a:moveTo>
                  <a:cubicBezTo>
                    <a:pt x="375" y="0"/>
                    <a:pt x="0" y="896"/>
                    <a:pt x="520" y="1416"/>
                  </a:cubicBezTo>
                  <a:cubicBezTo>
                    <a:pt x="689" y="1585"/>
                    <a:pt x="898" y="1661"/>
                    <a:pt x="1103" y="1661"/>
                  </a:cubicBezTo>
                  <a:cubicBezTo>
                    <a:pt x="1528" y="1661"/>
                    <a:pt x="1936" y="1333"/>
                    <a:pt x="1936" y="835"/>
                  </a:cubicBezTo>
                  <a:cubicBezTo>
                    <a:pt x="1936" y="375"/>
                    <a:pt x="1573" y="0"/>
                    <a:pt x="1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240;p70">
              <a:extLst>
                <a:ext uri="{FF2B5EF4-FFF2-40B4-BE49-F238E27FC236}">
                  <a16:creationId xmlns:a16="http://schemas.microsoft.com/office/drawing/2014/main" id="{5160BECB-8EAA-E633-6023-E7247CDD4559}"/>
                </a:ext>
              </a:extLst>
            </p:cNvPr>
            <p:cNvSpPr/>
            <p:nvPr/>
          </p:nvSpPr>
          <p:spPr>
            <a:xfrm>
              <a:off x="3471575" y="2603150"/>
              <a:ext cx="120100" cy="102850"/>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241;p70">
              <a:extLst>
                <a:ext uri="{FF2B5EF4-FFF2-40B4-BE49-F238E27FC236}">
                  <a16:creationId xmlns:a16="http://schemas.microsoft.com/office/drawing/2014/main" id="{952F6DFA-D8F3-97A2-84C0-176E79EA1972}"/>
                </a:ext>
              </a:extLst>
            </p:cNvPr>
            <p:cNvSpPr/>
            <p:nvPr/>
          </p:nvSpPr>
          <p:spPr>
            <a:xfrm>
              <a:off x="3519675" y="2634000"/>
              <a:ext cx="41450" cy="41450"/>
            </a:xfrm>
            <a:custGeom>
              <a:avLst/>
              <a:gdLst/>
              <a:ahLst/>
              <a:cxnLst/>
              <a:rect l="l" t="t" r="r" b="b"/>
              <a:pathLst>
                <a:path w="1658" h="1658" extrusionOk="0">
                  <a:moveTo>
                    <a:pt x="823" y="1"/>
                  </a:moveTo>
                  <a:cubicBezTo>
                    <a:pt x="363" y="1"/>
                    <a:pt x="0" y="363"/>
                    <a:pt x="0" y="823"/>
                  </a:cubicBezTo>
                  <a:cubicBezTo>
                    <a:pt x="0" y="1283"/>
                    <a:pt x="363" y="1658"/>
                    <a:pt x="823" y="1658"/>
                  </a:cubicBezTo>
                  <a:cubicBezTo>
                    <a:pt x="1282" y="1658"/>
                    <a:pt x="1657" y="1283"/>
                    <a:pt x="1657" y="823"/>
                  </a:cubicBezTo>
                  <a:cubicBezTo>
                    <a:pt x="1657" y="363"/>
                    <a:pt x="1282"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242;p70">
              <a:extLst>
                <a:ext uri="{FF2B5EF4-FFF2-40B4-BE49-F238E27FC236}">
                  <a16:creationId xmlns:a16="http://schemas.microsoft.com/office/drawing/2014/main" id="{D3C1293F-B807-057A-DD66-BDEC91C09F15}"/>
                </a:ext>
              </a:extLst>
            </p:cNvPr>
            <p:cNvSpPr/>
            <p:nvPr/>
          </p:nvSpPr>
          <p:spPr>
            <a:xfrm>
              <a:off x="3857775" y="2291950"/>
              <a:ext cx="120375" cy="102850"/>
            </a:xfrm>
            <a:custGeom>
              <a:avLst/>
              <a:gdLst/>
              <a:ahLst/>
              <a:cxnLst/>
              <a:rect l="l" t="t" r="r" b="b"/>
              <a:pathLst>
                <a:path w="4815" h="4114" extrusionOk="0">
                  <a:moveTo>
                    <a:pt x="2744" y="1"/>
                  </a:moveTo>
                  <a:cubicBezTo>
                    <a:pt x="2239" y="1"/>
                    <a:pt x="1725" y="188"/>
                    <a:pt x="1307" y="606"/>
                  </a:cubicBezTo>
                  <a:cubicBezTo>
                    <a:pt x="0" y="1900"/>
                    <a:pt x="920" y="4114"/>
                    <a:pt x="2758" y="4114"/>
                  </a:cubicBezTo>
                  <a:cubicBezTo>
                    <a:pt x="3895" y="4114"/>
                    <a:pt x="4815" y="3195"/>
                    <a:pt x="4815" y="2058"/>
                  </a:cubicBezTo>
                  <a:cubicBezTo>
                    <a:pt x="4815" y="821"/>
                    <a:pt x="3801" y="1"/>
                    <a:pt x="27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243;p70">
              <a:extLst>
                <a:ext uri="{FF2B5EF4-FFF2-40B4-BE49-F238E27FC236}">
                  <a16:creationId xmlns:a16="http://schemas.microsoft.com/office/drawing/2014/main" id="{DD4675BA-5444-B730-80CE-36DA32E9D6B4}"/>
                </a:ext>
              </a:extLst>
            </p:cNvPr>
            <p:cNvSpPr/>
            <p:nvPr/>
          </p:nvSpPr>
          <p:spPr>
            <a:xfrm>
              <a:off x="3898900" y="2322800"/>
              <a:ext cx="48400" cy="41475"/>
            </a:xfrm>
            <a:custGeom>
              <a:avLst/>
              <a:gdLst/>
              <a:ahLst/>
              <a:cxnLst/>
              <a:rect l="l" t="t" r="r" b="b"/>
              <a:pathLst>
                <a:path w="1936" h="1659" extrusionOk="0">
                  <a:moveTo>
                    <a:pt x="1113" y="1"/>
                  </a:moveTo>
                  <a:cubicBezTo>
                    <a:pt x="375" y="1"/>
                    <a:pt x="0" y="896"/>
                    <a:pt x="521" y="1416"/>
                  </a:cubicBezTo>
                  <a:cubicBezTo>
                    <a:pt x="692" y="1583"/>
                    <a:pt x="899" y="1658"/>
                    <a:pt x="1101" y="1658"/>
                  </a:cubicBezTo>
                  <a:cubicBezTo>
                    <a:pt x="1529" y="1658"/>
                    <a:pt x="1936" y="1324"/>
                    <a:pt x="1936" y="824"/>
                  </a:cubicBezTo>
                  <a:cubicBezTo>
                    <a:pt x="1936" y="364"/>
                    <a:pt x="1573" y="1"/>
                    <a:pt x="11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244;p70">
              <a:extLst>
                <a:ext uri="{FF2B5EF4-FFF2-40B4-BE49-F238E27FC236}">
                  <a16:creationId xmlns:a16="http://schemas.microsoft.com/office/drawing/2014/main" id="{7BFCD5CF-D865-547A-C200-983CCC293E36}"/>
                </a:ext>
              </a:extLst>
            </p:cNvPr>
            <p:cNvSpPr/>
            <p:nvPr/>
          </p:nvSpPr>
          <p:spPr>
            <a:xfrm>
              <a:off x="4072500" y="2533875"/>
              <a:ext cx="120075" cy="102875"/>
            </a:xfrm>
            <a:custGeom>
              <a:avLst/>
              <a:gdLst/>
              <a:ahLst/>
              <a:cxnLst/>
              <a:rect l="l" t="t" r="r" b="b"/>
              <a:pathLst>
                <a:path w="4803" h="4115" extrusionOk="0">
                  <a:moveTo>
                    <a:pt x="2732" y="1"/>
                  </a:moveTo>
                  <a:cubicBezTo>
                    <a:pt x="2227" y="1"/>
                    <a:pt x="1713" y="188"/>
                    <a:pt x="1294" y="606"/>
                  </a:cubicBezTo>
                  <a:cubicBezTo>
                    <a:pt x="0" y="1901"/>
                    <a:pt x="907" y="4114"/>
                    <a:pt x="2746" y="4114"/>
                  </a:cubicBezTo>
                  <a:cubicBezTo>
                    <a:pt x="3883" y="4114"/>
                    <a:pt x="4802" y="3195"/>
                    <a:pt x="4802" y="2058"/>
                  </a:cubicBezTo>
                  <a:cubicBezTo>
                    <a:pt x="4802" y="822"/>
                    <a:pt x="3788"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245;p70">
              <a:extLst>
                <a:ext uri="{FF2B5EF4-FFF2-40B4-BE49-F238E27FC236}">
                  <a16:creationId xmlns:a16="http://schemas.microsoft.com/office/drawing/2014/main" id="{BC87B883-E3DC-0DF1-4091-E2F979838297}"/>
                </a:ext>
              </a:extLst>
            </p:cNvPr>
            <p:cNvSpPr/>
            <p:nvPr/>
          </p:nvSpPr>
          <p:spPr>
            <a:xfrm>
              <a:off x="4113625" y="2564750"/>
              <a:ext cx="48400" cy="41450"/>
            </a:xfrm>
            <a:custGeom>
              <a:avLst/>
              <a:gdLst/>
              <a:ahLst/>
              <a:cxnLst/>
              <a:rect l="l" t="t" r="r" b="b"/>
              <a:pathLst>
                <a:path w="1936" h="1658" extrusionOk="0">
                  <a:moveTo>
                    <a:pt x="1113" y="0"/>
                  </a:moveTo>
                  <a:cubicBezTo>
                    <a:pt x="363" y="0"/>
                    <a:pt x="0" y="896"/>
                    <a:pt x="520" y="1416"/>
                  </a:cubicBezTo>
                  <a:cubicBezTo>
                    <a:pt x="687" y="1583"/>
                    <a:pt x="893" y="1657"/>
                    <a:pt x="1096" y="1657"/>
                  </a:cubicBezTo>
                  <a:cubicBezTo>
                    <a:pt x="1523" y="1657"/>
                    <a:pt x="1936" y="1324"/>
                    <a:pt x="1936" y="823"/>
                  </a:cubicBezTo>
                  <a:cubicBezTo>
                    <a:pt x="1936" y="363"/>
                    <a:pt x="1561" y="0"/>
                    <a:pt x="1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246;p70">
              <a:extLst>
                <a:ext uri="{FF2B5EF4-FFF2-40B4-BE49-F238E27FC236}">
                  <a16:creationId xmlns:a16="http://schemas.microsoft.com/office/drawing/2014/main" id="{B58475F6-F2EA-F485-2B0D-381A8DB909FA}"/>
                </a:ext>
              </a:extLst>
            </p:cNvPr>
            <p:cNvSpPr/>
            <p:nvPr/>
          </p:nvSpPr>
          <p:spPr>
            <a:xfrm>
              <a:off x="3851425" y="3723000"/>
              <a:ext cx="120375" cy="102850"/>
            </a:xfrm>
            <a:custGeom>
              <a:avLst/>
              <a:gdLst/>
              <a:ahLst/>
              <a:cxnLst/>
              <a:rect l="l" t="t" r="r" b="b"/>
              <a:pathLst>
                <a:path w="4815" h="4114" extrusionOk="0">
                  <a:moveTo>
                    <a:pt x="2740" y="0"/>
                  </a:moveTo>
                  <a:cubicBezTo>
                    <a:pt x="2234" y="0"/>
                    <a:pt x="1717" y="187"/>
                    <a:pt x="1295" y="606"/>
                  </a:cubicBezTo>
                  <a:cubicBezTo>
                    <a:pt x="0" y="1900"/>
                    <a:pt x="920" y="4114"/>
                    <a:pt x="2758" y="4114"/>
                  </a:cubicBezTo>
                  <a:cubicBezTo>
                    <a:pt x="3895" y="4114"/>
                    <a:pt x="4803" y="3194"/>
                    <a:pt x="4815" y="2057"/>
                  </a:cubicBezTo>
                  <a:cubicBezTo>
                    <a:pt x="4815" y="821"/>
                    <a:pt x="3801" y="0"/>
                    <a:pt x="2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247;p70">
              <a:extLst>
                <a:ext uri="{FF2B5EF4-FFF2-40B4-BE49-F238E27FC236}">
                  <a16:creationId xmlns:a16="http://schemas.microsoft.com/office/drawing/2014/main" id="{336F23AE-1B28-8E53-32B0-C42EA23B1C4A}"/>
                </a:ext>
              </a:extLst>
            </p:cNvPr>
            <p:cNvSpPr/>
            <p:nvPr/>
          </p:nvSpPr>
          <p:spPr>
            <a:xfrm>
              <a:off x="3899500" y="3753850"/>
              <a:ext cx="41450" cy="41475"/>
            </a:xfrm>
            <a:custGeom>
              <a:avLst/>
              <a:gdLst/>
              <a:ahLst/>
              <a:cxnLst/>
              <a:rect l="l" t="t" r="r" b="b"/>
              <a:pathLst>
                <a:path w="1658" h="1659" extrusionOk="0">
                  <a:moveTo>
                    <a:pt x="835" y="1"/>
                  </a:moveTo>
                  <a:cubicBezTo>
                    <a:pt x="376" y="1"/>
                    <a:pt x="1" y="364"/>
                    <a:pt x="1" y="823"/>
                  </a:cubicBezTo>
                  <a:cubicBezTo>
                    <a:pt x="1" y="1283"/>
                    <a:pt x="376" y="1658"/>
                    <a:pt x="835" y="1658"/>
                  </a:cubicBezTo>
                  <a:cubicBezTo>
                    <a:pt x="1295" y="1658"/>
                    <a:pt x="1658" y="1283"/>
                    <a:pt x="1658" y="823"/>
                  </a:cubicBezTo>
                  <a:cubicBezTo>
                    <a:pt x="1658" y="364"/>
                    <a:pt x="129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248;p70">
              <a:extLst>
                <a:ext uri="{FF2B5EF4-FFF2-40B4-BE49-F238E27FC236}">
                  <a16:creationId xmlns:a16="http://schemas.microsoft.com/office/drawing/2014/main" id="{07FB6FB2-5040-57BD-4793-78AA56ECDDBA}"/>
                </a:ext>
              </a:extLst>
            </p:cNvPr>
            <p:cNvSpPr/>
            <p:nvPr/>
          </p:nvSpPr>
          <p:spPr>
            <a:xfrm>
              <a:off x="3967850" y="4372300"/>
              <a:ext cx="120075" cy="102850"/>
            </a:xfrm>
            <a:custGeom>
              <a:avLst/>
              <a:gdLst/>
              <a:ahLst/>
              <a:cxnLst/>
              <a:rect l="l" t="t" r="r" b="b"/>
              <a:pathLst>
                <a:path w="4803" h="4114" extrusionOk="0">
                  <a:moveTo>
                    <a:pt x="2732" y="0"/>
                  </a:moveTo>
                  <a:cubicBezTo>
                    <a:pt x="2227" y="0"/>
                    <a:pt x="1713" y="187"/>
                    <a:pt x="1295" y="605"/>
                  </a:cubicBezTo>
                  <a:cubicBezTo>
                    <a:pt x="1" y="1900"/>
                    <a:pt x="920" y="4114"/>
                    <a:pt x="2746" y="4114"/>
                  </a:cubicBezTo>
                  <a:cubicBezTo>
                    <a:pt x="3884" y="4114"/>
                    <a:pt x="4803"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249;p70">
              <a:extLst>
                <a:ext uri="{FF2B5EF4-FFF2-40B4-BE49-F238E27FC236}">
                  <a16:creationId xmlns:a16="http://schemas.microsoft.com/office/drawing/2014/main" id="{E254E34F-B14F-C3E6-EE37-17765625B56E}"/>
                </a:ext>
              </a:extLst>
            </p:cNvPr>
            <p:cNvSpPr/>
            <p:nvPr/>
          </p:nvSpPr>
          <p:spPr>
            <a:xfrm>
              <a:off x="4015625" y="4403150"/>
              <a:ext cx="41475" cy="41450"/>
            </a:xfrm>
            <a:custGeom>
              <a:avLst/>
              <a:gdLst/>
              <a:ahLst/>
              <a:cxnLst/>
              <a:rect l="l" t="t" r="r" b="b"/>
              <a:pathLst>
                <a:path w="1659"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250;p70">
              <a:extLst>
                <a:ext uri="{FF2B5EF4-FFF2-40B4-BE49-F238E27FC236}">
                  <a16:creationId xmlns:a16="http://schemas.microsoft.com/office/drawing/2014/main" id="{DF2FE9D1-32F2-E081-33BF-25D718458D74}"/>
                </a:ext>
              </a:extLst>
            </p:cNvPr>
            <p:cNvSpPr/>
            <p:nvPr/>
          </p:nvSpPr>
          <p:spPr>
            <a:xfrm>
              <a:off x="4332275" y="3946800"/>
              <a:ext cx="120075" cy="103150"/>
            </a:xfrm>
            <a:custGeom>
              <a:avLst/>
              <a:gdLst/>
              <a:ahLst/>
              <a:cxnLst/>
              <a:rect l="l" t="t" r="r" b="b"/>
              <a:pathLst>
                <a:path w="4803" h="4126" extrusionOk="0">
                  <a:moveTo>
                    <a:pt x="2730" y="0"/>
                  </a:moveTo>
                  <a:cubicBezTo>
                    <a:pt x="2226" y="0"/>
                    <a:pt x="1712" y="187"/>
                    <a:pt x="1294" y="605"/>
                  </a:cubicBezTo>
                  <a:cubicBezTo>
                    <a:pt x="0" y="1912"/>
                    <a:pt x="919" y="4125"/>
                    <a:pt x="2746" y="4125"/>
                  </a:cubicBezTo>
                  <a:cubicBezTo>
                    <a:pt x="3883" y="4125"/>
                    <a:pt x="4803" y="3206"/>
                    <a:pt x="4803" y="2069"/>
                  </a:cubicBezTo>
                  <a:cubicBezTo>
                    <a:pt x="4803" y="824"/>
                    <a:pt x="3787" y="0"/>
                    <a:pt x="2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251;p70">
              <a:extLst>
                <a:ext uri="{FF2B5EF4-FFF2-40B4-BE49-F238E27FC236}">
                  <a16:creationId xmlns:a16="http://schemas.microsoft.com/office/drawing/2014/main" id="{15B273DE-C731-D8C9-9AD6-7B84BA0D2DF0}"/>
                </a:ext>
              </a:extLst>
            </p:cNvPr>
            <p:cNvSpPr/>
            <p:nvPr/>
          </p:nvSpPr>
          <p:spPr>
            <a:xfrm>
              <a:off x="4373400" y="3977650"/>
              <a:ext cx="48400" cy="41525"/>
            </a:xfrm>
            <a:custGeom>
              <a:avLst/>
              <a:gdLst/>
              <a:ahLst/>
              <a:cxnLst/>
              <a:rect l="l" t="t" r="r" b="b"/>
              <a:pathLst>
                <a:path w="1936" h="1661" extrusionOk="0">
                  <a:moveTo>
                    <a:pt x="1101" y="0"/>
                  </a:moveTo>
                  <a:cubicBezTo>
                    <a:pt x="363" y="0"/>
                    <a:pt x="0" y="896"/>
                    <a:pt x="520" y="1416"/>
                  </a:cubicBezTo>
                  <a:cubicBezTo>
                    <a:pt x="689" y="1585"/>
                    <a:pt x="898" y="1660"/>
                    <a:pt x="1103" y="1660"/>
                  </a:cubicBezTo>
                  <a:cubicBezTo>
                    <a:pt x="1528" y="1660"/>
                    <a:pt x="1936" y="1333"/>
                    <a:pt x="1936" y="835"/>
                  </a:cubicBezTo>
                  <a:cubicBezTo>
                    <a:pt x="1936" y="375"/>
                    <a:pt x="1561" y="0"/>
                    <a:pt x="1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252;p70">
              <a:extLst>
                <a:ext uri="{FF2B5EF4-FFF2-40B4-BE49-F238E27FC236}">
                  <a16:creationId xmlns:a16="http://schemas.microsoft.com/office/drawing/2014/main" id="{5E275E0F-0035-80C6-DE81-ECA3708CA945}"/>
                </a:ext>
              </a:extLst>
            </p:cNvPr>
            <p:cNvSpPr/>
            <p:nvPr/>
          </p:nvSpPr>
          <p:spPr>
            <a:xfrm>
              <a:off x="4373700" y="3087000"/>
              <a:ext cx="120075" cy="102875"/>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253;p70">
              <a:extLst>
                <a:ext uri="{FF2B5EF4-FFF2-40B4-BE49-F238E27FC236}">
                  <a16:creationId xmlns:a16="http://schemas.microsoft.com/office/drawing/2014/main" id="{A84F4522-A334-B142-F4EA-5C9A6333A156}"/>
                </a:ext>
              </a:extLst>
            </p:cNvPr>
            <p:cNvSpPr/>
            <p:nvPr/>
          </p:nvSpPr>
          <p:spPr>
            <a:xfrm>
              <a:off x="4414825" y="3117875"/>
              <a:ext cx="48425" cy="41450"/>
            </a:xfrm>
            <a:custGeom>
              <a:avLst/>
              <a:gdLst/>
              <a:ahLst/>
              <a:cxnLst/>
              <a:rect l="l" t="t" r="r" b="b"/>
              <a:pathLst>
                <a:path w="1937" h="1658" extrusionOk="0">
                  <a:moveTo>
                    <a:pt x="1101" y="0"/>
                  </a:moveTo>
                  <a:cubicBezTo>
                    <a:pt x="363"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254;p70">
              <a:extLst>
                <a:ext uri="{FF2B5EF4-FFF2-40B4-BE49-F238E27FC236}">
                  <a16:creationId xmlns:a16="http://schemas.microsoft.com/office/drawing/2014/main" id="{22A0B5BF-D7E8-33DC-4BA5-D62A837B84B4}"/>
                </a:ext>
              </a:extLst>
            </p:cNvPr>
            <p:cNvSpPr/>
            <p:nvPr/>
          </p:nvSpPr>
          <p:spPr>
            <a:xfrm>
              <a:off x="4262700" y="2803350"/>
              <a:ext cx="120300" cy="102850"/>
            </a:xfrm>
            <a:custGeom>
              <a:avLst/>
              <a:gdLst/>
              <a:ahLst/>
              <a:cxnLst/>
              <a:rect l="l" t="t" r="r" b="b"/>
              <a:pathLst>
                <a:path w="4812" h="4114" extrusionOk="0">
                  <a:moveTo>
                    <a:pt x="2735" y="0"/>
                  </a:moveTo>
                  <a:cubicBezTo>
                    <a:pt x="2229" y="0"/>
                    <a:pt x="1714" y="187"/>
                    <a:pt x="1295" y="606"/>
                  </a:cubicBezTo>
                  <a:cubicBezTo>
                    <a:pt x="1" y="1900"/>
                    <a:pt x="920" y="4114"/>
                    <a:pt x="2747" y="4114"/>
                  </a:cubicBezTo>
                  <a:cubicBezTo>
                    <a:pt x="3884" y="4114"/>
                    <a:pt x="4803" y="3194"/>
                    <a:pt x="4803" y="2057"/>
                  </a:cubicBezTo>
                  <a:cubicBezTo>
                    <a:pt x="4811" y="821"/>
                    <a:pt x="3794" y="0"/>
                    <a:pt x="27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255;p70">
              <a:extLst>
                <a:ext uri="{FF2B5EF4-FFF2-40B4-BE49-F238E27FC236}">
                  <a16:creationId xmlns:a16="http://schemas.microsoft.com/office/drawing/2014/main" id="{782C1953-4078-C952-FFAB-A5D262623ADB}"/>
                </a:ext>
              </a:extLst>
            </p:cNvPr>
            <p:cNvSpPr/>
            <p:nvPr/>
          </p:nvSpPr>
          <p:spPr>
            <a:xfrm>
              <a:off x="4303850" y="2833900"/>
              <a:ext cx="48400" cy="41650"/>
            </a:xfrm>
            <a:custGeom>
              <a:avLst/>
              <a:gdLst/>
              <a:ahLst/>
              <a:cxnLst/>
              <a:rect l="l" t="t" r="r" b="b"/>
              <a:pathLst>
                <a:path w="1936" h="1666" extrusionOk="0">
                  <a:moveTo>
                    <a:pt x="1101" y="0"/>
                  </a:moveTo>
                  <a:cubicBezTo>
                    <a:pt x="363" y="0"/>
                    <a:pt x="0" y="896"/>
                    <a:pt x="520" y="1416"/>
                  </a:cubicBezTo>
                  <a:cubicBezTo>
                    <a:pt x="689" y="1589"/>
                    <a:pt x="898" y="1666"/>
                    <a:pt x="1103" y="1666"/>
                  </a:cubicBezTo>
                  <a:cubicBezTo>
                    <a:pt x="1528" y="1666"/>
                    <a:pt x="1936" y="1333"/>
                    <a:pt x="1936" y="835"/>
                  </a:cubicBezTo>
                  <a:cubicBezTo>
                    <a:pt x="1936" y="375"/>
                    <a:pt x="1561" y="0"/>
                    <a:pt x="1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256;p70">
              <a:extLst>
                <a:ext uri="{FF2B5EF4-FFF2-40B4-BE49-F238E27FC236}">
                  <a16:creationId xmlns:a16="http://schemas.microsoft.com/office/drawing/2014/main" id="{C14F0D48-AFFE-2B6F-0F93-F4B5C127ABC5}"/>
                </a:ext>
              </a:extLst>
            </p:cNvPr>
            <p:cNvSpPr/>
            <p:nvPr/>
          </p:nvSpPr>
          <p:spPr>
            <a:xfrm>
              <a:off x="4621375" y="3199925"/>
              <a:ext cx="120400" cy="103050"/>
            </a:xfrm>
            <a:custGeom>
              <a:avLst/>
              <a:gdLst/>
              <a:ahLst/>
              <a:cxnLst/>
              <a:rect l="l" t="t" r="r" b="b"/>
              <a:pathLst>
                <a:path w="4816" h="4122" extrusionOk="0">
                  <a:moveTo>
                    <a:pt x="2738" y="0"/>
                  </a:moveTo>
                  <a:cubicBezTo>
                    <a:pt x="2231" y="0"/>
                    <a:pt x="1715" y="190"/>
                    <a:pt x="1295" y="613"/>
                  </a:cubicBezTo>
                  <a:cubicBezTo>
                    <a:pt x="1" y="1908"/>
                    <a:pt x="920" y="4122"/>
                    <a:pt x="2759" y="4122"/>
                  </a:cubicBezTo>
                  <a:cubicBezTo>
                    <a:pt x="3884" y="4122"/>
                    <a:pt x="4803" y="3202"/>
                    <a:pt x="4815" y="2065"/>
                  </a:cubicBezTo>
                  <a:cubicBezTo>
                    <a:pt x="4807" y="823"/>
                    <a:pt x="3794" y="0"/>
                    <a:pt x="2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257;p70">
              <a:extLst>
                <a:ext uri="{FF2B5EF4-FFF2-40B4-BE49-F238E27FC236}">
                  <a16:creationId xmlns:a16="http://schemas.microsoft.com/office/drawing/2014/main" id="{33AB7C2F-5E27-470D-3A08-6788FB67FB8A}"/>
                </a:ext>
              </a:extLst>
            </p:cNvPr>
            <p:cNvSpPr/>
            <p:nvPr/>
          </p:nvSpPr>
          <p:spPr>
            <a:xfrm>
              <a:off x="4669475" y="3230675"/>
              <a:ext cx="41450" cy="4145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258;p70">
              <a:extLst>
                <a:ext uri="{FF2B5EF4-FFF2-40B4-BE49-F238E27FC236}">
                  <a16:creationId xmlns:a16="http://schemas.microsoft.com/office/drawing/2014/main" id="{E9B3682C-A777-3827-7216-C0D9B1909422}"/>
                </a:ext>
              </a:extLst>
            </p:cNvPr>
            <p:cNvSpPr/>
            <p:nvPr/>
          </p:nvSpPr>
          <p:spPr>
            <a:xfrm>
              <a:off x="4021975" y="2689275"/>
              <a:ext cx="120100" cy="102925"/>
            </a:xfrm>
            <a:custGeom>
              <a:avLst/>
              <a:gdLst/>
              <a:ahLst/>
              <a:cxnLst/>
              <a:rect l="l" t="t" r="r" b="b"/>
              <a:pathLst>
                <a:path w="4804" h="4117" extrusionOk="0">
                  <a:moveTo>
                    <a:pt x="2738" y="0"/>
                  </a:moveTo>
                  <a:cubicBezTo>
                    <a:pt x="2231" y="0"/>
                    <a:pt x="1715" y="188"/>
                    <a:pt x="1295" y="608"/>
                  </a:cubicBezTo>
                  <a:cubicBezTo>
                    <a:pt x="1" y="1902"/>
                    <a:pt x="908" y="4116"/>
                    <a:pt x="2747" y="4116"/>
                  </a:cubicBezTo>
                  <a:cubicBezTo>
                    <a:pt x="3884" y="4116"/>
                    <a:pt x="4803" y="3197"/>
                    <a:pt x="4803" y="2060"/>
                  </a:cubicBezTo>
                  <a:cubicBezTo>
                    <a:pt x="4803" y="817"/>
                    <a:pt x="3793" y="0"/>
                    <a:pt x="2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259;p70">
              <a:extLst>
                <a:ext uri="{FF2B5EF4-FFF2-40B4-BE49-F238E27FC236}">
                  <a16:creationId xmlns:a16="http://schemas.microsoft.com/office/drawing/2014/main" id="{E9FC6272-8030-E9E2-4274-DE9B056CE429}"/>
                </a:ext>
              </a:extLst>
            </p:cNvPr>
            <p:cNvSpPr/>
            <p:nvPr/>
          </p:nvSpPr>
          <p:spPr>
            <a:xfrm>
              <a:off x="4062800" y="2719875"/>
              <a:ext cx="48425" cy="41550"/>
            </a:xfrm>
            <a:custGeom>
              <a:avLst/>
              <a:gdLst/>
              <a:ahLst/>
              <a:cxnLst/>
              <a:rect l="l" t="t" r="r" b="b"/>
              <a:pathLst>
                <a:path w="1937" h="1662" extrusionOk="0">
                  <a:moveTo>
                    <a:pt x="1114" y="1"/>
                  </a:moveTo>
                  <a:cubicBezTo>
                    <a:pt x="376" y="1"/>
                    <a:pt x="1" y="896"/>
                    <a:pt x="521" y="1416"/>
                  </a:cubicBezTo>
                  <a:cubicBezTo>
                    <a:pt x="694" y="1585"/>
                    <a:pt x="904" y="1661"/>
                    <a:pt x="1109" y="1661"/>
                  </a:cubicBezTo>
                  <a:cubicBezTo>
                    <a:pt x="1534" y="1661"/>
                    <a:pt x="1936" y="1334"/>
                    <a:pt x="1936" y="836"/>
                  </a:cubicBezTo>
                  <a:cubicBezTo>
                    <a:pt x="1936" y="376"/>
                    <a:pt x="1573" y="1"/>
                    <a:pt x="1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5260;p70">
              <a:extLst>
                <a:ext uri="{FF2B5EF4-FFF2-40B4-BE49-F238E27FC236}">
                  <a16:creationId xmlns:a16="http://schemas.microsoft.com/office/drawing/2014/main" id="{18A5F4D3-EF80-9DE0-445A-1142B6B9B1F5}"/>
                </a:ext>
              </a:extLst>
            </p:cNvPr>
            <p:cNvSpPr/>
            <p:nvPr/>
          </p:nvSpPr>
          <p:spPr>
            <a:xfrm>
              <a:off x="4233675" y="2303750"/>
              <a:ext cx="120075" cy="102850"/>
            </a:xfrm>
            <a:custGeom>
              <a:avLst/>
              <a:gdLst/>
              <a:ahLst/>
              <a:cxnLst/>
              <a:rect l="l" t="t" r="r" b="b"/>
              <a:pathLst>
                <a:path w="4803" h="4114" extrusionOk="0">
                  <a:moveTo>
                    <a:pt x="2732" y="0"/>
                  </a:moveTo>
                  <a:cubicBezTo>
                    <a:pt x="2228" y="0"/>
                    <a:pt x="1713" y="187"/>
                    <a:pt x="1295" y="606"/>
                  </a:cubicBezTo>
                  <a:cubicBezTo>
                    <a:pt x="1" y="1900"/>
                    <a:pt x="908" y="4114"/>
                    <a:pt x="2747" y="4114"/>
                  </a:cubicBezTo>
                  <a:cubicBezTo>
                    <a:pt x="3884" y="4114"/>
                    <a:pt x="4803"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5261;p70">
              <a:extLst>
                <a:ext uri="{FF2B5EF4-FFF2-40B4-BE49-F238E27FC236}">
                  <a16:creationId xmlns:a16="http://schemas.microsoft.com/office/drawing/2014/main" id="{114048E4-B713-0BCF-FFBD-B21A193F4C3C}"/>
                </a:ext>
              </a:extLst>
            </p:cNvPr>
            <p:cNvSpPr/>
            <p:nvPr/>
          </p:nvSpPr>
          <p:spPr>
            <a:xfrm>
              <a:off x="4274500" y="2334600"/>
              <a:ext cx="48725" cy="41450"/>
            </a:xfrm>
            <a:custGeom>
              <a:avLst/>
              <a:gdLst/>
              <a:ahLst/>
              <a:cxnLst/>
              <a:rect l="l" t="t" r="r" b="b"/>
              <a:pathLst>
                <a:path w="1949" h="1658" extrusionOk="0">
                  <a:moveTo>
                    <a:pt x="1114" y="1"/>
                  </a:moveTo>
                  <a:cubicBezTo>
                    <a:pt x="376" y="1"/>
                    <a:pt x="1" y="896"/>
                    <a:pt x="533" y="1416"/>
                  </a:cubicBezTo>
                  <a:cubicBezTo>
                    <a:pt x="700" y="1583"/>
                    <a:pt x="905" y="1658"/>
                    <a:pt x="1105" y="1658"/>
                  </a:cubicBezTo>
                  <a:cubicBezTo>
                    <a:pt x="1529" y="1658"/>
                    <a:pt x="1936" y="1324"/>
                    <a:pt x="1936" y="823"/>
                  </a:cubicBezTo>
                  <a:cubicBezTo>
                    <a:pt x="1948" y="364"/>
                    <a:pt x="1573" y="1"/>
                    <a:pt x="1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5262;p70">
              <a:extLst>
                <a:ext uri="{FF2B5EF4-FFF2-40B4-BE49-F238E27FC236}">
                  <a16:creationId xmlns:a16="http://schemas.microsoft.com/office/drawing/2014/main" id="{9E0014E4-E7D1-2022-DB36-29F00DF13C88}"/>
                </a:ext>
              </a:extLst>
            </p:cNvPr>
            <p:cNvSpPr/>
            <p:nvPr/>
          </p:nvSpPr>
          <p:spPr>
            <a:xfrm>
              <a:off x="4318350" y="2590375"/>
              <a:ext cx="120100" cy="102925"/>
            </a:xfrm>
            <a:custGeom>
              <a:avLst/>
              <a:gdLst/>
              <a:ahLst/>
              <a:cxnLst/>
              <a:rect l="l" t="t" r="r" b="b"/>
              <a:pathLst>
                <a:path w="4804" h="4117" extrusionOk="0">
                  <a:moveTo>
                    <a:pt x="2731" y="0"/>
                  </a:moveTo>
                  <a:cubicBezTo>
                    <a:pt x="2226" y="0"/>
                    <a:pt x="1711" y="188"/>
                    <a:pt x="1295" y="608"/>
                  </a:cubicBezTo>
                  <a:cubicBezTo>
                    <a:pt x="1" y="1903"/>
                    <a:pt x="920" y="4104"/>
                    <a:pt x="2747" y="4116"/>
                  </a:cubicBezTo>
                  <a:cubicBezTo>
                    <a:pt x="3884" y="4104"/>
                    <a:pt x="4803" y="3185"/>
                    <a:pt x="4803" y="2048"/>
                  </a:cubicBezTo>
                  <a:cubicBezTo>
                    <a:pt x="4795" y="814"/>
                    <a:pt x="3783" y="0"/>
                    <a:pt x="27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5263;p70">
              <a:extLst>
                <a:ext uri="{FF2B5EF4-FFF2-40B4-BE49-F238E27FC236}">
                  <a16:creationId xmlns:a16="http://schemas.microsoft.com/office/drawing/2014/main" id="{741D966D-2E38-D60A-E879-CE8D6ECB9E5D}"/>
                </a:ext>
              </a:extLst>
            </p:cNvPr>
            <p:cNvSpPr/>
            <p:nvPr/>
          </p:nvSpPr>
          <p:spPr>
            <a:xfrm>
              <a:off x="4359175" y="2621000"/>
              <a:ext cx="48725" cy="41350"/>
            </a:xfrm>
            <a:custGeom>
              <a:avLst/>
              <a:gdLst/>
              <a:ahLst/>
              <a:cxnLst/>
              <a:rect l="l" t="t" r="r" b="b"/>
              <a:pathLst>
                <a:path w="1949" h="1654" extrusionOk="0">
                  <a:moveTo>
                    <a:pt x="1114" y="0"/>
                  </a:moveTo>
                  <a:cubicBezTo>
                    <a:pt x="376" y="0"/>
                    <a:pt x="1" y="883"/>
                    <a:pt x="533" y="1404"/>
                  </a:cubicBezTo>
                  <a:cubicBezTo>
                    <a:pt x="702" y="1577"/>
                    <a:pt x="911" y="1654"/>
                    <a:pt x="1115" y="1654"/>
                  </a:cubicBezTo>
                  <a:cubicBezTo>
                    <a:pt x="1541" y="1654"/>
                    <a:pt x="1948" y="1321"/>
                    <a:pt x="1948" y="823"/>
                  </a:cubicBezTo>
                  <a:cubicBezTo>
                    <a:pt x="1948" y="363"/>
                    <a:pt x="1573" y="0"/>
                    <a:pt x="11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264;p70">
              <a:extLst>
                <a:ext uri="{FF2B5EF4-FFF2-40B4-BE49-F238E27FC236}">
                  <a16:creationId xmlns:a16="http://schemas.microsoft.com/office/drawing/2014/main" id="{FC5C0D19-9300-CF11-F742-EF224E516489}"/>
                </a:ext>
              </a:extLst>
            </p:cNvPr>
            <p:cNvSpPr/>
            <p:nvPr/>
          </p:nvSpPr>
          <p:spPr>
            <a:xfrm>
              <a:off x="4394250" y="1634200"/>
              <a:ext cx="120400" cy="102850"/>
            </a:xfrm>
            <a:custGeom>
              <a:avLst/>
              <a:gdLst/>
              <a:ahLst/>
              <a:cxnLst/>
              <a:rect l="l" t="t" r="r" b="b"/>
              <a:pathLst>
                <a:path w="4816" h="4114" extrusionOk="0">
                  <a:moveTo>
                    <a:pt x="2733" y="0"/>
                  </a:moveTo>
                  <a:cubicBezTo>
                    <a:pt x="2228" y="0"/>
                    <a:pt x="1714" y="187"/>
                    <a:pt x="1295" y="606"/>
                  </a:cubicBezTo>
                  <a:cubicBezTo>
                    <a:pt x="1" y="1900"/>
                    <a:pt x="920" y="4114"/>
                    <a:pt x="2759" y="4114"/>
                  </a:cubicBezTo>
                  <a:cubicBezTo>
                    <a:pt x="3884" y="4114"/>
                    <a:pt x="4803" y="3194"/>
                    <a:pt x="4815" y="2057"/>
                  </a:cubicBezTo>
                  <a:cubicBezTo>
                    <a:pt x="4807" y="821"/>
                    <a:pt x="3791" y="0"/>
                    <a:pt x="2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5265;p70">
              <a:extLst>
                <a:ext uri="{FF2B5EF4-FFF2-40B4-BE49-F238E27FC236}">
                  <a16:creationId xmlns:a16="http://schemas.microsoft.com/office/drawing/2014/main" id="{8DE3BF24-3303-0F47-B9C1-7524F1929BD5}"/>
                </a:ext>
              </a:extLst>
            </p:cNvPr>
            <p:cNvSpPr/>
            <p:nvPr/>
          </p:nvSpPr>
          <p:spPr>
            <a:xfrm>
              <a:off x="4442350" y="1665050"/>
              <a:ext cx="41450" cy="41450"/>
            </a:xfrm>
            <a:custGeom>
              <a:avLst/>
              <a:gdLst/>
              <a:ahLst/>
              <a:cxnLst/>
              <a:rect l="l" t="t" r="r" b="b"/>
              <a:pathLst>
                <a:path w="1658" h="1658" extrusionOk="0">
                  <a:moveTo>
                    <a:pt x="835" y="1"/>
                  </a:moveTo>
                  <a:cubicBezTo>
                    <a:pt x="375" y="1"/>
                    <a:pt x="0" y="363"/>
                    <a:pt x="0" y="823"/>
                  </a:cubicBezTo>
                  <a:cubicBezTo>
                    <a:pt x="0" y="1283"/>
                    <a:pt x="375" y="1658"/>
                    <a:pt x="835" y="1658"/>
                  </a:cubicBezTo>
                  <a:cubicBezTo>
                    <a:pt x="1283" y="1658"/>
                    <a:pt x="1658" y="1283"/>
                    <a:pt x="1658" y="823"/>
                  </a:cubicBezTo>
                  <a:cubicBezTo>
                    <a:pt x="1658" y="363"/>
                    <a:pt x="1283"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266;p70">
              <a:extLst>
                <a:ext uri="{FF2B5EF4-FFF2-40B4-BE49-F238E27FC236}">
                  <a16:creationId xmlns:a16="http://schemas.microsoft.com/office/drawing/2014/main" id="{D1D50D2D-ECCE-F721-DC5B-3406496AF6D8}"/>
                </a:ext>
              </a:extLst>
            </p:cNvPr>
            <p:cNvSpPr/>
            <p:nvPr/>
          </p:nvSpPr>
          <p:spPr>
            <a:xfrm>
              <a:off x="4894150" y="2876825"/>
              <a:ext cx="120100" cy="102875"/>
            </a:xfrm>
            <a:custGeom>
              <a:avLst/>
              <a:gdLst/>
              <a:ahLst/>
              <a:cxnLst/>
              <a:rect l="l" t="t" r="r" b="b"/>
              <a:pathLst>
                <a:path w="4804" h="4115"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267;p70">
              <a:extLst>
                <a:ext uri="{FF2B5EF4-FFF2-40B4-BE49-F238E27FC236}">
                  <a16:creationId xmlns:a16="http://schemas.microsoft.com/office/drawing/2014/main" id="{D1DD868C-D79B-5BE7-8697-C74F5A9F7D03}"/>
                </a:ext>
              </a:extLst>
            </p:cNvPr>
            <p:cNvSpPr/>
            <p:nvPr/>
          </p:nvSpPr>
          <p:spPr>
            <a:xfrm>
              <a:off x="4935300" y="2907375"/>
              <a:ext cx="48400" cy="41550"/>
            </a:xfrm>
            <a:custGeom>
              <a:avLst/>
              <a:gdLst/>
              <a:ahLst/>
              <a:cxnLst/>
              <a:rect l="l" t="t" r="r" b="b"/>
              <a:pathLst>
                <a:path w="1936" h="1662" extrusionOk="0">
                  <a:moveTo>
                    <a:pt x="1101" y="1"/>
                  </a:moveTo>
                  <a:cubicBezTo>
                    <a:pt x="363" y="1"/>
                    <a:pt x="0" y="896"/>
                    <a:pt x="520" y="1416"/>
                  </a:cubicBezTo>
                  <a:cubicBezTo>
                    <a:pt x="689" y="1585"/>
                    <a:pt x="898" y="1661"/>
                    <a:pt x="1102" y="1661"/>
                  </a:cubicBezTo>
                  <a:cubicBezTo>
                    <a:pt x="1528" y="1661"/>
                    <a:pt x="1936" y="1334"/>
                    <a:pt x="1936" y="836"/>
                  </a:cubicBezTo>
                  <a:cubicBezTo>
                    <a:pt x="1936" y="376"/>
                    <a:pt x="1561" y="1"/>
                    <a:pt x="11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5268;p70">
              <a:extLst>
                <a:ext uri="{FF2B5EF4-FFF2-40B4-BE49-F238E27FC236}">
                  <a16:creationId xmlns:a16="http://schemas.microsoft.com/office/drawing/2014/main" id="{9FBB71E9-A54A-97CE-C65B-EC16495728AC}"/>
                </a:ext>
              </a:extLst>
            </p:cNvPr>
            <p:cNvSpPr/>
            <p:nvPr/>
          </p:nvSpPr>
          <p:spPr>
            <a:xfrm>
              <a:off x="4915025" y="1435200"/>
              <a:ext cx="120100" cy="102850"/>
            </a:xfrm>
            <a:custGeom>
              <a:avLst/>
              <a:gdLst/>
              <a:ahLst/>
              <a:cxnLst/>
              <a:rect l="l" t="t" r="r" b="b"/>
              <a:pathLst>
                <a:path w="4804" h="4114" extrusionOk="0">
                  <a:moveTo>
                    <a:pt x="2732" y="0"/>
                  </a:moveTo>
                  <a:cubicBezTo>
                    <a:pt x="2228" y="0"/>
                    <a:pt x="1713" y="188"/>
                    <a:pt x="1295" y="606"/>
                  </a:cubicBezTo>
                  <a:cubicBezTo>
                    <a:pt x="1" y="1900"/>
                    <a:pt x="908" y="4114"/>
                    <a:pt x="2747" y="4114"/>
                  </a:cubicBezTo>
                  <a:cubicBezTo>
                    <a:pt x="3872" y="4114"/>
                    <a:pt x="4791" y="3195"/>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5269;p70">
              <a:extLst>
                <a:ext uri="{FF2B5EF4-FFF2-40B4-BE49-F238E27FC236}">
                  <a16:creationId xmlns:a16="http://schemas.microsoft.com/office/drawing/2014/main" id="{037AB216-7B45-B8CB-3D89-637AD178622B}"/>
                </a:ext>
              </a:extLst>
            </p:cNvPr>
            <p:cNvSpPr/>
            <p:nvPr/>
          </p:nvSpPr>
          <p:spPr>
            <a:xfrm>
              <a:off x="4962800" y="1466050"/>
              <a:ext cx="41475" cy="41475"/>
            </a:xfrm>
            <a:custGeom>
              <a:avLst/>
              <a:gdLst/>
              <a:ahLst/>
              <a:cxnLst/>
              <a:rect l="l" t="t" r="r" b="b"/>
              <a:pathLst>
                <a:path w="1659" h="1659" extrusionOk="0">
                  <a:moveTo>
                    <a:pt x="836" y="1"/>
                  </a:moveTo>
                  <a:cubicBezTo>
                    <a:pt x="376" y="1"/>
                    <a:pt x="1" y="364"/>
                    <a:pt x="1" y="823"/>
                  </a:cubicBezTo>
                  <a:cubicBezTo>
                    <a:pt x="1" y="1283"/>
                    <a:pt x="376" y="1658"/>
                    <a:pt x="836" y="1658"/>
                  </a:cubicBezTo>
                  <a:cubicBezTo>
                    <a:pt x="1283" y="1658"/>
                    <a:pt x="1658" y="1283"/>
                    <a:pt x="1658" y="823"/>
                  </a:cubicBezTo>
                  <a:cubicBezTo>
                    <a:pt x="1658" y="364"/>
                    <a:pt x="1283" y="1"/>
                    <a:pt x="8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5270;p70">
              <a:extLst>
                <a:ext uri="{FF2B5EF4-FFF2-40B4-BE49-F238E27FC236}">
                  <a16:creationId xmlns:a16="http://schemas.microsoft.com/office/drawing/2014/main" id="{B9F75F25-04E2-2775-A959-87FDB2812F73}"/>
                </a:ext>
              </a:extLst>
            </p:cNvPr>
            <p:cNvSpPr/>
            <p:nvPr/>
          </p:nvSpPr>
          <p:spPr>
            <a:xfrm>
              <a:off x="5924800" y="2946025"/>
              <a:ext cx="120100" cy="102925"/>
            </a:xfrm>
            <a:custGeom>
              <a:avLst/>
              <a:gdLst/>
              <a:ahLst/>
              <a:cxnLst/>
              <a:rect l="l" t="t" r="r" b="b"/>
              <a:pathLst>
                <a:path w="4804" h="4117" extrusionOk="0">
                  <a:moveTo>
                    <a:pt x="2738" y="0"/>
                  </a:moveTo>
                  <a:cubicBezTo>
                    <a:pt x="2231" y="0"/>
                    <a:pt x="1715" y="188"/>
                    <a:pt x="1295" y="608"/>
                  </a:cubicBezTo>
                  <a:cubicBezTo>
                    <a:pt x="1" y="1903"/>
                    <a:pt x="920" y="4116"/>
                    <a:pt x="2747" y="4116"/>
                  </a:cubicBezTo>
                  <a:cubicBezTo>
                    <a:pt x="3884" y="4116"/>
                    <a:pt x="4803" y="3197"/>
                    <a:pt x="4803" y="2060"/>
                  </a:cubicBezTo>
                  <a:cubicBezTo>
                    <a:pt x="4803" y="817"/>
                    <a:pt x="3792" y="0"/>
                    <a:pt x="2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271;p70">
              <a:extLst>
                <a:ext uri="{FF2B5EF4-FFF2-40B4-BE49-F238E27FC236}">
                  <a16:creationId xmlns:a16="http://schemas.microsoft.com/office/drawing/2014/main" id="{335DF55F-D02A-320B-59E1-63FFAFC711F4}"/>
                </a:ext>
              </a:extLst>
            </p:cNvPr>
            <p:cNvSpPr/>
            <p:nvPr/>
          </p:nvSpPr>
          <p:spPr>
            <a:xfrm>
              <a:off x="5965925" y="2976650"/>
              <a:ext cx="48425" cy="41525"/>
            </a:xfrm>
            <a:custGeom>
              <a:avLst/>
              <a:gdLst/>
              <a:ahLst/>
              <a:cxnLst/>
              <a:rect l="l" t="t" r="r" b="b"/>
              <a:pathLst>
                <a:path w="1937" h="1661" extrusionOk="0">
                  <a:moveTo>
                    <a:pt x="1114" y="0"/>
                  </a:moveTo>
                  <a:cubicBezTo>
                    <a:pt x="364" y="0"/>
                    <a:pt x="1" y="895"/>
                    <a:pt x="521" y="1415"/>
                  </a:cubicBezTo>
                  <a:cubicBezTo>
                    <a:pt x="690" y="1584"/>
                    <a:pt x="899" y="1660"/>
                    <a:pt x="1103" y="1660"/>
                  </a:cubicBezTo>
                  <a:cubicBezTo>
                    <a:pt x="1528" y="1660"/>
                    <a:pt x="1936" y="1333"/>
                    <a:pt x="1936" y="835"/>
                  </a:cubicBezTo>
                  <a:cubicBezTo>
                    <a:pt x="1936" y="375"/>
                    <a:pt x="1561" y="0"/>
                    <a:pt x="11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272;p70">
              <a:extLst>
                <a:ext uri="{FF2B5EF4-FFF2-40B4-BE49-F238E27FC236}">
                  <a16:creationId xmlns:a16="http://schemas.microsoft.com/office/drawing/2014/main" id="{0557378E-8842-CD57-32B4-0209D4F3B1FF}"/>
                </a:ext>
              </a:extLst>
            </p:cNvPr>
            <p:cNvSpPr/>
            <p:nvPr/>
          </p:nvSpPr>
          <p:spPr>
            <a:xfrm>
              <a:off x="5966250" y="3510025"/>
              <a:ext cx="120075" cy="102925"/>
            </a:xfrm>
            <a:custGeom>
              <a:avLst/>
              <a:gdLst/>
              <a:ahLst/>
              <a:cxnLst/>
              <a:rect l="l" t="t" r="r" b="b"/>
              <a:pathLst>
                <a:path w="4803" h="4117" extrusionOk="0">
                  <a:moveTo>
                    <a:pt x="2737" y="1"/>
                  </a:moveTo>
                  <a:cubicBezTo>
                    <a:pt x="2231" y="1"/>
                    <a:pt x="1714" y="189"/>
                    <a:pt x="1294" y="609"/>
                  </a:cubicBezTo>
                  <a:cubicBezTo>
                    <a:pt x="0" y="1903"/>
                    <a:pt x="919" y="4117"/>
                    <a:pt x="2746" y="4117"/>
                  </a:cubicBezTo>
                  <a:cubicBezTo>
                    <a:pt x="3883" y="4117"/>
                    <a:pt x="4802" y="3185"/>
                    <a:pt x="4802" y="2060"/>
                  </a:cubicBezTo>
                  <a:cubicBezTo>
                    <a:pt x="4802" y="818"/>
                    <a:pt x="3792" y="1"/>
                    <a:pt x="27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273;p70">
              <a:extLst>
                <a:ext uri="{FF2B5EF4-FFF2-40B4-BE49-F238E27FC236}">
                  <a16:creationId xmlns:a16="http://schemas.microsoft.com/office/drawing/2014/main" id="{9E5768F5-CDAD-6300-3FD1-6A570DF1EEBE}"/>
                </a:ext>
              </a:extLst>
            </p:cNvPr>
            <p:cNvSpPr/>
            <p:nvPr/>
          </p:nvSpPr>
          <p:spPr>
            <a:xfrm>
              <a:off x="6007075" y="3540650"/>
              <a:ext cx="48700" cy="41525"/>
            </a:xfrm>
            <a:custGeom>
              <a:avLst/>
              <a:gdLst/>
              <a:ahLst/>
              <a:cxnLst/>
              <a:rect l="l" t="t" r="r" b="b"/>
              <a:pathLst>
                <a:path w="1948" h="1661" extrusionOk="0">
                  <a:moveTo>
                    <a:pt x="1113" y="1"/>
                  </a:moveTo>
                  <a:cubicBezTo>
                    <a:pt x="375" y="1"/>
                    <a:pt x="0" y="896"/>
                    <a:pt x="532" y="1416"/>
                  </a:cubicBezTo>
                  <a:cubicBezTo>
                    <a:pt x="701" y="1585"/>
                    <a:pt x="910" y="1661"/>
                    <a:pt x="1114" y="1661"/>
                  </a:cubicBezTo>
                  <a:cubicBezTo>
                    <a:pt x="1540" y="1661"/>
                    <a:pt x="1948" y="1333"/>
                    <a:pt x="1948" y="835"/>
                  </a:cubicBezTo>
                  <a:cubicBezTo>
                    <a:pt x="1948" y="376"/>
                    <a:pt x="1573" y="1"/>
                    <a:pt x="11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274;p70">
              <a:extLst>
                <a:ext uri="{FF2B5EF4-FFF2-40B4-BE49-F238E27FC236}">
                  <a16:creationId xmlns:a16="http://schemas.microsoft.com/office/drawing/2014/main" id="{C28B6245-63C8-4A8D-A507-82F9D1158829}"/>
                </a:ext>
              </a:extLst>
            </p:cNvPr>
            <p:cNvSpPr/>
            <p:nvPr/>
          </p:nvSpPr>
          <p:spPr>
            <a:xfrm>
              <a:off x="5904250" y="4108225"/>
              <a:ext cx="120075" cy="102925"/>
            </a:xfrm>
            <a:custGeom>
              <a:avLst/>
              <a:gdLst/>
              <a:ahLst/>
              <a:cxnLst/>
              <a:rect l="l" t="t" r="r" b="b"/>
              <a:pathLst>
                <a:path w="4803" h="4117" extrusionOk="0">
                  <a:moveTo>
                    <a:pt x="2734" y="0"/>
                  </a:moveTo>
                  <a:cubicBezTo>
                    <a:pt x="2229" y="0"/>
                    <a:pt x="1714" y="188"/>
                    <a:pt x="1295" y="608"/>
                  </a:cubicBezTo>
                  <a:cubicBezTo>
                    <a:pt x="0" y="1902"/>
                    <a:pt x="907" y="4116"/>
                    <a:pt x="2746" y="4116"/>
                  </a:cubicBezTo>
                  <a:cubicBezTo>
                    <a:pt x="3871" y="4116"/>
                    <a:pt x="4790" y="3197"/>
                    <a:pt x="4803" y="2060"/>
                  </a:cubicBezTo>
                  <a:cubicBezTo>
                    <a:pt x="4794" y="817"/>
                    <a:pt x="3787" y="0"/>
                    <a:pt x="27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275;p70">
              <a:extLst>
                <a:ext uri="{FF2B5EF4-FFF2-40B4-BE49-F238E27FC236}">
                  <a16:creationId xmlns:a16="http://schemas.microsoft.com/office/drawing/2014/main" id="{393CF90E-0CF4-1270-40DE-7CF70BC23B5F}"/>
                </a:ext>
              </a:extLst>
            </p:cNvPr>
            <p:cNvSpPr/>
            <p:nvPr/>
          </p:nvSpPr>
          <p:spPr>
            <a:xfrm>
              <a:off x="5945075" y="4138825"/>
              <a:ext cx="48400" cy="41550"/>
            </a:xfrm>
            <a:custGeom>
              <a:avLst/>
              <a:gdLst/>
              <a:ahLst/>
              <a:cxnLst/>
              <a:rect l="l" t="t" r="r" b="b"/>
              <a:pathLst>
                <a:path w="1936" h="1662" extrusionOk="0">
                  <a:moveTo>
                    <a:pt x="1113" y="1"/>
                  </a:moveTo>
                  <a:cubicBezTo>
                    <a:pt x="375" y="1"/>
                    <a:pt x="0" y="896"/>
                    <a:pt x="520" y="1416"/>
                  </a:cubicBezTo>
                  <a:cubicBezTo>
                    <a:pt x="689" y="1585"/>
                    <a:pt x="898" y="1661"/>
                    <a:pt x="1103" y="1661"/>
                  </a:cubicBezTo>
                  <a:cubicBezTo>
                    <a:pt x="1528" y="1661"/>
                    <a:pt x="1936" y="1334"/>
                    <a:pt x="1936" y="836"/>
                  </a:cubicBezTo>
                  <a:cubicBezTo>
                    <a:pt x="1936" y="376"/>
                    <a:pt x="1561" y="1"/>
                    <a:pt x="11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276;p70">
              <a:extLst>
                <a:ext uri="{FF2B5EF4-FFF2-40B4-BE49-F238E27FC236}">
                  <a16:creationId xmlns:a16="http://schemas.microsoft.com/office/drawing/2014/main" id="{FA4B508A-F257-5B43-B323-A2B2AF348B74}"/>
                </a:ext>
              </a:extLst>
            </p:cNvPr>
            <p:cNvSpPr/>
            <p:nvPr/>
          </p:nvSpPr>
          <p:spPr>
            <a:xfrm>
              <a:off x="6199400" y="4330850"/>
              <a:ext cx="120100" cy="102875"/>
            </a:xfrm>
            <a:custGeom>
              <a:avLst/>
              <a:gdLst/>
              <a:ahLst/>
              <a:cxnLst/>
              <a:rect l="l" t="t" r="r" b="b"/>
              <a:pathLst>
                <a:path w="4804" h="4115" extrusionOk="0">
                  <a:moveTo>
                    <a:pt x="2732" y="1"/>
                  </a:moveTo>
                  <a:cubicBezTo>
                    <a:pt x="2228" y="1"/>
                    <a:pt x="1713" y="188"/>
                    <a:pt x="1295" y="606"/>
                  </a:cubicBezTo>
                  <a:cubicBezTo>
                    <a:pt x="1" y="1901"/>
                    <a:pt x="920" y="4114"/>
                    <a:pt x="2747" y="4114"/>
                  </a:cubicBezTo>
                  <a:cubicBezTo>
                    <a:pt x="3884" y="4114"/>
                    <a:pt x="4803" y="3195"/>
                    <a:pt x="4803" y="2058"/>
                  </a:cubicBezTo>
                  <a:cubicBezTo>
                    <a:pt x="4803" y="821"/>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277;p70">
              <a:extLst>
                <a:ext uri="{FF2B5EF4-FFF2-40B4-BE49-F238E27FC236}">
                  <a16:creationId xmlns:a16="http://schemas.microsoft.com/office/drawing/2014/main" id="{058A3139-D62B-FA11-A4BC-00F7A66E7E64}"/>
                </a:ext>
              </a:extLst>
            </p:cNvPr>
            <p:cNvSpPr/>
            <p:nvPr/>
          </p:nvSpPr>
          <p:spPr>
            <a:xfrm>
              <a:off x="6240225" y="4361725"/>
              <a:ext cx="48725" cy="41450"/>
            </a:xfrm>
            <a:custGeom>
              <a:avLst/>
              <a:gdLst/>
              <a:ahLst/>
              <a:cxnLst/>
              <a:rect l="l" t="t" r="r" b="b"/>
              <a:pathLst>
                <a:path w="1949" h="1658" extrusionOk="0">
                  <a:moveTo>
                    <a:pt x="1114" y="0"/>
                  </a:moveTo>
                  <a:cubicBezTo>
                    <a:pt x="376" y="0"/>
                    <a:pt x="1" y="883"/>
                    <a:pt x="533" y="1416"/>
                  </a:cubicBezTo>
                  <a:cubicBezTo>
                    <a:pt x="700" y="1583"/>
                    <a:pt x="905" y="1657"/>
                    <a:pt x="1106" y="1657"/>
                  </a:cubicBezTo>
                  <a:cubicBezTo>
                    <a:pt x="1531" y="1657"/>
                    <a:pt x="1940" y="1324"/>
                    <a:pt x="1948" y="823"/>
                  </a:cubicBezTo>
                  <a:cubicBezTo>
                    <a:pt x="1948" y="363"/>
                    <a:pt x="1573" y="0"/>
                    <a:pt x="11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278;p70">
              <a:extLst>
                <a:ext uri="{FF2B5EF4-FFF2-40B4-BE49-F238E27FC236}">
                  <a16:creationId xmlns:a16="http://schemas.microsoft.com/office/drawing/2014/main" id="{AA680850-7001-D228-9075-D338D77356E5}"/>
                </a:ext>
              </a:extLst>
            </p:cNvPr>
            <p:cNvSpPr/>
            <p:nvPr/>
          </p:nvSpPr>
          <p:spPr>
            <a:xfrm>
              <a:off x="6380250" y="3795600"/>
              <a:ext cx="105875" cy="102550"/>
            </a:xfrm>
            <a:custGeom>
              <a:avLst/>
              <a:gdLst/>
              <a:ahLst/>
              <a:cxnLst/>
              <a:rect l="l" t="t" r="r" b="b"/>
              <a:pathLst>
                <a:path w="4235" h="4102" extrusionOk="0">
                  <a:moveTo>
                    <a:pt x="1984" y="0"/>
                  </a:moveTo>
                  <a:cubicBezTo>
                    <a:pt x="871" y="49"/>
                    <a:pt x="0" y="1004"/>
                    <a:pt x="37" y="2117"/>
                  </a:cubicBezTo>
                  <a:cubicBezTo>
                    <a:pt x="73" y="3227"/>
                    <a:pt x="980" y="4101"/>
                    <a:pt x="2084" y="4101"/>
                  </a:cubicBezTo>
                  <a:cubicBezTo>
                    <a:pt x="2099" y="4101"/>
                    <a:pt x="2114" y="4101"/>
                    <a:pt x="2130" y="4101"/>
                  </a:cubicBezTo>
                  <a:lnTo>
                    <a:pt x="2275" y="4101"/>
                  </a:lnTo>
                  <a:cubicBezTo>
                    <a:pt x="3375" y="4028"/>
                    <a:pt x="4234" y="3085"/>
                    <a:pt x="4186" y="1984"/>
                  </a:cubicBezTo>
                  <a:cubicBezTo>
                    <a:pt x="4150" y="871"/>
                    <a:pt x="3242" y="0"/>
                    <a:pt x="2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279;p70">
              <a:extLst>
                <a:ext uri="{FF2B5EF4-FFF2-40B4-BE49-F238E27FC236}">
                  <a16:creationId xmlns:a16="http://schemas.microsoft.com/office/drawing/2014/main" id="{06EE6E3C-0385-DF1B-2989-75CD4172335E}"/>
                </a:ext>
              </a:extLst>
            </p:cNvPr>
            <p:cNvSpPr/>
            <p:nvPr/>
          </p:nvSpPr>
          <p:spPr>
            <a:xfrm>
              <a:off x="6405950" y="3826100"/>
              <a:ext cx="49275" cy="41525"/>
            </a:xfrm>
            <a:custGeom>
              <a:avLst/>
              <a:gdLst/>
              <a:ahLst/>
              <a:cxnLst/>
              <a:rect l="l" t="t" r="r" b="b"/>
              <a:pathLst>
                <a:path w="1971" h="1661" extrusionOk="0">
                  <a:moveTo>
                    <a:pt x="1098" y="1"/>
                  </a:moveTo>
                  <a:cubicBezTo>
                    <a:pt x="1083" y="1"/>
                    <a:pt x="1068" y="1"/>
                    <a:pt x="1053" y="2"/>
                  </a:cubicBezTo>
                  <a:cubicBezTo>
                    <a:pt x="315" y="50"/>
                    <a:pt x="1" y="970"/>
                    <a:pt x="557" y="1453"/>
                  </a:cubicBezTo>
                  <a:cubicBezTo>
                    <a:pt x="721" y="1596"/>
                    <a:pt x="913" y="1660"/>
                    <a:pt x="1100" y="1660"/>
                  </a:cubicBezTo>
                  <a:cubicBezTo>
                    <a:pt x="1548" y="1660"/>
                    <a:pt x="1970" y="1296"/>
                    <a:pt x="1936" y="776"/>
                  </a:cubicBezTo>
                  <a:cubicBezTo>
                    <a:pt x="1901" y="332"/>
                    <a:pt x="1527" y="1"/>
                    <a:pt x="10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280;p70">
              <a:extLst>
                <a:ext uri="{FF2B5EF4-FFF2-40B4-BE49-F238E27FC236}">
                  <a16:creationId xmlns:a16="http://schemas.microsoft.com/office/drawing/2014/main" id="{2C3CE940-7FB5-E42D-C456-A33F8A9BC4CD}"/>
                </a:ext>
              </a:extLst>
            </p:cNvPr>
            <p:cNvSpPr/>
            <p:nvPr/>
          </p:nvSpPr>
          <p:spPr>
            <a:xfrm>
              <a:off x="6565025" y="4489025"/>
              <a:ext cx="106475" cy="102575"/>
            </a:xfrm>
            <a:custGeom>
              <a:avLst/>
              <a:gdLst/>
              <a:ahLst/>
              <a:cxnLst/>
              <a:rect l="l" t="t" r="r" b="b"/>
              <a:pathLst>
                <a:path w="4259" h="4103" extrusionOk="0">
                  <a:moveTo>
                    <a:pt x="2175" y="0"/>
                  </a:moveTo>
                  <a:cubicBezTo>
                    <a:pt x="2160" y="0"/>
                    <a:pt x="2145" y="1"/>
                    <a:pt x="2130" y="1"/>
                  </a:cubicBezTo>
                  <a:lnTo>
                    <a:pt x="1984" y="1"/>
                  </a:lnTo>
                  <a:cubicBezTo>
                    <a:pt x="872" y="49"/>
                    <a:pt x="1" y="993"/>
                    <a:pt x="37" y="2118"/>
                  </a:cubicBezTo>
                  <a:cubicBezTo>
                    <a:pt x="73" y="3228"/>
                    <a:pt x="980" y="4102"/>
                    <a:pt x="2085" y="4102"/>
                  </a:cubicBezTo>
                  <a:cubicBezTo>
                    <a:pt x="2100" y="4102"/>
                    <a:pt x="2115" y="4102"/>
                    <a:pt x="2130" y="4102"/>
                  </a:cubicBezTo>
                  <a:lnTo>
                    <a:pt x="2275" y="4102"/>
                  </a:lnTo>
                  <a:cubicBezTo>
                    <a:pt x="3388" y="4041"/>
                    <a:pt x="4259" y="3098"/>
                    <a:pt x="4222" y="1985"/>
                  </a:cubicBezTo>
                  <a:cubicBezTo>
                    <a:pt x="4175" y="875"/>
                    <a:pt x="3279" y="0"/>
                    <a:pt x="2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281;p70">
              <a:extLst>
                <a:ext uri="{FF2B5EF4-FFF2-40B4-BE49-F238E27FC236}">
                  <a16:creationId xmlns:a16="http://schemas.microsoft.com/office/drawing/2014/main" id="{D45CDB5B-AFEB-898F-7D3A-6A2724A91FF9}"/>
                </a:ext>
              </a:extLst>
            </p:cNvPr>
            <p:cNvSpPr/>
            <p:nvPr/>
          </p:nvSpPr>
          <p:spPr>
            <a:xfrm>
              <a:off x="6590725" y="4519525"/>
              <a:ext cx="48975" cy="41475"/>
            </a:xfrm>
            <a:custGeom>
              <a:avLst/>
              <a:gdLst/>
              <a:ahLst/>
              <a:cxnLst/>
              <a:rect l="l" t="t" r="r" b="b"/>
              <a:pathLst>
                <a:path w="1959" h="1659" extrusionOk="0">
                  <a:moveTo>
                    <a:pt x="1106" y="0"/>
                  </a:moveTo>
                  <a:cubicBezTo>
                    <a:pt x="1085" y="0"/>
                    <a:pt x="1063" y="1"/>
                    <a:pt x="1041" y="3"/>
                  </a:cubicBezTo>
                  <a:cubicBezTo>
                    <a:pt x="303" y="51"/>
                    <a:pt x="1" y="970"/>
                    <a:pt x="557" y="1454"/>
                  </a:cubicBezTo>
                  <a:cubicBezTo>
                    <a:pt x="720" y="1596"/>
                    <a:pt x="909" y="1659"/>
                    <a:pt x="1093" y="1659"/>
                  </a:cubicBezTo>
                  <a:cubicBezTo>
                    <a:pt x="1538" y="1659"/>
                    <a:pt x="1958" y="1290"/>
                    <a:pt x="1924" y="777"/>
                  </a:cubicBezTo>
                  <a:cubicBezTo>
                    <a:pt x="1901" y="339"/>
                    <a:pt x="1538" y="0"/>
                    <a:pt x="11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82;p70">
              <a:extLst>
                <a:ext uri="{FF2B5EF4-FFF2-40B4-BE49-F238E27FC236}">
                  <a16:creationId xmlns:a16="http://schemas.microsoft.com/office/drawing/2014/main" id="{BE9F15DC-19F9-EB3D-E08E-033BAC716F0C}"/>
                </a:ext>
              </a:extLst>
            </p:cNvPr>
            <p:cNvSpPr/>
            <p:nvPr/>
          </p:nvSpPr>
          <p:spPr>
            <a:xfrm>
              <a:off x="6653950" y="4057775"/>
              <a:ext cx="105250" cy="102850"/>
            </a:xfrm>
            <a:custGeom>
              <a:avLst/>
              <a:gdLst/>
              <a:ahLst/>
              <a:cxnLst/>
              <a:rect l="l" t="t" r="r" b="b"/>
              <a:pathLst>
                <a:path w="4210" h="4114" extrusionOk="0">
                  <a:moveTo>
                    <a:pt x="1984" y="1"/>
                  </a:moveTo>
                  <a:cubicBezTo>
                    <a:pt x="871" y="61"/>
                    <a:pt x="0" y="1005"/>
                    <a:pt x="36" y="2130"/>
                  </a:cubicBezTo>
                  <a:cubicBezTo>
                    <a:pt x="84" y="3235"/>
                    <a:pt x="992" y="4114"/>
                    <a:pt x="2106" y="4114"/>
                  </a:cubicBezTo>
                  <a:cubicBezTo>
                    <a:pt x="2114" y="4114"/>
                    <a:pt x="2121" y="4114"/>
                    <a:pt x="2129" y="4114"/>
                  </a:cubicBezTo>
                  <a:lnTo>
                    <a:pt x="2274" y="4114"/>
                  </a:lnTo>
                  <a:cubicBezTo>
                    <a:pt x="3375" y="4029"/>
                    <a:pt x="4210" y="3086"/>
                    <a:pt x="4173" y="1985"/>
                  </a:cubicBezTo>
                  <a:cubicBezTo>
                    <a:pt x="4137" y="884"/>
                    <a:pt x="3230" y="13"/>
                    <a:pt x="21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83;p70">
              <a:extLst>
                <a:ext uri="{FF2B5EF4-FFF2-40B4-BE49-F238E27FC236}">
                  <a16:creationId xmlns:a16="http://schemas.microsoft.com/office/drawing/2014/main" id="{4971CB5B-061A-EE76-12FD-83839218496C}"/>
                </a:ext>
              </a:extLst>
            </p:cNvPr>
            <p:cNvSpPr/>
            <p:nvPr/>
          </p:nvSpPr>
          <p:spPr>
            <a:xfrm>
              <a:off x="6679650" y="4088300"/>
              <a:ext cx="49250" cy="41500"/>
            </a:xfrm>
            <a:custGeom>
              <a:avLst/>
              <a:gdLst/>
              <a:ahLst/>
              <a:cxnLst/>
              <a:rect l="l" t="t" r="r" b="b"/>
              <a:pathLst>
                <a:path w="1970" h="1660" extrusionOk="0">
                  <a:moveTo>
                    <a:pt x="1098" y="1"/>
                  </a:moveTo>
                  <a:cubicBezTo>
                    <a:pt x="1083" y="1"/>
                    <a:pt x="1068" y="1"/>
                    <a:pt x="1053" y="2"/>
                  </a:cubicBezTo>
                  <a:cubicBezTo>
                    <a:pt x="315" y="62"/>
                    <a:pt x="0" y="970"/>
                    <a:pt x="557" y="1453"/>
                  </a:cubicBezTo>
                  <a:cubicBezTo>
                    <a:pt x="721" y="1596"/>
                    <a:pt x="913" y="1660"/>
                    <a:pt x="1100" y="1660"/>
                  </a:cubicBezTo>
                  <a:cubicBezTo>
                    <a:pt x="1547" y="1660"/>
                    <a:pt x="1970" y="1296"/>
                    <a:pt x="1936" y="776"/>
                  </a:cubicBezTo>
                  <a:cubicBezTo>
                    <a:pt x="1901" y="332"/>
                    <a:pt x="1527" y="1"/>
                    <a:pt x="10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84;p70">
              <a:extLst>
                <a:ext uri="{FF2B5EF4-FFF2-40B4-BE49-F238E27FC236}">
                  <a16:creationId xmlns:a16="http://schemas.microsoft.com/office/drawing/2014/main" id="{724B289F-A5D7-B6F3-5B06-43A41D3DD870}"/>
                </a:ext>
              </a:extLst>
            </p:cNvPr>
            <p:cNvSpPr/>
            <p:nvPr/>
          </p:nvSpPr>
          <p:spPr>
            <a:xfrm>
              <a:off x="5631150" y="3510025"/>
              <a:ext cx="120100" cy="102925"/>
            </a:xfrm>
            <a:custGeom>
              <a:avLst/>
              <a:gdLst/>
              <a:ahLst/>
              <a:cxnLst/>
              <a:rect l="l" t="t" r="r" b="b"/>
              <a:pathLst>
                <a:path w="4804" h="4117" extrusionOk="0">
                  <a:moveTo>
                    <a:pt x="2738" y="1"/>
                  </a:moveTo>
                  <a:cubicBezTo>
                    <a:pt x="2231" y="1"/>
                    <a:pt x="1715" y="189"/>
                    <a:pt x="1295" y="609"/>
                  </a:cubicBezTo>
                  <a:cubicBezTo>
                    <a:pt x="1" y="1903"/>
                    <a:pt x="920" y="4117"/>
                    <a:pt x="2747" y="4117"/>
                  </a:cubicBezTo>
                  <a:cubicBezTo>
                    <a:pt x="3884" y="4117"/>
                    <a:pt x="4803" y="3185"/>
                    <a:pt x="4803" y="2060"/>
                  </a:cubicBezTo>
                  <a:cubicBezTo>
                    <a:pt x="4803" y="818"/>
                    <a:pt x="3792" y="1"/>
                    <a:pt x="27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85;p70">
              <a:extLst>
                <a:ext uri="{FF2B5EF4-FFF2-40B4-BE49-F238E27FC236}">
                  <a16:creationId xmlns:a16="http://schemas.microsoft.com/office/drawing/2014/main" id="{693AC551-429D-C6A5-7F1C-064188AF4618}"/>
                </a:ext>
              </a:extLst>
            </p:cNvPr>
            <p:cNvSpPr/>
            <p:nvPr/>
          </p:nvSpPr>
          <p:spPr>
            <a:xfrm>
              <a:off x="5672275" y="3540650"/>
              <a:ext cx="48425" cy="41525"/>
            </a:xfrm>
            <a:custGeom>
              <a:avLst/>
              <a:gdLst/>
              <a:ahLst/>
              <a:cxnLst/>
              <a:rect l="l" t="t" r="r" b="b"/>
              <a:pathLst>
                <a:path w="1937" h="1661" extrusionOk="0">
                  <a:moveTo>
                    <a:pt x="1102" y="1"/>
                  </a:moveTo>
                  <a:cubicBezTo>
                    <a:pt x="364" y="1"/>
                    <a:pt x="1" y="896"/>
                    <a:pt x="521" y="1416"/>
                  </a:cubicBezTo>
                  <a:cubicBezTo>
                    <a:pt x="690" y="1585"/>
                    <a:pt x="899" y="1661"/>
                    <a:pt x="1103" y="1661"/>
                  </a:cubicBezTo>
                  <a:cubicBezTo>
                    <a:pt x="1528" y="1661"/>
                    <a:pt x="1936" y="1333"/>
                    <a:pt x="1936" y="835"/>
                  </a:cubicBezTo>
                  <a:cubicBezTo>
                    <a:pt x="1936" y="376"/>
                    <a:pt x="1561" y="1"/>
                    <a:pt x="11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86;p70">
              <a:extLst>
                <a:ext uri="{FF2B5EF4-FFF2-40B4-BE49-F238E27FC236}">
                  <a16:creationId xmlns:a16="http://schemas.microsoft.com/office/drawing/2014/main" id="{7430F0A5-F9B7-F632-1DB2-AB63232884B1}"/>
                </a:ext>
              </a:extLst>
            </p:cNvPr>
            <p:cNvSpPr/>
            <p:nvPr/>
          </p:nvSpPr>
          <p:spPr>
            <a:xfrm>
              <a:off x="6059075" y="2542375"/>
              <a:ext cx="120400" cy="103150"/>
            </a:xfrm>
            <a:custGeom>
              <a:avLst/>
              <a:gdLst/>
              <a:ahLst/>
              <a:cxnLst/>
              <a:rect l="l" t="t" r="r" b="b"/>
              <a:pathLst>
                <a:path w="4816" h="4126" extrusionOk="0">
                  <a:moveTo>
                    <a:pt x="2734" y="0"/>
                  </a:moveTo>
                  <a:cubicBezTo>
                    <a:pt x="2228" y="0"/>
                    <a:pt x="1713" y="187"/>
                    <a:pt x="1295" y="605"/>
                  </a:cubicBezTo>
                  <a:cubicBezTo>
                    <a:pt x="1" y="1899"/>
                    <a:pt x="920" y="4125"/>
                    <a:pt x="2759" y="4125"/>
                  </a:cubicBezTo>
                  <a:cubicBezTo>
                    <a:pt x="3896" y="4113"/>
                    <a:pt x="4815" y="3194"/>
                    <a:pt x="4815" y="2069"/>
                  </a:cubicBezTo>
                  <a:cubicBezTo>
                    <a:pt x="4815" y="824"/>
                    <a:pt x="3795" y="0"/>
                    <a:pt x="27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87;p70">
              <a:extLst>
                <a:ext uri="{FF2B5EF4-FFF2-40B4-BE49-F238E27FC236}">
                  <a16:creationId xmlns:a16="http://schemas.microsoft.com/office/drawing/2014/main" id="{52B6147C-DAB5-64CB-4755-75AE230B3CBA}"/>
                </a:ext>
              </a:extLst>
            </p:cNvPr>
            <p:cNvSpPr/>
            <p:nvPr/>
          </p:nvSpPr>
          <p:spPr>
            <a:xfrm>
              <a:off x="6100200" y="2573225"/>
              <a:ext cx="48425" cy="41525"/>
            </a:xfrm>
            <a:custGeom>
              <a:avLst/>
              <a:gdLst/>
              <a:ahLst/>
              <a:cxnLst/>
              <a:rect l="l" t="t" r="r" b="b"/>
              <a:pathLst>
                <a:path w="1937" h="1661" extrusionOk="0">
                  <a:moveTo>
                    <a:pt x="1114" y="0"/>
                  </a:moveTo>
                  <a:cubicBezTo>
                    <a:pt x="376" y="0"/>
                    <a:pt x="1" y="895"/>
                    <a:pt x="521" y="1415"/>
                  </a:cubicBezTo>
                  <a:cubicBezTo>
                    <a:pt x="690" y="1584"/>
                    <a:pt x="899" y="1660"/>
                    <a:pt x="1103" y="1660"/>
                  </a:cubicBezTo>
                  <a:cubicBezTo>
                    <a:pt x="1528" y="1660"/>
                    <a:pt x="1936" y="1333"/>
                    <a:pt x="1936" y="835"/>
                  </a:cubicBezTo>
                  <a:cubicBezTo>
                    <a:pt x="1936" y="375"/>
                    <a:pt x="1573" y="0"/>
                    <a:pt x="11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88;p70">
              <a:extLst>
                <a:ext uri="{FF2B5EF4-FFF2-40B4-BE49-F238E27FC236}">
                  <a16:creationId xmlns:a16="http://schemas.microsoft.com/office/drawing/2014/main" id="{309E3F22-6A39-E795-A692-E4AF52EAA65F}"/>
                </a:ext>
              </a:extLst>
            </p:cNvPr>
            <p:cNvSpPr/>
            <p:nvPr/>
          </p:nvSpPr>
          <p:spPr>
            <a:xfrm>
              <a:off x="6406250" y="2262325"/>
              <a:ext cx="120100" cy="102850"/>
            </a:xfrm>
            <a:custGeom>
              <a:avLst/>
              <a:gdLst/>
              <a:ahLst/>
              <a:cxnLst/>
              <a:rect l="l" t="t" r="r" b="b"/>
              <a:pathLst>
                <a:path w="4804" h="4114" extrusionOk="0">
                  <a:moveTo>
                    <a:pt x="2732" y="0"/>
                  </a:moveTo>
                  <a:cubicBezTo>
                    <a:pt x="2228" y="0"/>
                    <a:pt x="1713" y="187"/>
                    <a:pt x="1295" y="605"/>
                  </a:cubicBezTo>
                  <a:cubicBezTo>
                    <a:pt x="1" y="1900"/>
                    <a:pt x="920" y="4114"/>
                    <a:pt x="2747" y="4114"/>
                  </a:cubicBezTo>
                  <a:cubicBezTo>
                    <a:pt x="3884" y="4114"/>
                    <a:pt x="4803"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89;p70">
              <a:extLst>
                <a:ext uri="{FF2B5EF4-FFF2-40B4-BE49-F238E27FC236}">
                  <a16:creationId xmlns:a16="http://schemas.microsoft.com/office/drawing/2014/main" id="{70D06E08-6A97-854D-29F2-10335DB11E19}"/>
                </a:ext>
              </a:extLst>
            </p:cNvPr>
            <p:cNvSpPr/>
            <p:nvPr/>
          </p:nvSpPr>
          <p:spPr>
            <a:xfrm>
              <a:off x="6447375" y="2293175"/>
              <a:ext cx="48425" cy="41450"/>
            </a:xfrm>
            <a:custGeom>
              <a:avLst/>
              <a:gdLst/>
              <a:ahLst/>
              <a:cxnLst/>
              <a:rect l="l" t="t" r="r" b="b"/>
              <a:pathLst>
                <a:path w="1937" h="1658" extrusionOk="0">
                  <a:moveTo>
                    <a:pt x="1102" y="0"/>
                  </a:moveTo>
                  <a:cubicBezTo>
                    <a:pt x="364" y="0"/>
                    <a:pt x="1" y="896"/>
                    <a:pt x="521" y="1416"/>
                  </a:cubicBezTo>
                  <a:cubicBezTo>
                    <a:pt x="688" y="1583"/>
                    <a:pt x="894" y="1658"/>
                    <a:pt x="1096" y="1658"/>
                  </a:cubicBezTo>
                  <a:cubicBezTo>
                    <a:pt x="1524" y="1658"/>
                    <a:pt x="1936" y="1324"/>
                    <a:pt x="1936" y="823"/>
                  </a:cubicBezTo>
                  <a:cubicBezTo>
                    <a:pt x="1936" y="363"/>
                    <a:pt x="1561" y="0"/>
                    <a:pt x="11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90;p70">
              <a:extLst>
                <a:ext uri="{FF2B5EF4-FFF2-40B4-BE49-F238E27FC236}">
                  <a16:creationId xmlns:a16="http://schemas.microsoft.com/office/drawing/2014/main" id="{7AE8A6DE-A3FA-C2EB-C5C0-ECB49B5235A4}"/>
                </a:ext>
              </a:extLst>
            </p:cNvPr>
            <p:cNvSpPr/>
            <p:nvPr/>
          </p:nvSpPr>
          <p:spPr>
            <a:xfrm>
              <a:off x="6528750" y="1840450"/>
              <a:ext cx="120075" cy="102850"/>
            </a:xfrm>
            <a:custGeom>
              <a:avLst/>
              <a:gdLst/>
              <a:ahLst/>
              <a:cxnLst/>
              <a:rect l="l" t="t" r="r" b="b"/>
              <a:pathLst>
                <a:path w="4803" h="4114" extrusionOk="0">
                  <a:moveTo>
                    <a:pt x="2732" y="0"/>
                  </a:moveTo>
                  <a:cubicBezTo>
                    <a:pt x="2227" y="0"/>
                    <a:pt x="1713" y="187"/>
                    <a:pt x="1294" y="605"/>
                  </a:cubicBezTo>
                  <a:cubicBezTo>
                    <a:pt x="0" y="1900"/>
                    <a:pt x="919" y="4114"/>
                    <a:pt x="2746" y="4114"/>
                  </a:cubicBezTo>
                  <a:cubicBezTo>
                    <a:pt x="3883" y="4114"/>
                    <a:pt x="4802" y="3194"/>
                    <a:pt x="4802" y="2057"/>
                  </a:cubicBezTo>
                  <a:cubicBezTo>
                    <a:pt x="4802" y="821"/>
                    <a:pt x="3788"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1;p70">
              <a:extLst>
                <a:ext uri="{FF2B5EF4-FFF2-40B4-BE49-F238E27FC236}">
                  <a16:creationId xmlns:a16="http://schemas.microsoft.com/office/drawing/2014/main" id="{447C3290-1EDA-9FAE-E7A9-30298415B8DF}"/>
                </a:ext>
              </a:extLst>
            </p:cNvPr>
            <p:cNvSpPr/>
            <p:nvPr/>
          </p:nvSpPr>
          <p:spPr>
            <a:xfrm>
              <a:off x="6576825" y="1871300"/>
              <a:ext cx="41450" cy="41450"/>
            </a:xfrm>
            <a:custGeom>
              <a:avLst/>
              <a:gdLst/>
              <a:ahLst/>
              <a:cxnLst/>
              <a:rect l="l" t="t" r="r" b="b"/>
              <a:pathLst>
                <a:path w="1658" h="1658" extrusionOk="0">
                  <a:moveTo>
                    <a:pt x="823" y="1"/>
                  </a:moveTo>
                  <a:cubicBezTo>
                    <a:pt x="375" y="1"/>
                    <a:pt x="0" y="363"/>
                    <a:pt x="0" y="823"/>
                  </a:cubicBezTo>
                  <a:cubicBezTo>
                    <a:pt x="0" y="1283"/>
                    <a:pt x="375" y="1658"/>
                    <a:pt x="823" y="1658"/>
                  </a:cubicBezTo>
                  <a:cubicBezTo>
                    <a:pt x="1283" y="1658"/>
                    <a:pt x="1658" y="1283"/>
                    <a:pt x="1658" y="823"/>
                  </a:cubicBezTo>
                  <a:cubicBezTo>
                    <a:pt x="1658" y="363"/>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292;p70">
              <a:extLst>
                <a:ext uri="{FF2B5EF4-FFF2-40B4-BE49-F238E27FC236}">
                  <a16:creationId xmlns:a16="http://schemas.microsoft.com/office/drawing/2014/main" id="{FD003AE8-7C2B-DA25-8B8C-CBEB3F26BF0C}"/>
                </a:ext>
              </a:extLst>
            </p:cNvPr>
            <p:cNvSpPr/>
            <p:nvPr/>
          </p:nvSpPr>
          <p:spPr>
            <a:xfrm>
              <a:off x="7234575" y="1435200"/>
              <a:ext cx="120100" cy="102850"/>
            </a:xfrm>
            <a:custGeom>
              <a:avLst/>
              <a:gdLst/>
              <a:ahLst/>
              <a:cxnLst/>
              <a:rect l="l" t="t" r="r" b="b"/>
              <a:pathLst>
                <a:path w="4804" h="4114" extrusionOk="0">
                  <a:moveTo>
                    <a:pt x="2732" y="0"/>
                  </a:moveTo>
                  <a:cubicBezTo>
                    <a:pt x="2228" y="0"/>
                    <a:pt x="1714" y="188"/>
                    <a:pt x="1295" y="606"/>
                  </a:cubicBezTo>
                  <a:cubicBezTo>
                    <a:pt x="1" y="1900"/>
                    <a:pt x="920" y="4114"/>
                    <a:pt x="2759" y="4114"/>
                  </a:cubicBezTo>
                  <a:cubicBezTo>
                    <a:pt x="3884" y="4114"/>
                    <a:pt x="4803" y="3195"/>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293;p70">
              <a:extLst>
                <a:ext uri="{FF2B5EF4-FFF2-40B4-BE49-F238E27FC236}">
                  <a16:creationId xmlns:a16="http://schemas.microsoft.com/office/drawing/2014/main" id="{F2C2A205-2C1C-D37E-F282-39937F7404F3}"/>
                </a:ext>
              </a:extLst>
            </p:cNvPr>
            <p:cNvSpPr/>
            <p:nvPr/>
          </p:nvSpPr>
          <p:spPr>
            <a:xfrm>
              <a:off x="7282675" y="1466050"/>
              <a:ext cx="41450" cy="41475"/>
            </a:xfrm>
            <a:custGeom>
              <a:avLst/>
              <a:gdLst/>
              <a:ahLst/>
              <a:cxnLst/>
              <a:rect l="l" t="t" r="r" b="b"/>
              <a:pathLst>
                <a:path w="1658" h="1659" extrusionOk="0">
                  <a:moveTo>
                    <a:pt x="835" y="1"/>
                  </a:moveTo>
                  <a:cubicBezTo>
                    <a:pt x="375" y="1"/>
                    <a:pt x="0" y="364"/>
                    <a:pt x="0" y="823"/>
                  </a:cubicBezTo>
                  <a:cubicBezTo>
                    <a:pt x="0" y="1283"/>
                    <a:pt x="375" y="1658"/>
                    <a:pt x="835" y="1658"/>
                  </a:cubicBezTo>
                  <a:cubicBezTo>
                    <a:pt x="1283" y="1658"/>
                    <a:pt x="1658" y="1283"/>
                    <a:pt x="1658" y="823"/>
                  </a:cubicBezTo>
                  <a:cubicBezTo>
                    <a:pt x="1658" y="364"/>
                    <a:pt x="1283"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5294;p70">
              <a:extLst>
                <a:ext uri="{FF2B5EF4-FFF2-40B4-BE49-F238E27FC236}">
                  <a16:creationId xmlns:a16="http://schemas.microsoft.com/office/drawing/2014/main" id="{6F63C492-9BB6-F31D-4805-7165F131C83A}"/>
                </a:ext>
              </a:extLst>
            </p:cNvPr>
            <p:cNvSpPr/>
            <p:nvPr/>
          </p:nvSpPr>
          <p:spPr>
            <a:xfrm>
              <a:off x="7114525" y="1799000"/>
              <a:ext cx="120075" cy="102875"/>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4" y="4114"/>
                    <a:pt x="4803" y="3195"/>
                    <a:pt x="4803" y="2058"/>
                  </a:cubicBezTo>
                  <a:cubicBezTo>
                    <a:pt x="4803" y="822"/>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5295;p70">
              <a:extLst>
                <a:ext uri="{FF2B5EF4-FFF2-40B4-BE49-F238E27FC236}">
                  <a16:creationId xmlns:a16="http://schemas.microsoft.com/office/drawing/2014/main" id="{2C0D9956-202A-AA6B-CCE2-E8328686A5BB}"/>
                </a:ext>
              </a:extLst>
            </p:cNvPr>
            <p:cNvSpPr/>
            <p:nvPr/>
          </p:nvSpPr>
          <p:spPr>
            <a:xfrm>
              <a:off x="7155650" y="1829875"/>
              <a:ext cx="48425" cy="41450"/>
            </a:xfrm>
            <a:custGeom>
              <a:avLst/>
              <a:gdLst/>
              <a:ahLst/>
              <a:cxnLst/>
              <a:rect l="l" t="t" r="r" b="b"/>
              <a:pathLst>
                <a:path w="1937" h="1658" extrusionOk="0">
                  <a:moveTo>
                    <a:pt x="1101" y="0"/>
                  </a:moveTo>
                  <a:cubicBezTo>
                    <a:pt x="364" y="0"/>
                    <a:pt x="1" y="895"/>
                    <a:pt x="521" y="1416"/>
                  </a:cubicBezTo>
                  <a:cubicBezTo>
                    <a:pt x="688" y="1583"/>
                    <a:pt x="894" y="1657"/>
                    <a:pt x="1096" y="1657"/>
                  </a:cubicBezTo>
                  <a:cubicBezTo>
                    <a:pt x="1524" y="1657"/>
                    <a:pt x="1936" y="1324"/>
                    <a:pt x="1936" y="823"/>
                  </a:cubicBezTo>
                  <a:cubicBezTo>
                    <a:pt x="1936" y="363"/>
                    <a:pt x="1561" y="0"/>
                    <a:pt x="1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296;p70">
              <a:extLst>
                <a:ext uri="{FF2B5EF4-FFF2-40B4-BE49-F238E27FC236}">
                  <a16:creationId xmlns:a16="http://schemas.microsoft.com/office/drawing/2014/main" id="{59C6107D-050A-6343-5725-7A670D13D22F}"/>
                </a:ext>
              </a:extLst>
            </p:cNvPr>
            <p:cNvSpPr/>
            <p:nvPr/>
          </p:nvSpPr>
          <p:spPr>
            <a:xfrm>
              <a:off x="5945675" y="1264625"/>
              <a:ext cx="120075" cy="102875"/>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2"/>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297;p70">
              <a:extLst>
                <a:ext uri="{FF2B5EF4-FFF2-40B4-BE49-F238E27FC236}">
                  <a16:creationId xmlns:a16="http://schemas.microsoft.com/office/drawing/2014/main" id="{7848F2F6-E1CC-D5F2-9177-7491B6167CBD}"/>
                </a:ext>
              </a:extLst>
            </p:cNvPr>
            <p:cNvSpPr/>
            <p:nvPr/>
          </p:nvSpPr>
          <p:spPr>
            <a:xfrm>
              <a:off x="5986500" y="1295200"/>
              <a:ext cx="48400" cy="41525"/>
            </a:xfrm>
            <a:custGeom>
              <a:avLst/>
              <a:gdLst/>
              <a:ahLst/>
              <a:cxnLst/>
              <a:rect l="l" t="t" r="r" b="b"/>
              <a:pathLst>
                <a:path w="1936" h="1661" extrusionOk="0">
                  <a:moveTo>
                    <a:pt x="1113" y="0"/>
                  </a:moveTo>
                  <a:cubicBezTo>
                    <a:pt x="375" y="0"/>
                    <a:pt x="0" y="895"/>
                    <a:pt x="521" y="1416"/>
                  </a:cubicBezTo>
                  <a:cubicBezTo>
                    <a:pt x="690" y="1585"/>
                    <a:pt x="898" y="1660"/>
                    <a:pt x="1103" y="1660"/>
                  </a:cubicBezTo>
                  <a:cubicBezTo>
                    <a:pt x="1528" y="1660"/>
                    <a:pt x="1936" y="1333"/>
                    <a:pt x="1936" y="835"/>
                  </a:cubicBezTo>
                  <a:cubicBezTo>
                    <a:pt x="1936" y="375"/>
                    <a:pt x="1561" y="0"/>
                    <a:pt x="1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298;p70">
              <a:extLst>
                <a:ext uri="{FF2B5EF4-FFF2-40B4-BE49-F238E27FC236}">
                  <a16:creationId xmlns:a16="http://schemas.microsoft.com/office/drawing/2014/main" id="{0CBFEDCF-827B-2CAD-0B6A-C7E58445519C}"/>
                </a:ext>
              </a:extLst>
            </p:cNvPr>
            <p:cNvSpPr/>
            <p:nvPr/>
          </p:nvSpPr>
          <p:spPr>
            <a:xfrm>
              <a:off x="3967850" y="986125"/>
              <a:ext cx="120075" cy="103150"/>
            </a:xfrm>
            <a:custGeom>
              <a:avLst/>
              <a:gdLst/>
              <a:ahLst/>
              <a:cxnLst/>
              <a:rect l="l" t="t" r="r" b="b"/>
              <a:pathLst>
                <a:path w="4803" h="4126" extrusionOk="0">
                  <a:moveTo>
                    <a:pt x="2730" y="0"/>
                  </a:moveTo>
                  <a:cubicBezTo>
                    <a:pt x="2226" y="0"/>
                    <a:pt x="1713" y="187"/>
                    <a:pt x="1295" y="605"/>
                  </a:cubicBezTo>
                  <a:cubicBezTo>
                    <a:pt x="1" y="1900"/>
                    <a:pt x="920" y="4125"/>
                    <a:pt x="2746" y="4125"/>
                  </a:cubicBezTo>
                  <a:cubicBezTo>
                    <a:pt x="3884" y="4125"/>
                    <a:pt x="4803" y="3206"/>
                    <a:pt x="4803" y="2069"/>
                  </a:cubicBezTo>
                  <a:cubicBezTo>
                    <a:pt x="4803" y="824"/>
                    <a:pt x="3788" y="0"/>
                    <a:pt x="2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299;p70">
              <a:extLst>
                <a:ext uri="{FF2B5EF4-FFF2-40B4-BE49-F238E27FC236}">
                  <a16:creationId xmlns:a16="http://schemas.microsoft.com/office/drawing/2014/main" id="{2ED271EA-CDCF-F56C-3AA6-0D15B041FFC4}"/>
                </a:ext>
              </a:extLst>
            </p:cNvPr>
            <p:cNvSpPr/>
            <p:nvPr/>
          </p:nvSpPr>
          <p:spPr>
            <a:xfrm>
              <a:off x="4015625" y="1016975"/>
              <a:ext cx="41475" cy="41450"/>
            </a:xfrm>
            <a:custGeom>
              <a:avLst/>
              <a:gdLst/>
              <a:ahLst/>
              <a:cxnLst/>
              <a:rect l="l" t="t" r="r" b="b"/>
              <a:pathLst>
                <a:path w="1659" h="1658" extrusionOk="0">
                  <a:moveTo>
                    <a:pt x="835" y="0"/>
                  </a:moveTo>
                  <a:cubicBezTo>
                    <a:pt x="376" y="0"/>
                    <a:pt x="1" y="375"/>
                    <a:pt x="1" y="835"/>
                  </a:cubicBezTo>
                  <a:cubicBezTo>
                    <a:pt x="1" y="1295"/>
                    <a:pt x="376" y="1657"/>
                    <a:pt x="835" y="1657"/>
                  </a:cubicBezTo>
                  <a:cubicBezTo>
                    <a:pt x="1295" y="1657"/>
                    <a:pt x="1658" y="1295"/>
                    <a:pt x="1658" y="835"/>
                  </a:cubicBezTo>
                  <a:cubicBezTo>
                    <a:pt x="1658" y="375"/>
                    <a:pt x="1295"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300;p70">
              <a:extLst>
                <a:ext uri="{FF2B5EF4-FFF2-40B4-BE49-F238E27FC236}">
                  <a16:creationId xmlns:a16="http://schemas.microsoft.com/office/drawing/2014/main" id="{361B6B2D-E08C-68EB-8F01-C2A61D26255A}"/>
                </a:ext>
              </a:extLst>
            </p:cNvPr>
            <p:cNvSpPr/>
            <p:nvPr/>
          </p:nvSpPr>
          <p:spPr>
            <a:xfrm>
              <a:off x="3810600" y="947700"/>
              <a:ext cx="120075" cy="103175"/>
            </a:xfrm>
            <a:custGeom>
              <a:avLst/>
              <a:gdLst/>
              <a:ahLst/>
              <a:cxnLst/>
              <a:rect l="l" t="t" r="r" b="b"/>
              <a:pathLst>
                <a:path w="4803" h="4127" extrusionOk="0">
                  <a:moveTo>
                    <a:pt x="2730" y="1"/>
                  </a:moveTo>
                  <a:cubicBezTo>
                    <a:pt x="2226" y="1"/>
                    <a:pt x="1712" y="188"/>
                    <a:pt x="1295" y="606"/>
                  </a:cubicBezTo>
                  <a:cubicBezTo>
                    <a:pt x="0" y="1900"/>
                    <a:pt x="920" y="4114"/>
                    <a:pt x="2746" y="4126"/>
                  </a:cubicBezTo>
                  <a:cubicBezTo>
                    <a:pt x="3883" y="4114"/>
                    <a:pt x="4803" y="3195"/>
                    <a:pt x="4803" y="2070"/>
                  </a:cubicBezTo>
                  <a:cubicBezTo>
                    <a:pt x="4803" y="824"/>
                    <a:pt x="3787" y="1"/>
                    <a:pt x="27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5301;p70">
              <a:extLst>
                <a:ext uri="{FF2B5EF4-FFF2-40B4-BE49-F238E27FC236}">
                  <a16:creationId xmlns:a16="http://schemas.microsoft.com/office/drawing/2014/main" id="{67F04215-60CC-0078-CF02-DDA785F54909}"/>
                </a:ext>
              </a:extLst>
            </p:cNvPr>
            <p:cNvSpPr/>
            <p:nvPr/>
          </p:nvSpPr>
          <p:spPr>
            <a:xfrm>
              <a:off x="3858675" y="978550"/>
              <a:ext cx="41450" cy="41475"/>
            </a:xfrm>
            <a:custGeom>
              <a:avLst/>
              <a:gdLst/>
              <a:ahLst/>
              <a:cxnLst/>
              <a:rect l="l" t="t" r="r" b="b"/>
              <a:pathLst>
                <a:path w="1658" h="1659" extrusionOk="0">
                  <a:moveTo>
                    <a:pt x="823" y="1"/>
                  </a:moveTo>
                  <a:cubicBezTo>
                    <a:pt x="363" y="1"/>
                    <a:pt x="1" y="376"/>
                    <a:pt x="1" y="823"/>
                  </a:cubicBezTo>
                  <a:cubicBezTo>
                    <a:pt x="1" y="1283"/>
                    <a:pt x="363" y="1658"/>
                    <a:pt x="823" y="1658"/>
                  </a:cubicBezTo>
                  <a:cubicBezTo>
                    <a:pt x="1283" y="1658"/>
                    <a:pt x="1658" y="1283"/>
                    <a:pt x="1658" y="823"/>
                  </a:cubicBezTo>
                  <a:cubicBezTo>
                    <a:pt x="1658" y="376"/>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302;p70">
              <a:extLst>
                <a:ext uri="{FF2B5EF4-FFF2-40B4-BE49-F238E27FC236}">
                  <a16:creationId xmlns:a16="http://schemas.microsoft.com/office/drawing/2014/main" id="{56D5A695-70A4-A516-62A3-93C6DB5BFB07}"/>
                </a:ext>
              </a:extLst>
            </p:cNvPr>
            <p:cNvSpPr/>
            <p:nvPr/>
          </p:nvSpPr>
          <p:spPr>
            <a:xfrm>
              <a:off x="3908875" y="1090125"/>
              <a:ext cx="102850" cy="88350"/>
            </a:xfrm>
            <a:custGeom>
              <a:avLst/>
              <a:gdLst/>
              <a:ahLst/>
              <a:cxnLst/>
              <a:rect l="l" t="t" r="r" b="b"/>
              <a:pathLst>
                <a:path w="4114" h="3534" extrusionOk="0">
                  <a:moveTo>
                    <a:pt x="2338" y="0"/>
                  </a:moveTo>
                  <a:cubicBezTo>
                    <a:pt x="1904" y="0"/>
                    <a:pt x="1462" y="162"/>
                    <a:pt x="1101" y="522"/>
                  </a:cubicBezTo>
                  <a:cubicBezTo>
                    <a:pt x="1" y="1635"/>
                    <a:pt x="787" y="3534"/>
                    <a:pt x="2360" y="3534"/>
                  </a:cubicBezTo>
                  <a:cubicBezTo>
                    <a:pt x="3327" y="3534"/>
                    <a:pt x="4114" y="2735"/>
                    <a:pt x="4114" y="1768"/>
                  </a:cubicBezTo>
                  <a:cubicBezTo>
                    <a:pt x="4114" y="704"/>
                    <a:pt x="3245" y="0"/>
                    <a:pt x="23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303;p70">
              <a:extLst>
                <a:ext uri="{FF2B5EF4-FFF2-40B4-BE49-F238E27FC236}">
                  <a16:creationId xmlns:a16="http://schemas.microsoft.com/office/drawing/2014/main" id="{C9F452FC-4DB7-1018-66CB-4732691B888E}"/>
                </a:ext>
              </a:extLst>
            </p:cNvPr>
            <p:cNvSpPr/>
            <p:nvPr/>
          </p:nvSpPr>
          <p:spPr>
            <a:xfrm>
              <a:off x="3949700" y="1121000"/>
              <a:ext cx="31475" cy="26675"/>
            </a:xfrm>
            <a:custGeom>
              <a:avLst/>
              <a:gdLst/>
              <a:ahLst/>
              <a:cxnLst/>
              <a:rect l="l" t="t" r="r" b="b"/>
              <a:pathLst>
                <a:path w="1259" h="1067" extrusionOk="0">
                  <a:moveTo>
                    <a:pt x="714" y="0"/>
                  </a:moveTo>
                  <a:cubicBezTo>
                    <a:pt x="243" y="0"/>
                    <a:pt x="1" y="569"/>
                    <a:pt x="339" y="908"/>
                  </a:cubicBezTo>
                  <a:cubicBezTo>
                    <a:pt x="449" y="1017"/>
                    <a:pt x="584" y="1066"/>
                    <a:pt x="716" y="1066"/>
                  </a:cubicBezTo>
                  <a:cubicBezTo>
                    <a:pt x="993" y="1066"/>
                    <a:pt x="1259" y="852"/>
                    <a:pt x="1259" y="533"/>
                  </a:cubicBezTo>
                  <a:cubicBezTo>
                    <a:pt x="1259" y="230"/>
                    <a:pt x="1017" y="0"/>
                    <a:pt x="7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304;p70">
              <a:extLst>
                <a:ext uri="{FF2B5EF4-FFF2-40B4-BE49-F238E27FC236}">
                  <a16:creationId xmlns:a16="http://schemas.microsoft.com/office/drawing/2014/main" id="{0D62BCB9-541C-569B-BF77-BFD6B15A1307}"/>
                </a:ext>
              </a:extLst>
            </p:cNvPr>
            <p:cNvSpPr/>
            <p:nvPr/>
          </p:nvSpPr>
          <p:spPr>
            <a:xfrm>
              <a:off x="4091550" y="910775"/>
              <a:ext cx="103150" cy="88375"/>
            </a:xfrm>
            <a:custGeom>
              <a:avLst/>
              <a:gdLst/>
              <a:ahLst/>
              <a:cxnLst/>
              <a:rect l="l" t="t" r="r" b="b"/>
              <a:pathLst>
                <a:path w="4126" h="3535" extrusionOk="0">
                  <a:moveTo>
                    <a:pt x="2350" y="1"/>
                  </a:moveTo>
                  <a:cubicBezTo>
                    <a:pt x="1916" y="1"/>
                    <a:pt x="1473" y="162"/>
                    <a:pt x="1113" y="522"/>
                  </a:cubicBezTo>
                  <a:cubicBezTo>
                    <a:pt x="0" y="1635"/>
                    <a:pt x="798" y="3534"/>
                    <a:pt x="2371" y="3534"/>
                  </a:cubicBezTo>
                  <a:cubicBezTo>
                    <a:pt x="3339" y="3534"/>
                    <a:pt x="4125" y="2748"/>
                    <a:pt x="4125" y="1768"/>
                  </a:cubicBezTo>
                  <a:cubicBezTo>
                    <a:pt x="4125" y="705"/>
                    <a:pt x="3256" y="1"/>
                    <a:pt x="23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305;p70">
              <a:extLst>
                <a:ext uri="{FF2B5EF4-FFF2-40B4-BE49-F238E27FC236}">
                  <a16:creationId xmlns:a16="http://schemas.microsoft.com/office/drawing/2014/main" id="{9B3D9E0E-C22F-2157-27B6-2ED909D7C708}"/>
                </a:ext>
              </a:extLst>
            </p:cNvPr>
            <p:cNvSpPr/>
            <p:nvPr/>
          </p:nvSpPr>
          <p:spPr>
            <a:xfrm>
              <a:off x="4137200" y="941675"/>
              <a:ext cx="26950" cy="26625"/>
            </a:xfrm>
            <a:custGeom>
              <a:avLst/>
              <a:gdLst/>
              <a:ahLst/>
              <a:cxnLst/>
              <a:rect l="l" t="t" r="r" b="b"/>
              <a:pathLst>
                <a:path w="1078" h="1065" extrusionOk="0">
                  <a:moveTo>
                    <a:pt x="533" y="0"/>
                  </a:moveTo>
                  <a:cubicBezTo>
                    <a:pt x="243" y="0"/>
                    <a:pt x="1" y="242"/>
                    <a:pt x="1" y="532"/>
                  </a:cubicBezTo>
                  <a:cubicBezTo>
                    <a:pt x="1" y="835"/>
                    <a:pt x="243" y="1065"/>
                    <a:pt x="533" y="1065"/>
                  </a:cubicBezTo>
                  <a:cubicBezTo>
                    <a:pt x="835" y="1065"/>
                    <a:pt x="1077" y="835"/>
                    <a:pt x="1077" y="532"/>
                  </a:cubicBezTo>
                  <a:cubicBezTo>
                    <a:pt x="1077" y="242"/>
                    <a:pt x="835" y="0"/>
                    <a:pt x="5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306;p70">
              <a:extLst>
                <a:ext uri="{FF2B5EF4-FFF2-40B4-BE49-F238E27FC236}">
                  <a16:creationId xmlns:a16="http://schemas.microsoft.com/office/drawing/2014/main" id="{98E27DF3-D440-49A8-D7BF-6725FA86B74E}"/>
                </a:ext>
              </a:extLst>
            </p:cNvPr>
            <p:cNvSpPr/>
            <p:nvPr/>
          </p:nvSpPr>
          <p:spPr>
            <a:xfrm>
              <a:off x="5526825" y="1128850"/>
              <a:ext cx="120075" cy="102850"/>
            </a:xfrm>
            <a:custGeom>
              <a:avLst/>
              <a:gdLst/>
              <a:ahLst/>
              <a:cxnLst/>
              <a:rect l="l" t="t" r="r" b="b"/>
              <a:pathLst>
                <a:path w="4803" h="4114" extrusionOk="0">
                  <a:moveTo>
                    <a:pt x="2732" y="0"/>
                  </a:moveTo>
                  <a:cubicBezTo>
                    <a:pt x="2227" y="0"/>
                    <a:pt x="1713" y="188"/>
                    <a:pt x="1295" y="606"/>
                  </a:cubicBezTo>
                  <a:cubicBezTo>
                    <a:pt x="0" y="1900"/>
                    <a:pt x="920" y="4114"/>
                    <a:pt x="2746" y="4114"/>
                  </a:cubicBezTo>
                  <a:cubicBezTo>
                    <a:pt x="3883" y="4114"/>
                    <a:pt x="4803" y="3195"/>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307;p70">
              <a:extLst>
                <a:ext uri="{FF2B5EF4-FFF2-40B4-BE49-F238E27FC236}">
                  <a16:creationId xmlns:a16="http://schemas.microsoft.com/office/drawing/2014/main" id="{9B056894-5989-12F1-453B-9680C1ED1D03}"/>
                </a:ext>
              </a:extLst>
            </p:cNvPr>
            <p:cNvSpPr/>
            <p:nvPr/>
          </p:nvSpPr>
          <p:spPr>
            <a:xfrm>
              <a:off x="5574900" y="1159700"/>
              <a:ext cx="41475" cy="41475"/>
            </a:xfrm>
            <a:custGeom>
              <a:avLst/>
              <a:gdLst/>
              <a:ahLst/>
              <a:cxnLst/>
              <a:rect l="l" t="t" r="r" b="b"/>
              <a:pathLst>
                <a:path w="1659" h="1659" extrusionOk="0">
                  <a:moveTo>
                    <a:pt x="823" y="1"/>
                  </a:moveTo>
                  <a:cubicBezTo>
                    <a:pt x="364" y="1"/>
                    <a:pt x="1" y="376"/>
                    <a:pt x="1" y="823"/>
                  </a:cubicBezTo>
                  <a:cubicBezTo>
                    <a:pt x="1" y="1283"/>
                    <a:pt x="364" y="1658"/>
                    <a:pt x="823" y="1658"/>
                  </a:cubicBezTo>
                  <a:cubicBezTo>
                    <a:pt x="1283" y="1658"/>
                    <a:pt x="1658" y="1283"/>
                    <a:pt x="1658" y="823"/>
                  </a:cubicBezTo>
                  <a:cubicBezTo>
                    <a:pt x="1658" y="376"/>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308;p70">
              <a:extLst>
                <a:ext uri="{FF2B5EF4-FFF2-40B4-BE49-F238E27FC236}">
                  <a16:creationId xmlns:a16="http://schemas.microsoft.com/office/drawing/2014/main" id="{2D45BCB2-F7BE-1EDD-0EFB-DB6E5F504FEF}"/>
                </a:ext>
              </a:extLst>
            </p:cNvPr>
            <p:cNvSpPr/>
            <p:nvPr/>
          </p:nvSpPr>
          <p:spPr>
            <a:xfrm>
              <a:off x="6549300" y="1285200"/>
              <a:ext cx="120400" cy="102850"/>
            </a:xfrm>
            <a:custGeom>
              <a:avLst/>
              <a:gdLst/>
              <a:ahLst/>
              <a:cxnLst/>
              <a:rect l="l" t="t" r="r" b="b"/>
              <a:pathLst>
                <a:path w="4816" h="4114" extrusionOk="0">
                  <a:moveTo>
                    <a:pt x="2744" y="0"/>
                  </a:moveTo>
                  <a:cubicBezTo>
                    <a:pt x="2240" y="0"/>
                    <a:pt x="1725" y="188"/>
                    <a:pt x="1307" y="606"/>
                  </a:cubicBezTo>
                  <a:cubicBezTo>
                    <a:pt x="1" y="1900"/>
                    <a:pt x="920" y="4114"/>
                    <a:pt x="2759" y="4114"/>
                  </a:cubicBezTo>
                  <a:cubicBezTo>
                    <a:pt x="3896" y="4114"/>
                    <a:pt x="4815" y="3195"/>
                    <a:pt x="4815" y="2057"/>
                  </a:cubicBezTo>
                  <a:cubicBezTo>
                    <a:pt x="4815" y="821"/>
                    <a:pt x="3801" y="0"/>
                    <a:pt x="27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309;p70">
              <a:extLst>
                <a:ext uri="{FF2B5EF4-FFF2-40B4-BE49-F238E27FC236}">
                  <a16:creationId xmlns:a16="http://schemas.microsoft.com/office/drawing/2014/main" id="{A2583069-2263-789A-F9AA-F3C7AAB3FBF9}"/>
                </a:ext>
              </a:extLst>
            </p:cNvPr>
            <p:cNvSpPr/>
            <p:nvPr/>
          </p:nvSpPr>
          <p:spPr>
            <a:xfrm>
              <a:off x="6590425" y="1316050"/>
              <a:ext cx="48425" cy="41475"/>
            </a:xfrm>
            <a:custGeom>
              <a:avLst/>
              <a:gdLst/>
              <a:ahLst/>
              <a:cxnLst/>
              <a:rect l="l" t="t" r="r" b="b"/>
              <a:pathLst>
                <a:path w="1937" h="1659" extrusionOk="0">
                  <a:moveTo>
                    <a:pt x="1114" y="1"/>
                  </a:moveTo>
                  <a:cubicBezTo>
                    <a:pt x="376" y="1"/>
                    <a:pt x="1" y="896"/>
                    <a:pt x="521" y="1416"/>
                  </a:cubicBezTo>
                  <a:cubicBezTo>
                    <a:pt x="692" y="1583"/>
                    <a:pt x="899" y="1658"/>
                    <a:pt x="1102" y="1658"/>
                  </a:cubicBezTo>
                  <a:cubicBezTo>
                    <a:pt x="1529" y="1658"/>
                    <a:pt x="1936" y="1324"/>
                    <a:pt x="1936" y="823"/>
                  </a:cubicBezTo>
                  <a:cubicBezTo>
                    <a:pt x="1936" y="376"/>
                    <a:pt x="1573" y="1"/>
                    <a:pt x="1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310;p70">
              <a:extLst>
                <a:ext uri="{FF2B5EF4-FFF2-40B4-BE49-F238E27FC236}">
                  <a16:creationId xmlns:a16="http://schemas.microsoft.com/office/drawing/2014/main" id="{075CA471-1676-593F-D053-F123DD0C94BA}"/>
                </a:ext>
              </a:extLst>
            </p:cNvPr>
            <p:cNvSpPr/>
            <p:nvPr/>
          </p:nvSpPr>
          <p:spPr>
            <a:xfrm>
              <a:off x="3219375" y="1617800"/>
              <a:ext cx="120075" cy="102925"/>
            </a:xfrm>
            <a:custGeom>
              <a:avLst/>
              <a:gdLst/>
              <a:ahLst/>
              <a:cxnLst/>
              <a:rect l="l" t="t" r="r" b="b"/>
              <a:pathLst>
                <a:path w="4803" h="4117" extrusionOk="0">
                  <a:moveTo>
                    <a:pt x="2737" y="0"/>
                  </a:moveTo>
                  <a:cubicBezTo>
                    <a:pt x="2231" y="0"/>
                    <a:pt x="1714" y="189"/>
                    <a:pt x="1294" y="608"/>
                  </a:cubicBezTo>
                  <a:cubicBezTo>
                    <a:pt x="0" y="1903"/>
                    <a:pt x="919" y="4116"/>
                    <a:pt x="2746" y="4116"/>
                  </a:cubicBezTo>
                  <a:cubicBezTo>
                    <a:pt x="3883" y="4116"/>
                    <a:pt x="4802" y="3197"/>
                    <a:pt x="4802" y="2060"/>
                  </a:cubicBezTo>
                  <a:cubicBezTo>
                    <a:pt x="4802" y="817"/>
                    <a:pt x="3792" y="0"/>
                    <a:pt x="27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311;p70">
              <a:extLst>
                <a:ext uri="{FF2B5EF4-FFF2-40B4-BE49-F238E27FC236}">
                  <a16:creationId xmlns:a16="http://schemas.microsoft.com/office/drawing/2014/main" id="{3BBAA9B4-1DF1-F8B8-4E48-6939746FAB37}"/>
                </a:ext>
              </a:extLst>
            </p:cNvPr>
            <p:cNvSpPr/>
            <p:nvPr/>
          </p:nvSpPr>
          <p:spPr>
            <a:xfrm>
              <a:off x="3267150" y="1648725"/>
              <a:ext cx="41450" cy="41450"/>
            </a:xfrm>
            <a:custGeom>
              <a:avLst/>
              <a:gdLst/>
              <a:ahLst/>
              <a:cxnLst/>
              <a:rect l="l" t="t" r="r" b="b"/>
              <a:pathLst>
                <a:path w="1658" h="1658" extrusionOk="0">
                  <a:moveTo>
                    <a:pt x="835" y="0"/>
                  </a:moveTo>
                  <a:cubicBezTo>
                    <a:pt x="375" y="0"/>
                    <a:pt x="0" y="363"/>
                    <a:pt x="0" y="823"/>
                  </a:cubicBezTo>
                  <a:cubicBezTo>
                    <a:pt x="0" y="1283"/>
                    <a:pt x="375" y="1658"/>
                    <a:pt x="835" y="1658"/>
                  </a:cubicBezTo>
                  <a:cubicBezTo>
                    <a:pt x="1295" y="1658"/>
                    <a:pt x="1658" y="1283"/>
                    <a:pt x="1658" y="823"/>
                  </a:cubicBezTo>
                  <a:cubicBezTo>
                    <a:pt x="1658" y="363"/>
                    <a:pt x="1295"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312;p70">
              <a:extLst>
                <a:ext uri="{FF2B5EF4-FFF2-40B4-BE49-F238E27FC236}">
                  <a16:creationId xmlns:a16="http://schemas.microsoft.com/office/drawing/2014/main" id="{2796A6D4-8A43-3127-47B2-7DE6345BE84F}"/>
                </a:ext>
              </a:extLst>
            </p:cNvPr>
            <p:cNvSpPr/>
            <p:nvPr/>
          </p:nvSpPr>
          <p:spPr>
            <a:xfrm>
              <a:off x="4287500" y="1455775"/>
              <a:ext cx="120400" cy="103150"/>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313;p70">
              <a:extLst>
                <a:ext uri="{FF2B5EF4-FFF2-40B4-BE49-F238E27FC236}">
                  <a16:creationId xmlns:a16="http://schemas.microsoft.com/office/drawing/2014/main" id="{E66844A9-1F23-13F3-33CF-81959AAD0559}"/>
                </a:ext>
              </a:extLst>
            </p:cNvPr>
            <p:cNvSpPr/>
            <p:nvPr/>
          </p:nvSpPr>
          <p:spPr>
            <a:xfrm>
              <a:off x="4335600" y="1486625"/>
              <a:ext cx="41450" cy="41450"/>
            </a:xfrm>
            <a:custGeom>
              <a:avLst/>
              <a:gdLst/>
              <a:ahLst/>
              <a:cxnLst/>
              <a:rect l="l" t="t" r="r" b="b"/>
              <a:pathLst>
                <a:path w="1658" h="1658" extrusionOk="0">
                  <a:moveTo>
                    <a:pt x="835" y="0"/>
                  </a:moveTo>
                  <a:cubicBezTo>
                    <a:pt x="375" y="0"/>
                    <a:pt x="0" y="375"/>
                    <a:pt x="0" y="835"/>
                  </a:cubicBezTo>
                  <a:cubicBezTo>
                    <a:pt x="0" y="1283"/>
                    <a:pt x="375" y="1658"/>
                    <a:pt x="835" y="1658"/>
                  </a:cubicBezTo>
                  <a:cubicBezTo>
                    <a:pt x="1295" y="1658"/>
                    <a:pt x="1657" y="1283"/>
                    <a:pt x="1657" y="835"/>
                  </a:cubicBezTo>
                  <a:cubicBezTo>
                    <a:pt x="1657" y="375"/>
                    <a:pt x="1295"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314;p70">
              <a:extLst>
                <a:ext uri="{FF2B5EF4-FFF2-40B4-BE49-F238E27FC236}">
                  <a16:creationId xmlns:a16="http://schemas.microsoft.com/office/drawing/2014/main" id="{3C633B1E-A8FF-7143-CCC1-11122B57FBAD}"/>
                </a:ext>
              </a:extLst>
            </p:cNvPr>
            <p:cNvSpPr/>
            <p:nvPr/>
          </p:nvSpPr>
          <p:spPr>
            <a:xfrm>
              <a:off x="5316025" y="3027225"/>
              <a:ext cx="120100" cy="103075"/>
            </a:xfrm>
            <a:custGeom>
              <a:avLst/>
              <a:gdLst/>
              <a:ahLst/>
              <a:cxnLst/>
              <a:rect l="l" t="t" r="r" b="b"/>
              <a:pathLst>
                <a:path w="4804" h="4123" extrusionOk="0">
                  <a:moveTo>
                    <a:pt x="2738" y="1"/>
                  </a:moveTo>
                  <a:cubicBezTo>
                    <a:pt x="2232" y="1"/>
                    <a:pt x="1715" y="190"/>
                    <a:pt x="1295" y="614"/>
                  </a:cubicBezTo>
                  <a:cubicBezTo>
                    <a:pt x="1" y="1909"/>
                    <a:pt x="908" y="4122"/>
                    <a:pt x="2747" y="4122"/>
                  </a:cubicBezTo>
                  <a:cubicBezTo>
                    <a:pt x="3884" y="4122"/>
                    <a:pt x="4803" y="3203"/>
                    <a:pt x="4803" y="2066"/>
                  </a:cubicBezTo>
                  <a:cubicBezTo>
                    <a:pt x="4803" y="824"/>
                    <a:pt x="3793" y="1"/>
                    <a:pt x="27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315;p70">
              <a:extLst>
                <a:ext uri="{FF2B5EF4-FFF2-40B4-BE49-F238E27FC236}">
                  <a16:creationId xmlns:a16="http://schemas.microsoft.com/office/drawing/2014/main" id="{5CE4E21F-8DE0-C619-EB8C-BA7845F28C1A}"/>
                </a:ext>
              </a:extLst>
            </p:cNvPr>
            <p:cNvSpPr/>
            <p:nvPr/>
          </p:nvSpPr>
          <p:spPr>
            <a:xfrm>
              <a:off x="5363825" y="3058000"/>
              <a:ext cx="41450" cy="41450"/>
            </a:xfrm>
            <a:custGeom>
              <a:avLst/>
              <a:gdLst/>
              <a:ahLst/>
              <a:cxnLst/>
              <a:rect l="l" t="t" r="r" b="b"/>
              <a:pathLst>
                <a:path w="1658" h="1658" extrusionOk="0">
                  <a:moveTo>
                    <a:pt x="835" y="0"/>
                  </a:moveTo>
                  <a:cubicBezTo>
                    <a:pt x="375" y="0"/>
                    <a:pt x="0" y="375"/>
                    <a:pt x="0" y="835"/>
                  </a:cubicBezTo>
                  <a:cubicBezTo>
                    <a:pt x="0" y="1294"/>
                    <a:pt x="375" y="1657"/>
                    <a:pt x="835" y="1657"/>
                  </a:cubicBezTo>
                  <a:cubicBezTo>
                    <a:pt x="1295" y="1657"/>
                    <a:pt x="1657" y="1294"/>
                    <a:pt x="1657" y="835"/>
                  </a:cubicBezTo>
                  <a:cubicBezTo>
                    <a:pt x="1657" y="375"/>
                    <a:pt x="1295"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316;p70">
              <a:extLst>
                <a:ext uri="{FF2B5EF4-FFF2-40B4-BE49-F238E27FC236}">
                  <a16:creationId xmlns:a16="http://schemas.microsoft.com/office/drawing/2014/main" id="{7136B725-2318-51A6-11A8-B2AE08583138}"/>
                </a:ext>
              </a:extLst>
            </p:cNvPr>
            <p:cNvSpPr/>
            <p:nvPr/>
          </p:nvSpPr>
          <p:spPr>
            <a:xfrm>
              <a:off x="5252225" y="2094775"/>
              <a:ext cx="120075" cy="102850"/>
            </a:xfrm>
            <a:custGeom>
              <a:avLst/>
              <a:gdLst/>
              <a:ahLst/>
              <a:cxnLst/>
              <a:rect l="l" t="t" r="r" b="b"/>
              <a:pathLst>
                <a:path w="4803" h="4114" extrusionOk="0">
                  <a:moveTo>
                    <a:pt x="2736" y="1"/>
                  </a:moveTo>
                  <a:cubicBezTo>
                    <a:pt x="2232" y="1"/>
                    <a:pt x="1717" y="188"/>
                    <a:pt x="1295" y="606"/>
                  </a:cubicBezTo>
                  <a:cubicBezTo>
                    <a:pt x="1" y="1900"/>
                    <a:pt x="920" y="4114"/>
                    <a:pt x="2746" y="4114"/>
                  </a:cubicBezTo>
                  <a:cubicBezTo>
                    <a:pt x="3884" y="4114"/>
                    <a:pt x="4803" y="3195"/>
                    <a:pt x="4803" y="2070"/>
                  </a:cubicBezTo>
                  <a:cubicBezTo>
                    <a:pt x="4803" y="824"/>
                    <a:pt x="3793" y="1"/>
                    <a:pt x="27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317;p70">
              <a:extLst>
                <a:ext uri="{FF2B5EF4-FFF2-40B4-BE49-F238E27FC236}">
                  <a16:creationId xmlns:a16="http://schemas.microsoft.com/office/drawing/2014/main" id="{F26EC593-D3E0-C67C-8EEB-CCA458355208}"/>
                </a:ext>
              </a:extLst>
            </p:cNvPr>
            <p:cNvSpPr/>
            <p:nvPr/>
          </p:nvSpPr>
          <p:spPr>
            <a:xfrm>
              <a:off x="5300300" y="2125625"/>
              <a:ext cx="41475" cy="41475"/>
            </a:xfrm>
            <a:custGeom>
              <a:avLst/>
              <a:gdLst/>
              <a:ahLst/>
              <a:cxnLst/>
              <a:rect l="l" t="t" r="r" b="b"/>
              <a:pathLst>
                <a:path w="1659" h="1659" extrusionOk="0">
                  <a:moveTo>
                    <a:pt x="823" y="1"/>
                  </a:moveTo>
                  <a:cubicBezTo>
                    <a:pt x="376" y="1"/>
                    <a:pt x="1" y="364"/>
                    <a:pt x="1" y="823"/>
                  </a:cubicBezTo>
                  <a:cubicBezTo>
                    <a:pt x="1" y="1283"/>
                    <a:pt x="376" y="1658"/>
                    <a:pt x="823" y="1658"/>
                  </a:cubicBezTo>
                  <a:cubicBezTo>
                    <a:pt x="1283" y="1658"/>
                    <a:pt x="1658" y="1283"/>
                    <a:pt x="1658" y="823"/>
                  </a:cubicBezTo>
                  <a:cubicBezTo>
                    <a:pt x="1658" y="364"/>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318;p70">
              <a:extLst>
                <a:ext uri="{FF2B5EF4-FFF2-40B4-BE49-F238E27FC236}">
                  <a16:creationId xmlns:a16="http://schemas.microsoft.com/office/drawing/2014/main" id="{DBC305D6-E268-7E2D-4E08-F33B3379218F}"/>
                </a:ext>
              </a:extLst>
            </p:cNvPr>
            <p:cNvSpPr/>
            <p:nvPr/>
          </p:nvSpPr>
          <p:spPr>
            <a:xfrm>
              <a:off x="5798100" y="2508725"/>
              <a:ext cx="120375" cy="102925"/>
            </a:xfrm>
            <a:custGeom>
              <a:avLst/>
              <a:gdLst/>
              <a:ahLst/>
              <a:cxnLst/>
              <a:rect l="l" t="t" r="r" b="b"/>
              <a:pathLst>
                <a:path w="4815" h="4117" extrusionOk="0">
                  <a:moveTo>
                    <a:pt x="2740" y="0"/>
                  </a:moveTo>
                  <a:cubicBezTo>
                    <a:pt x="2232" y="0"/>
                    <a:pt x="1714" y="189"/>
                    <a:pt x="1295" y="608"/>
                  </a:cubicBezTo>
                  <a:cubicBezTo>
                    <a:pt x="0" y="1903"/>
                    <a:pt x="920" y="4116"/>
                    <a:pt x="2758" y="4116"/>
                  </a:cubicBezTo>
                  <a:cubicBezTo>
                    <a:pt x="3883" y="4116"/>
                    <a:pt x="4815" y="3197"/>
                    <a:pt x="4815" y="2060"/>
                  </a:cubicBezTo>
                  <a:cubicBezTo>
                    <a:pt x="4815" y="817"/>
                    <a:pt x="3798" y="0"/>
                    <a:pt x="2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319;p70">
              <a:extLst>
                <a:ext uri="{FF2B5EF4-FFF2-40B4-BE49-F238E27FC236}">
                  <a16:creationId xmlns:a16="http://schemas.microsoft.com/office/drawing/2014/main" id="{E54949C4-2A0D-470E-2479-120B9470CC0A}"/>
                </a:ext>
              </a:extLst>
            </p:cNvPr>
            <p:cNvSpPr/>
            <p:nvPr/>
          </p:nvSpPr>
          <p:spPr>
            <a:xfrm>
              <a:off x="5839225" y="2539650"/>
              <a:ext cx="48400" cy="41450"/>
            </a:xfrm>
            <a:custGeom>
              <a:avLst/>
              <a:gdLst/>
              <a:ahLst/>
              <a:cxnLst/>
              <a:rect l="l" t="t" r="r" b="b"/>
              <a:pathLst>
                <a:path w="1936" h="1658" extrusionOk="0">
                  <a:moveTo>
                    <a:pt x="1134" y="0"/>
                  </a:moveTo>
                  <a:cubicBezTo>
                    <a:pt x="1127" y="0"/>
                    <a:pt x="1120" y="0"/>
                    <a:pt x="1113" y="0"/>
                  </a:cubicBezTo>
                  <a:cubicBezTo>
                    <a:pt x="363" y="0"/>
                    <a:pt x="0" y="883"/>
                    <a:pt x="521" y="1416"/>
                  </a:cubicBezTo>
                  <a:cubicBezTo>
                    <a:pt x="691" y="1583"/>
                    <a:pt x="899" y="1657"/>
                    <a:pt x="1101" y="1657"/>
                  </a:cubicBezTo>
                  <a:cubicBezTo>
                    <a:pt x="1529" y="1657"/>
                    <a:pt x="1936" y="1324"/>
                    <a:pt x="1936" y="823"/>
                  </a:cubicBezTo>
                  <a:cubicBezTo>
                    <a:pt x="1936" y="370"/>
                    <a:pt x="1573" y="0"/>
                    <a:pt x="11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320;p70">
              <a:extLst>
                <a:ext uri="{FF2B5EF4-FFF2-40B4-BE49-F238E27FC236}">
                  <a16:creationId xmlns:a16="http://schemas.microsoft.com/office/drawing/2014/main" id="{8BDAC374-A0F5-6266-B3EC-AAC021B3CB1D}"/>
                </a:ext>
              </a:extLst>
            </p:cNvPr>
            <p:cNvSpPr/>
            <p:nvPr/>
          </p:nvSpPr>
          <p:spPr>
            <a:xfrm>
              <a:off x="4906250" y="2323200"/>
              <a:ext cx="171500" cy="146925"/>
            </a:xfrm>
            <a:custGeom>
              <a:avLst/>
              <a:gdLst/>
              <a:ahLst/>
              <a:cxnLst/>
              <a:rect l="l" t="t" r="r" b="b"/>
              <a:pathLst>
                <a:path w="6860" h="5877" extrusionOk="0">
                  <a:moveTo>
                    <a:pt x="3909" y="0"/>
                  </a:moveTo>
                  <a:cubicBezTo>
                    <a:pt x="3187" y="0"/>
                    <a:pt x="2451" y="269"/>
                    <a:pt x="1852" y="868"/>
                  </a:cubicBezTo>
                  <a:cubicBezTo>
                    <a:pt x="1" y="2719"/>
                    <a:pt x="1307" y="5876"/>
                    <a:pt x="3920" y="5876"/>
                  </a:cubicBezTo>
                  <a:cubicBezTo>
                    <a:pt x="5541" y="5876"/>
                    <a:pt x="6848" y="4558"/>
                    <a:pt x="6860" y="2937"/>
                  </a:cubicBezTo>
                  <a:cubicBezTo>
                    <a:pt x="6860" y="1170"/>
                    <a:pt x="5416" y="0"/>
                    <a:pt x="39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321;p70">
              <a:extLst>
                <a:ext uri="{FF2B5EF4-FFF2-40B4-BE49-F238E27FC236}">
                  <a16:creationId xmlns:a16="http://schemas.microsoft.com/office/drawing/2014/main" id="{A3E243DE-649B-A226-2134-A8F4211C20AD}"/>
                </a:ext>
              </a:extLst>
            </p:cNvPr>
            <p:cNvSpPr/>
            <p:nvPr/>
          </p:nvSpPr>
          <p:spPr>
            <a:xfrm>
              <a:off x="4961600" y="2353950"/>
              <a:ext cx="85300" cy="85325"/>
            </a:xfrm>
            <a:custGeom>
              <a:avLst/>
              <a:gdLst/>
              <a:ahLst/>
              <a:cxnLst/>
              <a:rect l="l" t="t" r="r" b="b"/>
              <a:pathLst>
                <a:path w="3412" h="3413" extrusionOk="0">
                  <a:moveTo>
                    <a:pt x="1706" y="1"/>
                  </a:moveTo>
                  <a:cubicBezTo>
                    <a:pt x="763" y="1"/>
                    <a:pt x="1" y="763"/>
                    <a:pt x="1" y="1707"/>
                  </a:cubicBezTo>
                  <a:cubicBezTo>
                    <a:pt x="1" y="2650"/>
                    <a:pt x="763" y="3412"/>
                    <a:pt x="1706" y="3412"/>
                  </a:cubicBezTo>
                  <a:cubicBezTo>
                    <a:pt x="2650" y="3412"/>
                    <a:pt x="3412" y="2650"/>
                    <a:pt x="3412" y="1707"/>
                  </a:cubicBezTo>
                  <a:cubicBezTo>
                    <a:pt x="3412" y="763"/>
                    <a:pt x="2650" y="1"/>
                    <a:pt x="17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322;p70">
              <a:extLst>
                <a:ext uri="{FF2B5EF4-FFF2-40B4-BE49-F238E27FC236}">
                  <a16:creationId xmlns:a16="http://schemas.microsoft.com/office/drawing/2014/main" id="{45F5B664-E100-7FE2-3778-5470232AA6FB}"/>
                </a:ext>
              </a:extLst>
            </p:cNvPr>
            <p:cNvSpPr/>
            <p:nvPr/>
          </p:nvSpPr>
          <p:spPr>
            <a:xfrm>
              <a:off x="4807075" y="1778150"/>
              <a:ext cx="120375" cy="103150"/>
            </a:xfrm>
            <a:custGeom>
              <a:avLst/>
              <a:gdLst/>
              <a:ahLst/>
              <a:cxnLst/>
              <a:rect l="l" t="t" r="r" b="b"/>
              <a:pathLst>
                <a:path w="4815" h="4126" extrusionOk="0">
                  <a:moveTo>
                    <a:pt x="2742" y="1"/>
                  </a:moveTo>
                  <a:cubicBezTo>
                    <a:pt x="2238" y="1"/>
                    <a:pt x="1724" y="188"/>
                    <a:pt x="1307" y="606"/>
                  </a:cubicBezTo>
                  <a:cubicBezTo>
                    <a:pt x="0" y="1912"/>
                    <a:pt x="919" y="4126"/>
                    <a:pt x="2758" y="4126"/>
                  </a:cubicBezTo>
                  <a:cubicBezTo>
                    <a:pt x="3895" y="4114"/>
                    <a:pt x="4815" y="3194"/>
                    <a:pt x="4815" y="2069"/>
                  </a:cubicBezTo>
                  <a:cubicBezTo>
                    <a:pt x="4815" y="824"/>
                    <a:pt x="3799" y="1"/>
                    <a:pt x="27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323;p70">
              <a:extLst>
                <a:ext uri="{FF2B5EF4-FFF2-40B4-BE49-F238E27FC236}">
                  <a16:creationId xmlns:a16="http://schemas.microsoft.com/office/drawing/2014/main" id="{65F386CF-32D6-92C4-CAC2-7BE64FB92FF9}"/>
                </a:ext>
              </a:extLst>
            </p:cNvPr>
            <p:cNvSpPr/>
            <p:nvPr/>
          </p:nvSpPr>
          <p:spPr>
            <a:xfrm>
              <a:off x="4848200" y="1809000"/>
              <a:ext cx="48400" cy="41525"/>
            </a:xfrm>
            <a:custGeom>
              <a:avLst/>
              <a:gdLst/>
              <a:ahLst/>
              <a:cxnLst/>
              <a:rect l="l" t="t" r="r" b="b"/>
              <a:pathLst>
                <a:path w="1936" h="1661" extrusionOk="0">
                  <a:moveTo>
                    <a:pt x="1113" y="1"/>
                  </a:moveTo>
                  <a:cubicBezTo>
                    <a:pt x="375" y="1"/>
                    <a:pt x="0" y="896"/>
                    <a:pt x="520" y="1416"/>
                  </a:cubicBezTo>
                  <a:cubicBezTo>
                    <a:pt x="689" y="1585"/>
                    <a:pt x="898" y="1661"/>
                    <a:pt x="1103" y="1661"/>
                  </a:cubicBezTo>
                  <a:cubicBezTo>
                    <a:pt x="1528" y="1661"/>
                    <a:pt x="1936" y="1333"/>
                    <a:pt x="1936" y="835"/>
                  </a:cubicBezTo>
                  <a:cubicBezTo>
                    <a:pt x="1936" y="376"/>
                    <a:pt x="1573" y="1"/>
                    <a:pt x="11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324;p70">
              <a:extLst>
                <a:ext uri="{FF2B5EF4-FFF2-40B4-BE49-F238E27FC236}">
                  <a16:creationId xmlns:a16="http://schemas.microsoft.com/office/drawing/2014/main" id="{3DF2291E-0B4A-FF8C-77F7-827C11F645A2}"/>
                </a:ext>
              </a:extLst>
            </p:cNvPr>
            <p:cNvSpPr/>
            <p:nvPr/>
          </p:nvSpPr>
          <p:spPr>
            <a:xfrm>
              <a:off x="6138625" y="1702250"/>
              <a:ext cx="120375" cy="103150"/>
            </a:xfrm>
            <a:custGeom>
              <a:avLst/>
              <a:gdLst/>
              <a:ahLst/>
              <a:cxnLst/>
              <a:rect l="l" t="t" r="r" b="b"/>
              <a:pathLst>
                <a:path w="4815" h="4126" extrusionOk="0">
                  <a:moveTo>
                    <a:pt x="2742" y="0"/>
                  </a:moveTo>
                  <a:cubicBezTo>
                    <a:pt x="2238" y="0"/>
                    <a:pt x="1724" y="187"/>
                    <a:pt x="1307" y="605"/>
                  </a:cubicBezTo>
                  <a:cubicBezTo>
                    <a:pt x="0" y="1912"/>
                    <a:pt x="920" y="4125"/>
                    <a:pt x="2758" y="4125"/>
                  </a:cubicBezTo>
                  <a:cubicBezTo>
                    <a:pt x="3895" y="4113"/>
                    <a:pt x="4815" y="3194"/>
                    <a:pt x="4815" y="2069"/>
                  </a:cubicBezTo>
                  <a:cubicBezTo>
                    <a:pt x="4815" y="824"/>
                    <a:pt x="3800" y="0"/>
                    <a:pt x="27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325;p70">
              <a:extLst>
                <a:ext uri="{FF2B5EF4-FFF2-40B4-BE49-F238E27FC236}">
                  <a16:creationId xmlns:a16="http://schemas.microsoft.com/office/drawing/2014/main" id="{2903DEF4-3C86-AEC9-7327-090982D52786}"/>
                </a:ext>
              </a:extLst>
            </p:cNvPr>
            <p:cNvSpPr/>
            <p:nvPr/>
          </p:nvSpPr>
          <p:spPr>
            <a:xfrm>
              <a:off x="6179750" y="1733100"/>
              <a:ext cx="48400" cy="41525"/>
            </a:xfrm>
            <a:custGeom>
              <a:avLst/>
              <a:gdLst/>
              <a:ahLst/>
              <a:cxnLst/>
              <a:rect l="l" t="t" r="r" b="b"/>
              <a:pathLst>
                <a:path w="1936" h="1661" extrusionOk="0">
                  <a:moveTo>
                    <a:pt x="1113" y="0"/>
                  </a:moveTo>
                  <a:cubicBezTo>
                    <a:pt x="375" y="0"/>
                    <a:pt x="0" y="895"/>
                    <a:pt x="520" y="1416"/>
                  </a:cubicBezTo>
                  <a:cubicBezTo>
                    <a:pt x="693" y="1585"/>
                    <a:pt x="903" y="1660"/>
                    <a:pt x="1108" y="1660"/>
                  </a:cubicBezTo>
                  <a:cubicBezTo>
                    <a:pt x="1533" y="1660"/>
                    <a:pt x="1936" y="1333"/>
                    <a:pt x="1936" y="835"/>
                  </a:cubicBezTo>
                  <a:cubicBezTo>
                    <a:pt x="1936" y="375"/>
                    <a:pt x="1573" y="0"/>
                    <a:pt x="1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326;p70">
              <a:extLst>
                <a:ext uri="{FF2B5EF4-FFF2-40B4-BE49-F238E27FC236}">
                  <a16:creationId xmlns:a16="http://schemas.microsoft.com/office/drawing/2014/main" id="{CABD22E5-152F-97FF-66D2-8EF607EA6CF9}"/>
                </a:ext>
              </a:extLst>
            </p:cNvPr>
            <p:cNvSpPr/>
            <p:nvPr/>
          </p:nvSpPr>
          <p:spPr>
            <a:xfrm>
              <a:off x="3911000" y="2124650"/>
              <a:ext cx="147000" cy="125900"/>
            </a:xfrm>
            <a:custGeom>
              <a:avLst/>
              <a:gdLst/>
              <a:ahLst/>
              <a:cxnLst/>
              <a:rect l="l" t="t" r="r" b="b"/>
              <a:pathLst>
                <a:path w="5880" h="5036" extrusionOk="0">
                  <a:moveTo>
                    <a:pt x="3345" y="0"/>
                  </a:moveTo>
                  <a:cubicBezTo>
                    <a:pt x="2727" y="0"/>
                    <a:pt x="2097" y="229"/>
                    <a:pt x="1585" y="741"/>
                  </a:cubicBezTo>
                  <a:cubicBezTo>
                    <a:pt x="0" y="2326"/>
                    <a:pt x="1125" y="5036"/>
                    <a:pt x="3363" y="5036"/>
                  </a:cubicBezTo>
                  <a:cubicBezTo>
                    <a:pt x="4754" y="5036"/>
                    <a:pt x="5879" y="3911"/>
                    <a:pt x="5879" y="2520"/>
                  </a:cubicBezTo>
                  <a:cubicBezTo>
                    <a:pt x="5879" y="1005"/>
                    <a:pt x="4638" y="0"/>
                    <a:pt x="33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327;p70">
              <a:extLst>
                <a:ext uri="{FF2B5EF4-FFF2-40B4-BE49-F238E27FC236}">
                  <a16:creationId xmlns:a16="http://schemas.microsoft.com/office/drawing/2014/main" id="{6D916512-DC55-A4D3-463F-8CD279811F31}"/>
                </a:ext>
              </a:extLst>
            </p:cNvPr>
            <p:cNvSpPr/>
            <p:nvPr/>
          </p:nvSpPr>
          <p:spPr>
            <a:xfrm>
              <a:off x="3952125" y="2155575"/>
              <a:ext cx="75325" cy="64275"/>
            </a:xfrm>
            <a:custGeom>
              <a:avLst/>
              <a:gdLst/>
              <a:ahLst/>
              <a:cxnLst/>
              <a:rect l="l" t="t" r="r" b="b"/>
              <a:pathLst>
                <a:path w="3013" h="2571" extrusionOk="0">
                  <a:moveTo>
                    <a:pt x="1718" y="0"/>
                  </a:moveTo>
                  <a:cubicBezTo>
                    <a:pt x="569" y="0"/>
                    <a:pt x="0" y="1379"/>
                    <a:pt x="811" y="2190"/>
                  </a:cubicBezTo>
                  <a:cubicBezTo>
                    <a:pt x="1074" y="2453"/>
                    <a:pt x="1398" y="2571"/>
                    <a:pt x="1715" y="2571"/>
                  </a:cubicBezTo>
                  <a:cubicBezTo>
                    <a:pt x="2377" y="2571"/>
                    <a:pt x="3013" y="2059"/>
                    <a:pt x="3013" y="1283"/>
                  </a:cubicBezTo>
                  <a:cubicBezTo>
                    <a:pt x="3013" y="581"/>
                    <a:pt x="2432" y="0"/>
                    <a:pt x="17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328;p70">
              <a:extLst>
                <a:ext uri="{FF2B5EF4-FFF2-40B4-BE49-F238E27FC236}">
                  <a16:creationId xmlns:a16="http://schemas.microsoft.com/office/drawing/2014/main" id="{D67A22EA-49D1-5DE3-6DB4-F7D7030A93C1}"/>
                </a:ext>
              </a:extLst>
            </p:cNvPr>
            <p:cNvSpPr/>
            <p:nvPr/>
          </p:nvSpPr>
          <p:spPr>
            <a:xfrm>
              <a:off x="3674500" y="2074000"/>
              <a:ext cx="120100" cy="103075"/>
            </a:xfrm>
            <a:custGeom>
              <a:avLst/>
              <a:gdLst/>
              <a:ahLst/>
              <a:cxnLst/>
              <a:rect l="l" t="t" r="r" b="b"/>
              <a:pathLst>
                <a:path w="4804" h="4123" extrusionOk="0">
                  <a:moveTo>
                    <a:pt x="2738" y="1"/>
                  </a:moveTo>
                  <a:cubicBezTo>
                    <a:pt x="2231" y="1"/>
                    <a:pt x="1715" y="191"/>
                    <a:pt x="1295" y="614"/>
                  </a:cubicBezTo>
                  <a:cubicBezTo>
                    <a:pt x="1" y="1909"/>
                    <a:pt x="920" y="4122"/>
                    <a:pt x="2747" y="4122"/>
                  </a:cubicBezTo>
                  <a:cubicBezTo>
                    <a:pt x="3884" y="4122"/>
                    <a:pt x="4803" y="3203"/>
                    <a:pt x="4803" y="2066"/>
                  </a:cubicBezTo>
                  <a:cubicBezTo>
                    <a:pt x="4803" y="824"/>
                    <a:pt x="3793" y="1"/>
                    <a:pt x="27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329;p70">
              <a:extLst>
                <a:ext uri="{FF2B5EF4-FFF2-40B4-BE49-F238E27FC236}">
                  <a16:creationId xmlns:a16="http://schemas.microsoft.com/office/drawing/2014/main" id="{7E722264-86B8-EF26-2D22-E8995C9E18A8}"/>
                </a:ext>
              </a:extLst>
            </p:cNvPr>
            <p:cNvSpPr/>
            <p:nvPr/>
          </p:nvSpPr>
          <p:spPr>
            <a:xfrm>
              <a:off x="3722600" y="2104775"/>
              <a:ext cx="41450" cy="41450"/>
            </a:xfrm>
            <a:custGeom>
              <a:avLst/>
              <a:gdLst/>
              <a:ahLst/>
              <a:cxnLst/>
              <a:rect l="l" t="t" r="r" b="b"/>
              <a:pathLst>
                <a:path w="1658" h="1658" extrusionOk="0">
                  <a:moveTo>
                    <a:pt x="823" y="0"/>
                  </a:moveTo>
                  <a:cubicBezTo>
                    <a:pt x="363" y="0"/>
                    <a:pt x="0" y="375"/>
                    <a:pt x="0" y="835"/>
                  </a:cubicBezTo>
                  <a:cubicBezTo>
                    <a:pt x="0" y="1295"/>
                    <a:pt x="363" y="1657"/>
                    <a:pt x="823" y="1657"/>
                  </a:cubicBezTo>
                  <a:cubicBezTo>
                    <a:pt x="1282" y="1657"/>
                    <a:pt x="1657" y="1295"/>
                    <a:pt x="1657" y="835"/>
                  </a:cubicBezTo>
                  <a:cubicBezTo>
                    <a:pt x="1657" y="375"/>
                    <a:pt x="1282" y="0"/>
                    <a:pt x="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330;p70">
              <a:extLst>
                <a:ext uri="{FF2B5EF4-FFF2-40B4-BE49-F238E27FC236}">
                  <a16:creationId xmlns:a16="http://schemas.microsoft.com/office/drawing/2014/main" id="{49CB70CD-DD4A-FF9E-9A92-FA030A826C40}"/>
                </a:ext>
              </a:extLst>
            </p:cNvPr>
            <p:cNvSpPr/>
            <p:nvPr/>
          </p:nvSpPr>
          <p:spPr>
            <a:xfrm>
              <a:off x="3946975" y="1455775"/>
              <a:ext cx="120400" cy="103150"/>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84" y="4113"/>
                    <a:pt x="4803" y="3206"/>
                    <a:pt x="4815" y="2069"/>
                  </a:cubicBezTo>
                  <a:cubicBezTo>
                    <a:pt x="4815" y="824"/>
                    <a:pt x="3800" y="0"/>
                    <a:pt x="2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331;p70">
              <a:extLst>
                <a:ext uri="{FF2B5EF4-FFF2-40B4-BE49-F238E27FC236}">
                  <a16:creationId xmlns:a16="http://schemas.microsoft.com/office/drawing/2014/main" id="{1CC47865-E7C5-4863-D892-248A8F21ABB1}"/>
                </a:ext>
              </a:extLst>
            </p:cNvPr>
            <p:cNvSpPr/>
            <p:nvPr/>
          </p:nvSpPr>
          <p:spPr>
            <a:xfrm>
              <a:off x="3988200" y="1486925"/>
              <a:ext cx="48325" cy="41350"/>
            </a:xfrm>
            <a:custGeom>
              <a:avLst/>
              <a:gdLst/>
              <a:ahLst/>
              <a:cxnLst/>
              <a:rect l="l" t="t" r="r" b="b"/>
              <a:pathLst>
                <a:path w="1933" h="1654" extrusionOk="0">
                  <a:moveTo>
                    <a:pt x="1131" y="0"/>
                  </a:moveTo>
                  <a:cubicBezTo>
                    <a:pt x="1124" y="0"/>
                    <a:pt x="1117" y="0"/>
                    <a:pt x="1110" y="1"/>
                  </a:cubicBezTo>
                  <a:cubicBezTo>
                    <a:pt x="1105" y="0"/>
                    <a:pt x="1100" y="0"/>
                    <a:pt x="1095" y="0"/>
                  </a:cubicBezTo>
                  <a:cubicBezTo>
                    <a:pt x="367" y="0"/>
                    <a:pt x="0" y="887"/>
                    <a:pt x="517" y="1404"/>
                  </a:cubicBezTo>
                  <a:cubicBezTo>
                    <a:pt x="686" y="1577"/>
                    <a:pt x="895" y="1654"/>
                    <a:pt x="1100" y="1654"/>
                  </a:cubicBezTo>
                  <a:cubicBezTo>
                    <a:pt x="1525" y="1654"/>
                    <a:pt x="1932" y="1321"/>
                    <a:pt x="1932" y="823"/>
                  </a:cubicBezTo>
                  <a:cubicBezTo>
                    <a:pt x="1932" y="371"/>
                    <a:pt x="1569" y="0"/>
                    <a:pt x="1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332;p70">
              <a:extLst>
                <a:ext uri="{FF2B5EF4-FFF2-40B4-BE49-F238E27FC236}">
                  <a16:creationId xmlns:a16="http://schemas.microsoft.com/office/drawing/2014/main" id="{203F92E0-CC0A-A679-DD01-00CF0C91739B}"/>
                </a:ext>
              </a:extLst>
            </p:cNvPr>
            <p:cNvSpPr/>
            <p:nvPr/>
          </p:nvSpPr>
          <p:spPr>
            <a:xfrm>
              <a:off x="3695075" y="1819575"/>
              <a:ext cx="120075" cy="103150"/>
            </a:xfrm>
            <a:custGeom>
              <a:avLst/>
              <a:gdLst/>
              <a:ahLst/>
              <a:cxnLst/>
              <a:rect l="l" t="t" r="r" b="b"/>
              <a:pathLst>
                <a:path w="4803" h="4126" extrusionOk="0">
                  <a:moveTo>
                    <a:pt x="2730" y="1"/>
                  </a:moveTo>
                  <a:cubicBezTo>
                    <a:pt x="2226" y="1"/>
                    <a:pt x="1712" y="188"/>
                    <a:pt x="1295" y="606"/>
                  </a:cubicBezTo>
                  <a:cubicBezTo>
                    <a:pt x="0" y="1912"/>
                    <a:pt x="920" y="4126"/>
                    <a:pt x="2758" y="4126"/>
                  </a:cubicBezTo>
                  <a:cubicBezTo>
                    <a:pt x="3883" y="4114"/>
                    <a:pt x="4803" y="3195"/>
                    <a:pt x="4803" y="2070"/>
                  </a:cubicBezTo>
                  <a:cubicBezTo>
                    <a:pt x="4803" y="824"/>
                    <a:pt x="3787" y="1"/>
                    <a:pt x="27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333;p70">
              <a:extLst>
                <a:ext uri="{FF2B5EF4-FFF2-40B4-BE49-F238E27FC236}">
                  <a16:creationId xmlns:a16="http://schemas.microsoft.com/office/drawing/2014/main" id="{CFE62C0B-935A-D449-4AC5-07D84A92A301}"/>
                </a:ext>
              </a:extLst>
            </p:cNvPr>
            <p:cNvSpPr/>
            <p:nvPr/>
          </p:nvSpPr>
          <p:spPr>
            <a:xfrm>
              <a:off x="3743150" y="1850425"/>
              <a:ext cx="41450" cy="41475"/>
            </a:xfrm>
            <a:custGeom>
              <a:avLst/>
              <a:gdLst/>
              <a:ahLst/>
              <a:cxnLst/>
              <a:rect l="l" t="t" r="r" b="b"/>
              <a:pathLst>
                <a:path w="1658" h="1659" extrusionOk="0">
                  <a:moveTo>
                    <a:pt x="823" y="1"/>
                  </a:moveTo>
                  <a:cubicBezTo>
                    <a:pt x="376" y="1"/>
                    <a:pt x="1" y="376"/>
                    <a:pt x="1" y="836"/>
                  </a:cubicBezTo>
                  <a:cubicBezTo>
                    <a:pt x="1" y="1295"/>
                    <a:pt x="376" y="1658"/>
                    <a:pt x="823" y="1658"/>
                  </a:cubicBezTo>
                  <a:cubicBezTo>
                    <a:pt x="1283" y="1658"/>
                    <a:pt x="1658" y="1295"/>
                    <a:pt x="1658" y="836"/>
                  </a:cubicBezTo>
                  <a:cubicBezTo>
                    <a:pt x="1658" y="376"/>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334;p70">
              <a:extLst>
                <a:ext uri="{FF2B5EF4-FFF2-40B4-BE49-F238E27FC236}">
                  <a16:creationId xmlns:a16="http://schemas.microsoft.com/office/drawing/2014/main" id="{6C9299AF-128A-0FBE-BB89-548B77717CC3}"/>
                </a:ext>
              </a:extLst>
            </p:cNvPr>
            <p:cNvSpPr/>
            <p:nvPr/>
          </p:nvSpPr>
          <p:spPr>
            <a:xfrm>
              <a:off x="2320275" y="1902450"/>
              <a:ext cx="120075" cy="103150"/>
            </a:xfrm>
            <a:custGeom>
              <a:avLst/>
              <a:gdLst/>
              <a:ahLst/>
              <a:cxnLst/>
              <a:rect l="l" t="t" r="r" b="b"/>
              <a:pathLst>
                <a:path w="4803" h="4126" extrusionOk="0">
                  <a:moveTo>
                    <a:pt x="2730" y="0"/>
                  </a:moveTo>
                  <a:cubicBezTo>
                    <a:pt x="2226" y="0"/>
                    <a:pt x="1712" y="187"/>
                    <a:pt x="1295" y="605"/>
                  </a:cubicBezTo>
                  <a:cubicBezTo>
                    <a:pt x="0" y="1912"/>
                    <a:pt x="920" y="4125"/>
                    <a:pt x="2758" y="4125"/>
                  </a:cubicBezTo>
                  <a:cubicBezTo>
                    <a:pt x="3883" y="4113"/>
                    <a:pt x="4803" y="3194"/>
                    <a:pt x="4803" y="2069"/>
                  </a:cubicBezTo>
                  <a:cubicBezTo>
                    <a:pt x="4803" y="824"/>
                    <a:pt x="3788" y="0"/>
                    <a:pt x="2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335;p70">
              <a:extLst>
                <a:ext uri="{FF2B5EF4-FFF2-40B4-BE49-F238E27FC236}">
                  <a16:creationId xmlns:a16="http://schemas.microsoft.com/office/drawing/2014/main" id="{370D96CA-AF44-22C0-4DDA-C956C321A534}"/>
                </a:ext>
              </a:extLst>
            </p:cNvPr>
            <p:cNvSpPr/>
            <p:nvPr/>
          </p:nvSpPr>
          <p:spPr>
            <a:xfrm>
              <a:off x="2368350" y="1933300"/>
              <a:ext cx="41450" cy="41450"/>
            </a:xfrm>
            <a:custGeom>
              <a:avLst/>
              <a:gdLst/>
              <a:ahLst/>
              <a:cxnLst/>
              <a:rect l="l" t="t" r="r" b="b"/>
              <a:pathLst>
                <a:path w="1658" h="1658" extrusionOk="0">
                  <a:moveTo>
                    <a:pt x="835" y="0"/>
                  </a:moveTo>
                  <a:cubicBezTo>
                    <a:pt x="376" y="0"/>
                    <a:pt x="1" y="375"/>
                    <a:pt x="1" y="835"/>
                  </a:cubicBezTo>
                  <a:cubicBezTo>
                    <a:pt x="1" y="1295"/>
                    <a:pt x="376" y="1658"/>
                    <a:pt x="835" y="1658"/>
                  </a:cubicBezTo>
                  <a:cubicBezTo>
                    <a:pt x="1295" y="1658"/>
                    <a:pt x="1658" y="1295"/>
                    <a:pt x="1658" y="835"/>
                  </a:cubicBezTo>
                  <a:cubicBezTo>
                    <a:pt x="1658" y="375"/>
                    <a:pt x="1295"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336;p70">
              <a:extLst>
                <a:ext uri="{FF2B5EF4-FFF2-40B4-BE49-F238E27FC236}">
                  <a16:creationId xmlns:a16="http://schemas.microsoft.com/office/drawing/2014/main" id="{18B356A1-7D3C-7F57-C476-65F009653A1B}"/>
                </a:ext>
              </a:extLst>
            </p:cNvPr>
            <p:cNvSpPr/>
            <p:nvPr/>
          </p:nvSpPr>
          <p:spPr>
            <a:xfrm>
              <a:off x="2371375" y="1149525"/>
              <a:ext cx="120100" cy="10305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337;p70">
              <a:extLst>
                <a:ext uri="{FF2B5EF4-FFF2-40B4-BE49-F238E27FC236}">
                  <a16:creationId xmlns:a16="http://schemas.microsoft.com/office/drawing/2014/main" id="{CA18600F-E45C-8153-FA46-093293E164B0}"/>
                </a:ext>
              </a:extLst>
            </p:cNvPr>
            <p:cNvSpPr/>
            <p:nvPr/>
          </p:nvSpPr>
          <p:spPr>
            <a:xfrm>
              <a:off x="2419475" y="1180275"/>
              <a:ext cx="41450" cy="41450"/>
            </a:xfrm>
            <a:custGeom>
              <a:avLst/>
              <a:gdLst/>
              <a:ahLst/>
              <a:cxnLst/>
              <a:rect l="l" t="t" r="r" b="b"/>
              <a:pathLst>
                <a:path w="1658" h="1658" extrusionOk="0">
                  <a:moveTo>
                    <a:pt x="823" y="0"/>
                  </a:moveTo>
                  <a:cubicBezTo>
                    <a:pt x="363" y="0"/>
                    <a:pt x="0" y="375"/>
                    <a:pt x="0" y="835"/>
                  </a:cubicBezTo>
                  <a:cubicBezTo>
                    <a:pt x="0" y="1295"/>
                    <a:pt x="363" y="1658"/>
                    <a:pt x="823" y="1658"/>
                  </a:cubicBezTo>
                  <a:cubicBezTo>
                    <a:pt x="1282" y="1658"/>
                    <a:pt x="1657" y="1295"/>
                    <a:pt x="1657" y="835"/>
                  </a:cubicBezTo>
                  <a:cubicBezTo>
                    <a:pt x="1657" y="375"/>
                    <a:pt x="1282" y="0"/>
                    <a:pt x="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338;p70">
              <a:extLst>
                <a:ext uri="{FF2B5EF4-FFF2-40B4-BE49-F238E27FC236}">
                  <a16:creationId xmlns:a16="http://schemas.microsoft.com/office/drawing/2014/main" id="{F4E9FFE5-D176-AD02-C04E-A5C4B606D4AB}"/>
                </a:ext>
              </a:extLst>
            </p:cNvPr>
            <p:cNvSpPr/>
            <p:nvPr/>
          </p:nvSpPr>
          <p:spPr>
            <a:xfrm>
              <a:off x="1965525" y="743275"/>
              <a:ext cx="120100" cy="102850"/>
            </a:xfrm>
            <a:custGeom>
              <a:avLst/>
              <a:gdLst/>
              <a:ahLst/>
              <a:cxnLst/>
              <a:rect l="l" t="t" r="r" b="b"/>
              <a:pathLst>
                <a:path w="4804" h="4114" extrusionOk="0">
                  <a:moveTo>
                    <a:pt x="2731" y="0"/>
                  </a:moveTo>
                  <a:cubicBezTo>
                    <a:pt x="2227" y="0"/>
                    <a:pt x="1713" y="188"/>
                    <a:pt x="1295" y="605"/>
                  </a:cubicBezTo>
                  <a:cubicBezTo>
                    <a:pt x="1" y="1900"/>
                    <a:pt x="920" y="4114"/>
                    <a:pt x="2747" y="4114"/>
                  </a:cubicBezTo>
                  <a:cubicBezTo>
                    <a:pt x="3884" y="4114"/>
                    <a:pt x="4803" y="3194"/>
                    <a:pt x="4803" y="2069"/>
                  </a:cubicBezTo>
                  <a:cubicBezTo>
                    <a:pt x="4803" y="824"/>
                    <a:pt x="3788" y="0"/>
                    <a:pt x="27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5339;p70">
              <a:extLst>
                <a:ext uri="{FF2B5EF4-FFF2-40B4-BE49-F238E27FC236}">
                  <a16:creationId xmlns:a16="http://schemas.microsoft.com/office/drawing/2014/main" id="{9CF39C48-72E5-7304-1E0C-B2A0256705BD}"/>
                </a:ext>
              </a:extLst>
            </p:cNvPr>
            <p:cNvSpPr/>
            <p:nvPr/>
          </p:nvSpPr>
          <p:spPr>
            <a:xfrm>
              <a:off x="2013325" y="774125"/>
              <a:ext cx="41450" cy="41450"/>
            </a:xfrm>
            <a:custGeom>
              <a:avLst/>
              <a:gdLst/>
              <a:ahLst/>
              <a:cxnLst/>
              <a:rect l="l" t="t" r="r" b="b"/>
              <a:pathLst>
                <a:path w="1658" h="1658" extrusionOk="0">
                  <a:moveTo>
                    <a:pt x="835" y="1"/>
                  </a:moveTo>
                  <a:cubicBezTo>
                    <a:pt x="375" y="1"/>
                    <a:pt x="0" y="376"/>
                    <a:pt x="0" y="823"/>
                  </a:cubicBezTo>
                  <a:cubicBezTo>
                    <a:pt x="0" y="1283"/>
                    <a:pt x="375" y="1658"/>
                    <a:pt x="835" y="1658"/>
                  </a:cubicBezTo>
                  <a:cubicBezTo>
                    <a:pt x="1294" y="1658"/>
                    <a:pt x="1657" y="1283"/>
                    <a:pt x="1657" y="823"/>
                  </a:cubicBezTo>
                  <a:cubicBezTo>
                    <a:pt x="1657" y="376"/>
                    <a:pt x="1294"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5340;p70">
              <a:extLst>
                <a:ext uri="{FF2B5EF4-FFF2-40B4-BE49-F238E27FC236}">
                  <a16:creationId xmlns:a16="http://schemas.microsoft.com/office/drawing/2014/main" id="{B544C4F6-EE68-5B61-F79B-1A84A2753244}"/>
                </a:ext>
              </a:extLst>
            </p:cNvPr>
            <p:cNvSpPr/>
            <p:nvPr/>
          </p:nvSpPr>
          <p:spPr>
            <a:xfrm>
              <a:off x="1650400" y="859700"/>
              <a:ext cx="120100" cy="103150"/>
            </a:xfrm>
            <a:custGeom>
              <a:avLst/>
              <a:gdLst/>
              <a:ahLst/>
              <a:cxnLst/>
              <a:rect l="l" t="t" r="r" b="b"/>
              <a:pathLst>
                <a:path w="4804" h="4126" extrusionOk="0">
                  <a:moveTo>
                    <a:pt x="2731" y="1"/>
                  </a:moveTo>
                  <a:cubicBezTo>
                    <a:pt x="2227" y="1"/>
                    <a:pt x="1713" y="188"/>
                    <a:pt x="1295" y="606"/>
                  </a:cubicBezTo>
                  <a:cubicBezTo>
                    <a:pt x="1" y="1900"/>
                    <a:pt x="908" y="4114"/>
                    <a:pt x="2747" y="4126"/>
                  </a:cubicBezTo>
                  <a:cubicBezTo>
                    <a:pt x="3884" y="4114"/>
                    <a:pt x="4803" y="3194"/>
                    <a:pt x="4803" y="2069"/>
                  </a:cubicBezTo>
                  <a:cubicBezTo>
                    <a:pt x="4803" y="824"/>
                    <a:pt x="3788" y="1"/>
                    <a:pt x="27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5341;p70">
              <a:extLst>
                <a:ext uri="{FF2B5EF4-FFF2-40B4-BE49-F238E27FC236}">
                  <a16:creationId xmlns:a16="http://schemas.microsoft.com/office/drawing/2014/main" id="{7AA5FD17-D7A4-C028-0A7D-0CFB9641CBED}"/>
                </a:ext>
              </a:extLst>
            </p:cNvPr>
            <p:cNvSpPr/>
            <p:nvPr/>
          </p:nvSpPr>
          <p:spPr>
            <a:xfrm>
              <a:off x="1698200" y="890550"/>
              <a:ext cx="41450" cy="41475"/>
            </a:xfrm>
            <a:custGeom>
              <a:avLst/>
              <a:gdLst/>
              <a:ahLst/>
              <a:cxnLst/>
              <a:rect l="l" t="t" r="r" b="b"/>
              <a:pathLst>
                <a:path w="1658" h="1659" extrusionOk="0">
                  <a:moveTo>
                    <a:pt x="835" y="1"/>
                  </a:moveTo>
                  <a:cubicBezTo>
                    <a:pt x="375" y="1"/>
                    <a:pt x="0" y="376"/>
                    <a:pt x="0" y="835"/>
                  </a:cubicBezTo>
                  <a:cubicBezTo>
                    <a:pt x="0" y="1283"/>
                    <a:pt x="375" y="1658"/>
                    <a:pt x="835" y="1658"/>
                  </a:cubicBezTo>
                  <a:cubicBezTo>
                    <a:pt x="1295" y="1658"/>
                    <a:pt x="1657" y="1283"/>
                    <a:pt x="1657" y="835"/>
                  </a:cubicBezTo>
                  <a:cubicBezTo>
                    <a:pt x="1657" y="376"/>
                    <a:pt x="129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5342;p70">
              <a:extLst>
                <a:ext uri="{FF2B5EF4-FFF2-40B4-BE49-F238E27FC236}">
                  <a16:creationId xmlns:a16="http://schemas.microsoft.com/office/drawing/2014/main" id="{A3FB13F9-1443-F303-B596-A1E2B68FAF64}"/>
                </a:ext>
              </a:extLst>
            </p:cNvPr>
            <p:cNvSpPr/>
            <p:nvPr/>
          </p:nvSpPr>
          <p:spPr>
            <a:xfrm>
              <a:off x="1564225" y="1128850"/>
              <a:ext cx="120075" cy="102850"/>
            </a:xfrm>
            <a:custGeom>
              <a:avLst/>
              <a:gdLst/>
              <a:ahLst/>
              <a:cxnLst/>
              <a:rect l="l" t="t" r="r" b="b"/>
              <a:pathLst>
                <a:path w="4803" h="4114" extrusionOk="0">
                  <a:moveTo>
                    <a:pt x="2732" y="0"/>
                  </a:moveTo>
                  <a:cubicBezTo>
                    <a:pt x="2227" y="0"/>
                    <a:pt x="1713" y="188"/>
                    <a:pt x="1295" y="606"/>
                  </a:cubicBezTo>
                  <a:cubicBezTo>
                    <a:pt x="0" y="1900"/>
                    <a:pt x="908" y="4114"/>
                    <a:pt x="2746" y="4114"/>
                  </a:cubicBezTo>
                  <a:cubicBezTo>
                    <a:pt x="3883" y="4114"/>
                    <a:pt x="4803" y="3195"/>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5343;p70">
              <a:extLst>
                <a:ext uri="{FF2B5EF4-FFF2-40B4-BE49-F238E27FC236}">
                  <a16:creationId xmlns:a16="http://schemas.microsoft.com/office/drawing/2014/main" id="{A59A31BA-DE12-C8B9-476D-3EE47A2DAC79}"/>
                </a:ext>
              </a:extLst>
            </p:cNvPr>
            <p:cNvSpPr/>
            <p:nvPr/>
          </p:nvSpPr>
          <p:spPr>
            <a:xfrm>
              <a:off x="1612000" y="1159700"/>
              <a:ext cx="41450" cy="41475"/>
            </a:xfrm>
            <a:custGeom>
              <a:avLst/>
              <a:gdLst/>
              <a:ahLst/>
              <a:cxnLst/>
              <a:rect l="l" t="t" r="r" b="b"/>
              <a:pathLst>
                <a:path w="1658" h="1659" extrusionOk="0">
                  <a:moveTo>
                    <a:pt x="835" y="1"/>
                  </a:moveTo>
                  <a:cubicBezTo>
                    <a:pt x="376" y="1"/>
                    <a:pt x="1" y="376"/>
                    <a:pt x="1" y="823"/>
                  </a:cubicBezTo>
                  <a:cubicBezTo>
                    <a:pt x="1" y="1283"/>
                    <a:pt x="376" y="1658"/>
                    <a:pt x="835" y="1658"/>
                  </a:cubicBezTo>
                  <a:cubicBezTo>
                    <a:pt x="1295" y="1658"/>
                    <a:pt x="1658" y="1283"/>
                    <a:pt x="1658" y="823"/>
                  </a:cubicBezTo>
                  <a:cubicBezTo>
                    <a:pt x="1658" y="376"/>
                    <a:pt x="129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5344;p70">
              <a:extLst>
                <a:ext uri="{FF2B5EF4-FFF2-40B4-BE49-F238E27FC236}">
                  <a16:creationId xmlns:a16="http://schemas.microsoft.com/office/drawing/2014/main" id="{EBC2A111-53B4-3647-2995-144C2C866260}"/>
                </a:ext>
              </a:extLst>
            </p:cNvPr>
            <p:cNvSpPr/>
            <p:nvPr/>
          </p:nvSpPr>
          <p:spPr>
            <a:xfrm>
              <a:off x="1259375" y="1031175"/>
              <a:ext cx="120100" cy="102850"/>
            </a:xfrm>
            <a:custGeom>
              <a:avLst/>
              <a:gdLst/>
              <a:ahLst/>
              <a:cxnLst/>
              <a:rect l="l" t="t" r="r" b="b"/>
              <a:pathLst>
                <a:path w="4804" h="4114" extrusionOk="0">
                  <a:moveTo>
                    <a:pt x="2732" y="0"/>
                  </a:moveTo>
                  <a:cubicBezTo>
                    <a:pt x="2228" y="0"/>
                    <a:pt x="1713" y="187"/>
                    <a:pt x="1295" y="606"/>
                  </a:cubicBezTo>
                  <a:cubicBezTo>
                    <a:pt x="1" y="1900"/>
                    <a:pt x="908" y="4114"/>
                    <a:pt x="2747" y="4114"/>
                  </a:cubicBezTo>
                  <a:cubicBezTo>
                    <a:pt x="3872" y="4114"/>
                    <a:pt x="4803"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5345;p70">
              <a:extLst>
                <a:ext uri="{FF2B5EF4-FFF2-40B4-BE49-F238E27FC236}">
                  <a16:creationId xmlns:a16="http://schemas.microsoft.com/office/drawing/2014/main" id="{477DDECA-DB72-6A4F-E13C-B5E80654CF11}"/>
                </a:ext>
              </a:extLst>
            </p:cNvPr>
            <p:cNvSpPr/>
            <p:nvPr/>
          </p:nvSpPr>
          <p:spPr>
            <a:xfrm>
              <a:off x="1307175" y="1062025"/>
              <a:ext cx="41450" cy="41450"/>
            </a:xfrm>
            <a:custGeom>
              <a:avLst/>
              <a:gdLst/>
              <a:ahLst/>
              <a:cxnLst/>
              <a:rect l="l" t="t" r="r" b="b"/>
              <a:pathLst>
                <a:path w="1658" h="1658" extrusionOk="0">
                  <a:moveTo>
                    <a:pt x="835" y="1"/>
                  </a:moveTo>
                  <a:cubicBezTo>
                    <a:pt x="375" y="1"/>
                    <a:pt x="0" y="364"/>
                    <a:pt x="0" y="823"/>
                  </a:cubicBezTo>
                  <a:cubicBezTo>
                    <a:pt x="0" y="1283"/>
                    <a:pt x="375" y="1658"/>
                    <a:pt x="835" y="1658"/>
                  </a:cubicBezTo>
                  <a:cubicBezTo>
                    <a:pt x="1282" y="1658"/>
                    <a:pt x="1657" y="1283"/>
                    <a:pt x="1657" y="823"/>
                  </a:cubicBezTo>
                  <a:cubicBezTo>
                    <a:pt x="1657" y="364"/>
                    <a:pt x="1282"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5346;p70">
              <a:extLst>
                <a:ext uri="{FF2B5EF4-FFF2-40B4-BE49-F238E27FC236}">
                  <a16:creationId xmlns:a16="http://schemas.microsoft.com/office/drawing/2014/main" id="{9B949CE6-A9BF-15D5-1181-5F58C9E0C262}"/>
                </a:ext>
              </a:extLst>
            </p:cNvPr>
            <p:cNvSpPr/>
            <p:nvPr/>
          </p:nvSpPr>
          <p:spPr>
            <a:xfrm>
              <a:off x="1437800" y="1312050"/>
              <a:ext cx="120100" cy="102925"/>
            </a:xfrm>
            <a:custGeom>
              <a:avLst/>
              <a:gdLst/>
              <a:ahLst/>
              <a:cxnLst/>
              <a:rect l="l" t="t" r="r" b="b"/>
              <a:pathLst>
                <a:path w="4804" h="4117" extrusionOk="0">
                  <a:moveTo>
                    <a:pt x="2726" y="1"/>
                  </a:moveTo>
                  <a:cubicBezTo>
                    <a:pt x="2219" y="1"/>
                    <a:pt x="1703" y="189"/>
                    <a:pt x="1283" y="608"/>
                  </a:cubicBezTo>
                  <a:cubicBezTo>
                    <a:pt x="1" y="1903"/>
                    <a:pt x="908" y="4117"/>
                    <a:pt x="2747" y="4117"/>
                  </a:cubicBezTo>
                  <a:cubicBezTo>
                    <a:pt x="3872" y="4104"/>
                    <a:pt x="4791" y="3185"/>
                    <a:pt x="4803" y="2060"/>
                  </a:cubicBezTo>
                  <a:cubicBezTo>
                    <a:pt x="4795" y="818"/>
                    <a:pt x="3782" y="1"/>
                    <a:pt x="27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5347;p70">
              <a:extLst>
                <a:ext uri="{FF2B5EF4-FFF2-40B4-BE49-F238E27FC236}">
                  <a16:creationId xmlns:a16="http://schemas.microsoft.com/office/drawing/2014/main" id="{BE2F91C1-46D2-5E37-A61E-2497349ACC52}"/>
                </a:ext>
              </a:extLst>
            </p:cNvPr>
            <p:cNvSpPr/>
            <p:nvPr/>
          </p:nvSpPr>
          <p:spPr>
            <a:xfrm>
              <a:off x="1485600" y="1342675"/>
              <a:ext cx="41450" cy="4145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5348;p70">
              <a:extLst>
                <a:ext uri="{FF2B5EF4-FFF2-40B4-BE49-F238E27FC236}">
                  <a16:creationId xmlns:a16="http://schemas.microsoft.com/office/drawing/2014/main" id="{3E2816E4-7642-58A2-5AC7-CEE62F32880C}"/>
                </a:ext>
              </a:extLst>
            </p:cNvPr>
            <p:cNvSpPr/>
            <p:nvPr/>
          </p:nvSpPr>
          <p:spPr>
            <a:xfrm>
              <a:off x="1315025" y="1203175"/>
              <a:ext cx="120100" cy="102925"/>
            </a:xfrm>
            <a:custGeom>
              <a:avLst/>
              <a:gdLst/>
              <a:ahLst/>
              <a:cxnLst/>
              <a:rect l="l" t="t" r="r" b="b"/>
              <a:pathLst>
                <a:path w="4804" h="4117" extrusionOk="0">
                  <a:moveTo>
                    <a:pt x="2737" y="1"/>
                  </a:moveTo>
                  <a:cubicBezTo>
                    <a:pt x="2231" y="1"/>
                    <a:pt x="1715" y="189"/>
                    <a:pt x="1295" y="609"/>
                  </a:cubicBezTo>
                  <a:cubicBezTo>
                    <a:pt x="1" y="1903"/>
                    <a:pt x="920" y="4117"/>
                    <a:pt x="2759" y="4117"/>
                  </a:cubicBezTo>
                  <a:cubicBezTo>
                    <a:pt x="3884" y="4117"/>
                    <a:pt x="4803" y="3197"/>
                    <a:pt x="4803" y="2060"/>
                  </a:cubicBezTo>
                  <a:cubicBezTo>
                    <a:pt x="4803" y="818"/>
                    <a:pt x="3792" y="1"/>
                    <a:pt x="27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5349;p70">
              <a:extLst>
                <a:ext uri="{FF2B5EF4-FFF2-40B4-BE49-F238E27FC236}">
                  <a16:creationId xmlns:a16="http://schemas.microsoft.com/office/drawing/2014/main" id="{BD72DACC-F06D-4D5A-922D-B5E3008483F7}"/>
                </a:ext>
              </a:extLst>
            </p:cNvPr>
            <p:cNvSpPr/>
            <p:nvPr/>
          </p:nvSpPr>
          <p:spPr>
            <a:xfrm>
              <a:off x="1363125" y="1233800"/>
              <a:ext cx="41450" cy="41450"/>
            </a:xfrm>
            <a:custGeom>
              <a:avLst/>
              <a:gdLst/>
              <a:ahLst/>
              <a:cxnLst/>
              <a:rect l="l" t="t" r="r" b="b"/>
              <a:pathLst>
                <a:path w="1658" h="1658" extrusionOk="0">
                  <a:moveTo>
                    <a:pt x="823" y="1"/>
                  </a:moveTo>
                  <a:cubicBezTo>
                    <a:pt x="375" y="1"/>
                    <a:pt x="0" y="376"/>
                    <a:pt x="0" y="835"/>
                  </a:cubicBezTo>
                  <a:cubicBezTo>
                    <a:pt x="0" y="1295"/>
                    <a:pt x="375" y="1658"/>
                    <a:pt x="823" y="1658"/>
                  </a:cubicBezTo>
                  <a:cubicBezTo>
                    <a:pt x="1282" y="1658"/>
                    <a:pt x="1657" y="1295"/>
                    <a:pt x="1657" y="835"/>
                  </a:cubicBezTo>
                  <a:cubicBezTo>
                    <a:pt x="1657" y="376"/>
                    <a:pt x="1282"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5350;p70">
              <a:extLst>
                <a:ext uri="{FF2B5EF4-FFF2-40B4-BE49-F238E27FC236}">
                  <a16:creationId xmlns:a16="http://schemas.microsoft.com/office/drawing/2014/main" id="{61385DAE-6729-C6B9-C103-954A0AA3E5A0}"/>
                </a:ext>
              </a:extLst>
            </p:cNvPr>
            <p:cNvSpPr/>
            <p:nvPr/>
          </p:nvSpPr>
          <p:spPr>
            <a:xfrm>
              <a:off x="2412800" y="797700"/>
              <a:ext cx="120100" cy="102850"/>
            </a:xfrm>
            <a:custGeom>
              <a:avLst/>
              <a:gdLst/>
              <a:ahLst/>
              <a:cxnLst/>
              <a:rect l="l" t="t" r="r" b="b"/>
              <a:pathLst>
                <a:path w="4804" h="4114" extrusionOk="0">
                  <a:moveTo>
                    <a:pt x="2732" y="1"/>
                  </a:moveTo>
                  <a:cubicBezTo>
                    <a:pt x="2228" y="1"/>
                    <a:pt x="1714" y="188"/>
                    <a:pt x="1295" y="606"/>
                  </a:cubicBezTo>
                  <a:cubicBezTo>
                    <a:pt x="1" y="1900"/>
                    <a:pt x="920" y="4114"/>
                    <a:pt x="2747" y="4114"/>
                  </a:cubicBezTo>
                  <a:cubicBezTo>
                    <a:pt x="3884" y="4114"/>
                    <a:pt x="4803" y="3195"/>
                    <a:pt x="4803" y="2058"/>
                  </a:cubicBezTo>
                  <a:cubicBezTo>
                    <a:pt x="4803" y="821"/>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5351;p70">
              <a:extLst>
                <a:ext uri="{FF2B5EF4-FFF2-40B4-BE49-F238E27FC236}">
                  <a16:creationId xmlns:a16="http://schemas.microsoft.com/office/drawing/2014/main" id="{D41F76AD-6E6C-66FF-E5E1-64D6AE908DE7}"/>
                </a:ext>
              </a:extLst>
            </p:cNvPr>
            <p:cNvSpPr/>
            <p:nvPr/>
          </p:nvSpPr>
          <p:spPr>
            <a:xfrm>
              <a:off x="2460900" y="828550"/>
              <a:ext cx="41450" cy="41475"/>
            </a:xfrm>
            <a:custGeom>
              <a:avLst/>
              <a:gdLst/>
              <a:ahLst/>
              <a:cxnLst/>
              <a:rect l="l" t="t" r="r" b="b"/>
              <a:pathLst>
                <a:path w="1658" h="1659" extrusionOk="0">
                  <a:moveTo>
                    <a:pt x="823" y="1"/>
                  </a:moveTo>
                  <a:cubicBezTo>
                    <a:pt x="363" y="1"/>
                    <a:pt x="0" y="364"/>
                    <a:pt x="0" y="824"/>
                  </a:cubicBezTo>
                  <a:cubicBezTo>
                    <a:pt x="0" y="1283"/>
                    <a:pt x="363" y="1658"/>
                    <a:pt x="823" y="1658"/>
                  </a:cubicBezTo>
                  <a:cubicBezTo>
                    <a:pt x="1283" y="1658"/>
                    <a:pt x="1658" y="1283"/>
                    <a:pt x="1658" y="824"/>
                  </a:cubicBezTo>
                  <a:cubicBezTo>
                    <a:pt x="1658" y="364"/>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5352;p70">
              <a:extLst>
                <a:ext uri="{FF2B5EF4-FFF2-40B4-BE49-F238E27FC236}">
                  <a16:creationId xmlns:a16="http://schemas.microsoft.com/office/drawing/2014/main" id="{1315C617-A56D-C181-3829-6BBE76A2AD6C}"/>
                </a:ext>
              </a:extLst>
            </p:cNvPr>
            <p:cNvSpPr/>
            <p:nvPr/>
          </p:nvSpPr>
          <p:spPr>
            <a:xfrm>
              <a:off x="3030350" y="1476350"/>
              <a:ext cx="120075" cy="103150"/>
            </a:xfrm>
            <a:custGeom>
              <a:avLst/>
              <a:gdLst/>
              <a:ahLst/>
              <a:cxnLst/>
              <a:rect l="l" t="t" r="r" b="b"/>
              <a:pathLst>
                <a:path w="4803" h="4126" extrusionOk="0">
                  <a:moveTo>
                    <a:pt x="2730" y="0"/>
                  </a:moveTo>
                  <a:cubicBezTo>
                    <a:pt x="2226" y="0"/>
                    <a:pt x="1713" y="187"/>
                    <a:pt x="1295" y="605"/>
                  </a:cubicBezTo>
                  <a:cubicBezTo>
                    <a:pt x="1" y="1899"/>
                    <a:pt x="920" y="4125"/>
                    <a:pt x="2746" y="4125"/>
                  </a:cubicBezTo>
                  <a:cubicBezTo>
                    <a:pt x="3884" y="4113"/>
                    <a:pt x="4803" y="3194"/>
                    <a:pt x="4803" y="2069"/>
                  </a:cubicBezTo>
                  <a:cubicBezTo>
                    <a:pt x="4803" y="824"/>
                    <a:pt x="3788" y="0"/>
                    <a:pt x="2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5353;p70">
              <a:extLst>
                <a:ext uri="{FF2B5EF4-FFF2-40B4-BE49-F238E27FC236}">
                  <a16:creationId xmlns:a16="http://schemas.microsoft.com/office/drawing/2014/main" id="{6F6CD3D1-6FBC-E3FD-1BA9-9B3C0CCDC994}"/>
                </a:ext>
              </a:extLst>
            </p:cNvPr>
            <p:cNvSpPr/>
            <p:nvPr/>
          </p:nvSpPr>
          <p:spPr>
            <a:xfrm>
              <a:off x="3078125" y="1507500"/>
              <a:ext cx="41475" cy="41450"/>
            </a:xfrm>
            <a:custGeom>
              <a:avLst/>
              <a:gdLst/>
              <a:ahLst/>
              <a:cxnLst/>
              <a:rect l="l" t="t" r="r" b="b"/>
              <a:pathLst>
                <a:path w="1659" h="1658" extrusionOk="0">
                  <a:moveTo>
                    <a:pt x="835" y="0"/>
                  </a:moveTo>
                  <a:cubicBezTo>
                    <a:pt x="376" y="0"/>
                    <a:pt x="1" y="363"/>
                    <a:pt x="1" y="823"/>
                  </a:cubicBezTo>
                  <a:cubicBezTo>
                    <a:pt x="1" y="1282"/>
                    <a:pt x="376" y="1657"/>
                    <a:pt x="835" y="1657"/>
                  </a:cubicBezTo>
                  <a:cubicBezTo>
                    <a:pt x="1295" y="1657"/>
                    <a:pt x="1658" y="1282"/>
                    <a:pt x="1658" y="823"/>
                  </a:cubicBezTo>
                  <a:cubicBezTo>
                    <a:pt x="1658" y="363"/>
                    <a:pt x="1295"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5354;p70">
              <a:extLst>
                <a:ext uri="{FF2B5EF4-FFF2-40B4-BE49-F238E27FC236}">
                  <a16:creationId xmlns:a16="http://schemas.microsoft.com/office/drawing/2014/main" id="{3F690245-1620-EE9F-16B7-AB7A7ADA5659}"/>
                </a:ext>
              </a:extLst>
            </p:cNvPr>
            <p:cNvSpPr/>
            <p:nvPr/>
          </p:nvSpPr>
          <p:spPr>
            <a:xfrm>
              <a:off x="2817750" y="1584900"/>
              <a:ext cx="120075" cy="103150"/>
            </a:xfrm>
            <a:custGeom>
              <a:avLst/>
              <a:gdLst/>
              <a:ahLst/>
              <a:cxnLst/>
              <a:rect l="l" t="t" r="r" b="b"/>
              <a:pathLst>
                <a:path w="4803" h="4126" extrusionOk="0">
                  <a:moveTo>
                    <a:pt x="2730" y="1"/>
                  </a:moveTo>
                  <a:cubicBezTo>
                    <a:pt x="2226" y="1"/>
                    <a:pt x="1713" y="188"/>
                    <a:pt x="1295" y="606"/>
                  </a:cubicBezTo>
                  <a:cubicBezTo>
                    <a:pt x="0" y="1900"/>
                    <a:pt x="920" y="4126"/>
                    <a:pt x="2759" y="4126"/>
                  </a:cubicBezTo>
                  <a:cubicBezTo>
                    <a:pt x="3884" y="4114"/>
                    <a:pt x="4803" y="3194"/>
                    <a:pt x="4803" y="2069"/>
                  </a:cubicBezTo>
                  <a:cubicBezTo>
                    <a:pt x="4803" y="824"/>
                    <a:pt x="3788" y="1"/>
                    <a:pt x="27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5355;p70">
              <a:extLst>
                <a:ext uri="{FF2B5EF4-FFF2-40B4-BE49-F238E27FC236}">
                  <a16:creationId xmlns:a16="http://schemas.microsoft.com/office/drawing/2014/main" id="{47703897-F591-8BC7-FCC3-2D00C28B703E}"/>
                </a:ext>
              </a:extLst>
            </p:cNvPr>
            <p:cNvSpPr/>
            <p:nvPr/>
          </p:nvSpPr>
          <p:spPr>
            <a:xfrm>
              <a:off x="2865825" y="1615750"/>
              <a:ext cx="41475" cy="41475"/>
            </a:xfrm>
            <a:custGeom>
              <a:avLst/>
              <a:gdLst/>
              <a:ahLst/>
              <a:cxnLst/>
              <a:rect l="l" t="t" r="r" b="b"/>
              <a:pathLst>
                <a:path w="1659" h="1659" extrusionOk="0">
                  <a:moveTo>
                    <a:pt x="823" y="1"/>
                  </a:moveTo>
                  <a:cubicBezTo>
                    <a:pt x="376" y="1"/>
                    <a:pt x="1" y="376"/>
                    <a:pt x="1" y="823"/>
                  </a:cubicBezTo>
                  <a:cubicBezTo>
                    <a:pt x="1" y="1283"/>
                    <a:pt x="376" y="1658"/>
                    <a:pt x="823" y="1658"/>
                  </a:cubicBezTo>
                  <a:cubicBezTo>
                    <a:pt x="1283" y="1658"/>
                    <a:pt x="1658" y="1283"/>
                    <a:pt x="1658" y="823"/>
                  </a:cubicBezTo>
                  <a:cubicBezTo>
                    <a:pt x="1658" y="376"/>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5356;p70">
              <a:extLst>
                <a:ext uri="{FF2B5EF4-FFF2-40B4-BE49-F238E27FC236}">
                  <a16:creationId xmlns:a16="http://schemas.microsoft.com/office/drawing/2014/main" id="{EF483DC6-EDD5-0710-A75F-25907CF812E6}"/>
                </a:ext>
              </a:extLst>
            </p:cNvPr>
            <p:cNvSpPr/>
            <p:nvPr/>
          </p:nvSpPr>
          <p:spPr>
            <a:xfrm>
              <a:off x="2583075" y="1723100"/>
              <a:ext cx="120075" cy="102850"/>
            </a:xfrm>
            <a:custGeom>
              <a:avLst/>
              <a:gdLst/>
              <a:ahLst/>
              <a:cxnLst/>
              <a:rect l="l" t="t" r="r" b="b"/>
              <a:pathLst>
                <a:path w="4803" h="4114" extrusionOk="0">
                  <a:moveTo>
                    <a:pt x="2732" y="1"/>
                  </a:moveTo>
                  <a:cubicBezTo>
                    <a:pt x="2227" y="1"/>
                    <a:pt x="1713" y="188"/>
                    <a:pt x="1295" y="606"/>
                  </a:cubicBezTo>
                  <a:cubicBezTo>
                    <a:pt x="0" y="1900"/>
                    <a:pt x="920" y="4114"/>
                    <a:pt x="2746" y="4114"/>
                  </a:cubicBezTo>
                  <a:cubicBezTo>
                    <a:pt x="3883" y="4114"/>
                    <a:pt x="4803" y="3195"/>
                    <a:pt x="4803" y="2058"/>
                  </a:cubicBezTo>
                  <a:cubicBezTo>
                    <a:pt x="4803" y="821"/>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5357;p70">
              <a:extLst>
                <a:ext uri="{FF2B5EF4-FFF2-40B4-BE49-F238E27FC236}">
                  <a16:creationId xmlns:a16="http://schemas.microsoft.com/office/drawing/2014/main" id="{C0C44BFA-4A9E-73B8-F511-3B99AC6B7971}"/>
                </a:ext>
              </a:extLst>
            </p:cNvPr>
            <p:cNvSpPr/>
            <p:nvPr/>
          </p:nvSpPr>
          <p:spPr>
            <a:xfrm>
              <a:off x="2631150" y="1753950"/>
              <a:ext cx="41475" cy="41475"/>
            </a:xfrm>
            <a:custGeom>
              <a:avLst/>
              <a:gdLst/>
              <a:ahLst/>
              <a:cxnLst/>
              <a:rect l="l" t="t" r="r" b="b"/>
              <a:pathLst>
                <a:path w="1659" h="1659" extrusionOk="0">
                  <a:moveTo>
                    <a:pt x="823" y="1"/>
                  </a:moveTo>
                  <a:cubicBezTo>
                    <a:pt x="364" y="1"/>
                    <a:pt x="1" y="364"/>
                    <a:pt x="1" y="824"/>
                  </a:cubicBezTo>
                  <a:cubicBezTo>
                    <a:pt x="1" y="1283"/>
                    <a:pt x="364" y="1658"/>
                    <a:pt x="823" y="1658"/>
                  </a:cubicBezTo>
                  <a:cubicBezTo>
                    <a:pt x="1283" y="1658"/>
                    <a:pt x="1658" y="1283"/>
                    <a:pt x="1658" y="824"/>
                  </a:cubicBezTo>
                  <a:cubicBezTo>
                    <a:pt x="1658" y="364"/>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5358;p70">
              <a:extLst>
                <a:ext uri="{FF2B5EF4-FFF2-40B4-BE49-F238E27FC236}">
                  <a16:creationId xmlns:a16="http://schemas.microsoft.com/office/drawing/2014/main" id="{AF4293E2-57BF-EE0F-5B43-43CE233FF8E8}"/>
                </a:ext>
              </a:extLst>
            </p:cNvPr>
            <p:cNvSpPr/>
            <p:nvPr/>
          </p:nvSpPr>
          <p:spPr>
            <a:xfrm>
              <a:off x="1041650" y="2365850"/>
              <a:ext cx="120075" cy="103050"/>
            </a:xfrm>
            <a:custGeom>
              <a:avLst/>
              <a:gdLst/>
              <a:ahLst/>
              <a:cxnLst/>
              <a:rect l="l" t="t" r="r" b="b"/>
              <a:pathLst>
                <a:path w="4803" h="4122" extrusionOk="0">
                  <a:moveTo>
                    <a:pt x="2737" y="0"/>
                  </a:moveTo>
                  <a:cubicBezTo>
                    <a:pt x="2231" y="0"/>
                    <a:pt x="1714" y="190"/>
                    <a:pt x="1294" y="614"/>
                  </a:cubicBezTo>
                  <a:cubicBezTo>
                    <a:pt x="0" y="1908"/>
                    <a:pt x="919" y="4122"/>
                    <a:pt x="2746" y="4122"/>
                  </a:cubicBezTo>
                  <a:cubicBezTo>
                    <a:pt x="3883" y="4122"/>
                    <a:pt x="4803" y="3202"/>
                    <a:pt x="4803" y="2065"/>
                  </a:cubicBezTo>
                  <a:cubicBezTo>
                    <a:pt x="4803" y="823"/>
                    <a:pt x="3792" y="0"/>
                    <a:pt x="27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5359;p70">
              <a:extLst>
                <a:ext uri="{FF2B5EF4-FFF2-40B4-BE49-F238E27FC236}">
                  <a16:creationId xmlns:a16="http://schemas.microsoft.com/office/drawing/2014/main" id="{A69A7ABB-3FCF-BEE2-B279-7997D5B50968}"/>
                </a:ext>
              </a:extLst>
            </p:cNvPr>
            <p:cNvSpPr/>
            <p:nvPr/>
          </p:nvSpPr>
          <p:spPr>
            <a:xfrm>
              <a:off x="1089725" y="2396600"/>
              <a:ext cx="41450" cy="41450"/>
            </a:xfrm>
            <a:custGeom>
              <a:avLst/>
              <a:gdLst/>
              <a:ahLst/>
              <a:cxnLst/>
              <a:rect l="l" t="t" r="r" b="b"/>
              <a:pathLst>
                <a:path w="1658" h="1658" extrusionOk="0">
                  <a:moveTo>
                    <a:pt x="823" y="1"/>
                  </a:moveTo>
                  <a:cubicBezTo>
                    <a:pt x="363" y="1"/>
                    <a:pt x="1" y="376"/>
                    <a:pt x="1" y="835"/>
                  </a:cubicBezTo>
                  <a:cubicBezTo>
                    <a:pt x="1" y="1295"/>
                    <a:pt x="363" y="1658"/>
                    <a:pt x="823" y="1658"/>
                  </a:cubicBezTo>
                  <a:cubicBezTo>
                    <a:pt x="1283" y="1658"/>
                    <a:pt x="1658" y="1295"/>
                    <a:pt x="1658" y="835"/>
                  </a:cubicBezTo>
                  <a:cubicBezTo>
                    <a:pt x="1658" y="376"/>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5360;p70">
              <a:extLst>
                <a:ext uri="{FF2B5EF4-FFF2-40B4-BE49-F238E27FC236}">
                  <a16:creationId xmlns:a16="http://schemas.microsoft.com/office/drawing/2014/main" id="{A8219E20-C82C-5C02-7A36-C97B1E03475D}"/>
                </a:ext>
              </a:extLst>
            </p:cNvPr>
            <p:cNvSpPr/>
            <p:nvPr/>
          </p:nvSpPr>
          <p:spPr>
            <a:xfrm>
              <a:off x="1635600" y="1840450"/>
              <a:ext cx="120075" cy="102850"/>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5361;p70">
              <a:extLst>
                <a:ext uri="{FF2B5EF4-FFF2-40B4-BE49-F238E27FC236}">
                  <a16:creationId xmlns:a16="http://schemas.microsoft.com/office/drawing/2014/main" id="{4C24FF5F-300F-BA60-9A7E-CF934EC494A6}"/>
                </a:ext>
              </a:extLst>
            </p:cNvPr>
            <p:cNvSpPr/>
            <p:nvPr/>
          </p:nvSpPr>
          <p:spPr>
            <a:xfrm>
              <a:off x="1683675" y="1871300"/>
              <a:ext cx="41450" cy="41450"/>
            </a:xfrm>
            <a:custGeom>
              <a:avLst/>
              <a:gdLst/>
              <a:ahLst/>
              <a:cxnLst/>
              <a:rect l="l" t="t" r="r" b="b"/>
              <a:pathLst>
                <a:path w="1658" h="1658" extrusionOk="0">
                  <a:moveTo>
                    <a:pt x="823" y="1"/>
                  </a:moveTo>
                  <a:cubicBezTo>
                    <a:pt x="363" y="1"/>
                    <a:pt x="1" y="363"/>
                    <a:pt x="1" y="823"/>
                  </a:cubicBezTo>
                  <a:cubicBezTo>
                    <a:pt x="1" y="1283"/>
                    <a:pt x="363" y="1658"/>
                    <a:pt x="823" y="1658"/>
                  </a:cubicBezTo>
                  <a:cubicBezTo>
                    <a:pt x="1283" y="1658"/>
                    <a:pt x="1658" y="1283"/>
                    <a:pt x="1658" y="823"/>
                  </a:cubicBezTo>
                  <a:cubicBezTo>
                    <a:pt x="1658" y="363"/>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5362;p70">
              <a:extLst>
                <a:ext uri="{FF2B5EF4-FFF2-40B4-BE49-F238E27FC236}">
                  <a16:creationId xmlns:a16="http://schemas.microsoft.com/office/drawing/2014/main" id="{C584B039-A481-CFC3-5C64-54476C12D1FD}"/>
                </a:ext>
              </a:extLst>
            </p:cNvPr>
            <p:cNvSpPr/>
            <p:nvPr/>
          </p:nvSpPr>
          <p:spPr>
            <a:xfrm>
              <a:off x="1563925" y="1617800"/>
              <a:ext cx="120375" cy="102925"/>
            </a:xfrm>
            <a:custGeom>
              <a:avLst/>
              <a:gdLst/>
              <a:ahLst/>
              <a:cxnLst/>
              <a:rect l="l" t="t" r="r" b="b"/>
              <a:pathLst>
                <a:path w="4815" h="4117" extrusionOk="0">
                  <a:moveTo>
                    <a:pt x="2749" y="0"/>
                  </a:moveTo>
                  <a:cubicBezTo>
                    <a:pt x="2243" y="0"/>
                    <a:pt x="1726" y="189"/>
                    <a:pt x="1307" y="608"/>
                  </a:cubicBezTo>
                  <a:cubicBezTo>
                    <a:pt x="0" y="1903"/>
                    <a:pt x="920" y="4116"/>
                    <a:pt x="2758" y="4116"/>
                  </a:cubicBezTo>
                  <a:cubicBezTo>
                    <a:pt x="3895" y="4116"/>
                    <a:pt x="4815" y="3197"/>
                    <a:pt x="4815" y="2060"/>
                  </a:cubicBezTo>
                  <a:cubicBezTo>
                    <a:pt x="4815" y="817"/>
                    <a:pt x="3804" y="0"/>
                    <a:pt x="27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5363;p70">
              <a:extLst>
                <a:ext uri="{FF2B5EF4-FFF2-40B4-BE49-F238E27FC236}">
                  <a16:creationId xmlns:a16="http://schemas.microsoft.com/office/drawing/2014/main" id="{474A3B80-256A-9504-1B18-CBCEA2E4CA5B}"/>
                </a:ext>
              </a:extLst>
            </p:cNvPr>
            <p:cNvSpPr/>
            <p:nvPr/>
          </p:nvSpPr>
          <p:spPr>
            <a:xfrm>
              <a:off x="1612000" y="1648725"/>
              <a:ext cx="41450" cy="41450"/>
            </a:xfrm>
            <a:custGeom>
              <a:avLst/>
              <a:gdLst/>
              <a:ahLst/>
              <a:cxnLst/>
              <a:rect l="l" t="t" r="r" b="b"/>
              <a:pathLst>
                <a:path w="1658" h="1658" extrusionOk="0">
                  <a:moveTo>
                    <a:pt x="835" y="0"/>
                  </a:moveTo>
                  <a:cubicBezTo>
                    <a:pt x="376" y="0"/>
                    <a:pt x="1" y="363"/>
                    <a:pt x="1" y="823"/>
                  </a:cubicBezTo>
                  <a:cubicBezTo>
                    <a:pt x="1" y="1283"/>
                    <a:pt x="376" y="1658"/>
                    <a:pt x="835" y="1658"/>
                  </a:cubicBezTo>
                  <a:cubicBezTo>
                    <a:pt x="1295" y="1658"/>
                    <a:pt x="1658" y="1283"/>
                    <a:pt x="1658" y="823"/>
                  </a:cubicBezTo>
                  <a:cubicBezTo>
                    <a:pt x="1658" y="363"/>
                    <a:pt x="1295"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5364;p70">
              <a:extLst>
                <a:ext uri="{FF2B5EF4-FFF2-40B4-BE49-F238E27FC236}">
                  <a16:creationId xmlns:a16="http://schemas.microsoft.com/office/drawing/2014/main" id="{42F6CFFC-80EE-0326-E64C-C4E011459730}"/>
                </a:ext>
              </a:extLst>
            </p:cNvPr>
            <p:cNvSpPr/>
            <p:nvPr/>
          </p:nvSpPr>
          <p:spPr>
            <a:xfrm>
              <a:off x="1504650" y="2183975"/>
              <a:ext cx="151825" cy="130100"/>
            </a:xfrm>
            <a:custGeom>
              <a:avLst/>
              <a:gdLst/>
              <a:ahLst/>
              <a:cxnLst/>
              <a:rect l="l" t="t" r="r" b="b"/>
              <a:pathLst>
                <a:path w="6073" h="5204" extrusionOk="0">
                  <a:moveTo>
                    <a:pt x="3457" y="0"/>
                  </a:moveTo>
                  <a:cubicBezTo>
                    <a:pt x="2821" y="0"/>
                    <a:pt x="2173" y="236"/>
                    <a:pt x="1645" y="764"/>
                  </a:cubicBezTo>
                  <a:cubicBezTo>
                    <a:pt x="0" y="2397"/>
                    <a:pt x="1162" y="5191"/>
                    <a:pt x="3472" y="5203"/>
                  </a:cubicBezTo>
                  <a:cubicBezTo>
                    <a:pt x="4899" y="5191"/>
                    <a:pt x="6061" y="4030"/>
                    <a:pt x="6073" y="2602"/>
                  </a:cubicBezTo>
                  <a:cubicBezTo>
                    <a:pt x="6073" y="1038"/>
                    <a:pt x="4792" y="0"/>
                    <a:pt x="34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5365;p70">
              <a:extLst>
                <a:ext uri="{FF2B5EF4-FFF2-40B4-BE49-F238E27FC236}">
                  <a16:creationId xmlns:a16="http://schemas.microsoft.com/office/drawing/2014/main" id="{27E90776-955A-22A5-C3F2-81D1785122FC}"/>
                </a:ext>
              </a:extLst>
            </p:cNvPr>
            <p:cNvSpPr/>
            <p:nvPr/>
          </p:nvSpPr>
          <p:spPr>
            <a:xfrm>
              <a:off x="1546075" y="2214850"/>
              <a:ext cx="79550" cy="68175"/>
            </a:xfrm>
            <a:custGeom>
              <a:avLst/>
              <a:gdLst/>
              <a:ahLst/>
              <a:cxnLst/>
              <a:rect l="l" t="t" r="r" b="b"/>
              <a:pathLst>
                <a:path w="3182" h="2727" extrusionOk="0">
                  <a:moveTo>
                    <a:pt x="1815" y="0"/>
                  </a:moveTo>
                  <a:cubicBezTo>
                    <a:pt x="605" y="0"/>
                    <a:pt x="1" y="1464"/>
                    <a:pt x="847" y="2323"/>
                  </a:cubicBezTo>
                  <a:cubicBezTo>
                    <a:pt x="1126" y="2601"/>
                    <a:pt x="1468" y="2726"/>
                    <a:pt x="1803" y="2726"/>
                  </a:cubicBezTo>
                  <a:cubicBezTo>
                    <a:pt x="2503" y="2726"/>
                    <a:pt x="3174" y="2185"/>
                    <a:pt x="3182" y="1367"/>
                  </a:cubicBezTo>
                  <a:cubicBezTo>
                    <a:pt x="3182" y="605"/>
                    <a:pt x="2565" y="0"/>
                    <a:pt x="1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5366;p70">
              <a:extLst>
                <a:ext uri="{FF2B5EF4-FFF2-40B4-BE49-F238E27FC236}">
                  <a16:creationId xmlns:a16="http://schemas.microsoft.com/office/drawing/2014/main" id="{1DD84C3A-A112-959B-4428-A209499DF830}"/>
                </a:ext>
              </a:extLst>
            </p:cNvPr>
            <p:cNvSpPr/>
            <p:nvPr/>
          </p:nvSpPr>
          <p:spPr>
            <a:xfrm>
              <a:off x="716850" y="1861250"/>
              <a:ext cx="120075" cy="102925"/>
            </a:xfrm>
            <a:custGeom>
              <a:avLst/>
              <a:gdLst/>
              <a:ahLst/>
              <a:cxnLst/>
              <a:rect l="l" t="t" r="r" b="b"/>
              <a:pathLst>
                <a:path w="4803" h="4117" extrusionOk="0">
                  <a:moveTo>
                    <a:pt x="2737" y="0"/>
                  </a:moveTo>
                  <a:cubicBezTo>
                    <a:pt x="2231" y="0"/>
                    <a:pt x="1714" y="188"/>
                    <a:pt x="1295" y="608"/>
                  </a:cubicBezTo>
                  <a:cubicBezTo>
                    <a:pt x="0" y="1903"/>
                    <a:pt x="920" y="4116"/>
                    <a:pt x="2746" y="4116"/>
                  </a:cubicBezTo>
                  <a:cubicBezTo>
                    <a:pt x="3883" y="4104"/>
                    <a:pt x="4803" y="3185"/>
                    <a:pt x="4803" y="2060"/>
                  </a:cubicBezTo>
                  <a:cubicBezTo>
                    <a:pt x="4803" y="817"/>
                    <a:pt x="3792" y="0"/>
                    <a:pt x="27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5367;p70">
              <a:extLst>
                <a:ext uri="{FF2B5EF4-FFF2-40B4-BE49-F238E27FC236}">
                  <a16:creationId xmlns:a16="http://schemas.microsoft.com/office/drawing/2014/main" id="{7B2DE163-6141-BF42-5148-08B912DDAB14}"/>
                </a:ext>
              </a:extLst>
            </p:cNvPr>
            <p:cNvSpPr/>
            <p:nvPr/>
          </p:nvSpPr>
          <p:spPr>
            <a:xfrm>
              <a:off x="764925" y="1891875"/>
              <a:ext cx="41450" cy="41450"/>
            </a:xfrm>
            <a:custGeom>
              <a:avLst/>
              <a:gdLst/>
              <a:ahLst/>
              <a:cxnLst/>
              <a:rect l="l" t="t" r="r" b="b"/>
              <a:pathLst>
                <a:path w="1658" h="1658" extrusionOk="0">
                  <a:moveTo>
                    <a:pt x="823" y="0"/>
                  </a:moveTo>
                  <a:cubicBezTo>
                    <a:pt x="363" y="0"/>
                    <a:pt x="1" y="375"/>
                    <a:pt x="1" y="835"/>
                  </a:cubicBezTo>
                  <a:cubicBezTo>
                    <a:pt x="1" y="1294"/>
                    <a:pt x="363" y="1657"/>
                    <a:pt x="823" y="1657"/>
                  </a:cubicBezTo>
                  <a:cubicBezTo>
                    <a:pt x="1283" y="1657"/>
                    <a:pt x="1658" y="1294"/>
                    <a:pt x="1658" y="835"/>
                  </a:cubicBezTo>
                  <a:cubicBezTo>
                    <a:pt x="1658" y="375"/>
                    <a:pt x="1283" y="0"/>
                    <a:pt x="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5368;p70">
              <a:extLst>
                <a:ext uri="{FF2B5EF4-FFF2-40B4-BE49-F238E27FC236}">
                  <a16:creationId xmlns:a16="http://schemas.microsoft.com/office/drawing/2014/main" id="{A139FA5D-1339-0C38-7147-70BCC76118D4}"/>
                </a:ext>
              </a:extLst>
            </p:cNvPr>
            <p:cNvSpPr/>
            <p:nvPr/>
          </p:nvSpPr>
          <p:spPr>
            <a:xfrm>
              <a:off x="340625" y="1402850"/>
              <a:ext cx="120100" cy="102850"/>
            </a:xfrm>
            <a:custGeom>
              <a:avLst/>
              <a:gdLst/>
              <a:ahLst/>
              <a:cxnLst/>
              <a:rect l="l" t="t" r="r" b="b"/>
              <a:pathLst>
                <a:path w="4804" h="4114" extrusionOk="0">
                  <a:moveTo>
                    <a:pt x="2732" y="0"/>
                  </a:moveTo>
                  <a:cubicBezTo>
                    <a:pt x="2228" y="0"/>
                    <a:pt x="1713" y="187"/>
                    <a:pt x="1295" y="605"/>
                  </a:cubicBezTo>
                  <a:cubicBezTo>
                    <a:pt x="1" y="1900"/>
                    <a:pt x="908" y="4114"/>
                    <a:pt x="2747" y="4114"/>
                  </a:cubicBezTo>
                  <a:cubicBezTo>
                    <a:pt x="3872" y="4114"/>
                    <a:pt x="4791"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5369;p70">
              <a:extLst>
                <a:ext uri="{FF2B5EF4-FFF2-40B4-BE49-F238E27FC236}">
                  <a16:creationId xmlns:a16="http://schemas.microsoft.com/office/drawing/2014/main" id="{520D6E59-C227-7A33-FE86-AD75FCCF3631}"/>
                </a:ext>
              </a:extLst>
            </p:cNvPr>
            <p:cNvSpPr/>
            <p:nvPr/>
          </p:nvSpPr>
          <p:spPr>
            <a:xfrm>
              <a:off x="388425" y="1433400"/>
              <a:ext cx="41450" cy="41450"/>
            </a:xfrm>
            <a:custGeom>
              <a:avLst/>
              <a:gdLst/>
              <a:ahLst/>
              <a:cxnLst/>
              <a:rect l="l" t="t" r="r" b="b"/>
              <a:pathLst>
                <a:path w="1658" h="1658" extrusionOk="0">
                  <a:moveTo>
                    <a:pt x="835" y="0"/>
                  </a:moveTo>
                  <a:cubicBezTo>
                    <a:pt x="375" y="0"/>
                    <a:pt x="0" y="375"/>
                    <a:pt x="0" y="835"/>
                  </a:cubicBezTo>
                  <a:cubicBezTo>
                    <a:pt x="0" y="1295"/>
                    <a:pt x="375" y="1658"/>
                    <a:pt x="835" y="1658"/>
                  </a:cubicBezTo>
                  <a:cubicBezTo>
                    <a:pt x="1282" y="1658"/>
                    <a:pt x="1657" y="1295"/>
                    <a:pt x="1657" y="835"/>
                  </a:cubicBezTo>
                  <a:cubicBezTo>
                    <a:pt x="1657" y="375"/>
                    <a:pt x="1282" y="0"/>
                    <a:pt x="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5370;p70">
              <a:extLst>
                <a:ext uri="{FF2B5EF4-FFF2-40B4-BE49-F238E27FC236}">
                  <a16:creationId xmlns:a16="http://schemas.microsoft.com/office/drawing/2014/main" id="{11BB84E5-5C28-6360-3A0B-CDFC24DB18C3}"/>
                </a:ext>
              </a:extLst>
            </p:cNvPr>
            <p:cNvSpPr/>
            <p:nvPr/>
          </p:nvSpPr>
          <p:spPr>
            <a:xfrm>
              <a:off x="1211300" y="1476350"/>
              <a:ext cx="120075" cy="103150"/>
            </a:xfrm>
            <a:custGeom>
              <a:avLst/>
              <a:gdLst/>
              <a:ahLst/>
              <a:cxnLst/>
              <a:rect l="l" t="t" r="r" b="b"/>
              <a:pathLst>
                <a:path w="4803" h="4126" extrusionOk="0">
                  <a:moveTo>
                    <a:pt x="2730" y="0"/>
                  </a:moveTo>
                  <a:cubicBezTo>
                    <a:pt x="2226" y="0"/>
                    <a:pt x="1713" y="187"/>
                    <a:pt x="1295" y="605"/>
                  </a:cubicBezTo>
                  <a:cubicBezTo>
                    <a:pt x="0" y="1899"/>
                    <a:pt x="920" y="4125"/>
                    <a:pt x="2746" y="4125"/>
                  </a:cubicBezTo>
                  <a:cubicBezTo>
                    <a:pt x="3883" y="4113"/>
                    <a:pt x="4803" y="3194"/>
                    <a:pt x="4803" y="2069"/>
                  </a:cubicBezTo>
                  <a:cubicBezTo>
                    <a:pt x="4803" y="824"/>
                    <a:pt x="3788" y="0"/>
                    <a:pt x="2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5371;p70">
              <a:extLst>
                <a:ext uri="{FF2B5EF4-FFF2-40B4-BE49-F238E27FC236}">
                  <a16:creationId xmlns:a16="http://schemas.microsoft.com/office/drawing/2014/main" id="{E1F777F4-0B91-3471-43C6-14D33EBC7520}"/>
                </a:ext>
              </a:extLst>
            </p:cNvPr>
            <p:cNvSpPr/>
            <p:nvPr/>
          </p:nvSpPr>
          <p:spPr>
            <a:xfrm>
              <a:off x="1259375" y="1507500"/>
              <a:ext cx="41475" cy="41450"/>
            </a:xfrm>
            <a:custGeom>
              <a:avLst/>
              <a:gdLst/>
              <a:ahLst/>
              <a:cxnLst/>
              <a:rect l="l" t="t" r="r" b="b"/>
              <a:pathLst>
                <a:path w="1659" h="1658" extrusionOk="0">
                  <a:moveTo>
                    <a:pt x="823" y="0"/>
                  </a:moveTo>
                  <a:cubicBezTo>
                    <a:pt x="364" y="0"/>
                    <a:pt x="1" y="363"/>
                    <a:pt x="1" y="823"/>
                  </a:cubicBezTo>
                  <a:cubicBezTo>
                    <a:pt x="1" y="1282"/>
                    <a:pt x="364" y="1657"/>
                    <a:pt x="823" y="1657"/>
                  </a:cubicBezTo>
                  <a:cubicBezTo>
                    <a:pt x="1283" y="1657"/>
                    <a:pt x="1658" y="1282"/>
                    <a:pt x="1658" y="823"/>
                  </a:cubicBezTo>
                  <a:cubicBezTo>
                    <a:pt x="1658" y="363"/>
                    <a:pt x="1283" y="0"/>
                    <a:pt x="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5372;p70">
              <a:extLst>
                <a:ext uri="{FF2B5EF4-FFF2-40B4-BE49-F238E27FC236}">
                  <a16:creationId xmlns:a16="http://schemas.microsoft.com/office/drawing/2014/main" id="{AC587589-F98C-910E-D8DE-D85E90B2B316}"/>
                </a:ext>
              </a:extLst>
            </p:cNvPr>
            <p:cNvSpPr/>
            <p:nvPr/>
          </p:nvSpPr>
          <p:spPr>
            <a:xfrm>
              <a:off x="1083075" y="1840450"/>
              <a:ext cx="120075" cy="102850"/>
            </a:xfrm>
            <a:custGeom>
              <a:avLst/>
              <a:gdLst/>
              <a:ahLst/>
              <a:cxnLst/>
              <a:rect l="l" t="t" r="r" b="b"/>
              <a:pathLst>
                <a:path w="4803" h="4114" extrusionOk="0">
                  <a:moveTo>
                    <a:pt x="2732" y="0"/>
                  </a:moveTo>
                  <a:cubicBezTo>
                    <a:pt x="2227" y="0"/>
                    <a:pt x="1713" y="187"/>
                    <a:pt x="1295" y="605"/>
                  </a:cubicBezTo>
                  <a:cubicBezTo>
                    <a:pt x="0" y="1900"/>
                    <a:pt x="920" y="4114"/>
                    <a:pt x="2746" y="4114"/>
                  </a:cubicBezTo>
                  <a:cubicBezTo>
                    <a:pt x="3883" y="4114"/>
                    <a:pt x="4803"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5373;p70">
              <a:extLst>
                <a:ext uri="{FF2B5EF4-FFF2-40B4-BE49-F238E27FC236}">
                  <a16:creationId xmlns:a16="http://schemas.microsoft.com/office/drawing/2014/main" id="{E094A032-AFB2-AF02-AB2D-25F1E569B4B6}"/>
                </a:ext>
              </a:extLst>
            </p:cNvPr>
            <p:cNvSpPr/>
            <p:nvPr/>
          </p:nvSpPr>
          <p:spPr>
            <a:xfrm>
              <a:off x="1131150" y="1871300"/>
              <a:ext cx="41475" cy="41450"/>
            </a:xfrm>
            <a:custGeom>
              <a:avLst/>
              <a:gdLst/>
              <a:ahLst/>
              <a:cxnLst/>
              <a:rect l="l" t="t" r="r" b="b"/>
              <a:pathLst>
                <a:path w="1659" h="1658" extrusionOk="0">
                  <a:moveTo>
                    <a:pt x="823" y="1"/>
                  </a:moveTo>
                  <a:cubicBezTo>
                    <a:pt x="364" y="1"/>
                    <a:pt x="1" y="363"/>
                    <a:pt x="1" y="823"/>
                  </a:cubicBezTo>
                  <a:cubicBezTo>
                    <a:pt x="1" y="1283"/>
                    <a:pt x="364" y="1658"/>
                    <a:pt x="823" y="1658"/>
                  </a:cubicBezTo>
                  <a:cubicBezTo>
                    <a:pt x="1283" y="1658"/>
                    <a:pt x="1658" y="1283"/>
                    <a:pt x="1658" y="823"/>
                  </a:cubicBezTo>
                  <a:cubicBezTo>
                    <a:pt x="1658" y="363"/>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5374;p70">
              <a:extLst>
                <a:ext uri="{FF2B5EF4-FFF2-40B4-BE49-F238E27FC236}">
                  <a16:creationId xmlns:a16="http://schemas.microsoft.com/office/drawing/2014/main" id="{5576ACA8-F362-11A8-0C2C-92265B09F38D}"/>
                </a:ext>
              </a:extLst>
            </p:cNvPr>
            <p:cNvSpPr/>
            <p:nvPr/>
          </p:nvSpPr>
          <p:spPr>
            <a:xfrm>
              <a:off x="1584775" y="2966650"/>
              <a:ext cx="120100" cy="102850"/>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5375;p70">
              <a:extLst>
                <a:ext uri="{FF2B5EF4-FFF2-40B4-BE49-F238E27FC236}">
                  <a16:creationId xmlns:a16="http://schemas.microsoft.com/office/drawing/2014/main" id="{25E027DD-022F-A3AC-EF74-F89B894A6B0A}"/>
                </a:ext>
              </a:extLst>
            </p:cNvPr>
            <p:cNvSpPr/>
            <p:nvPr/>
          </p:nvSpPr>
          <p:spPr>
            <a:xfrm>
              <a:off x="1632875" y="2997500"/>
              <a:ext cx="41450" cy="41475"/>
            </a:xfrm>
            <a:custGeom>
              <a:avLst/>
              <a:gdLst/>
              <a:ahLst/>
              <a:cxnLst/>
              <a:rect l="l" t="t" r="r" b="b"/>
              <a:pathLst>
                <a:path w="1658" h="1659" extrusionOk="0">
                  <a:moveTo>
                    <a:pt x="823" y="1"/>
                  </a:moveTo>
                  <a:cubicBezTo>
                    <a:pt x="363" y="1"/>
                    <a:pt x="0" y="376"/>
                    <a:pt x="0" y="823"/>
                  </a:cubicBezTo>
                  <a:cubicBezTo>
                    <a:pt x="0" y="1283"/>
                    <a:pt x="363" y="1658"/>
                    <a:pt x="823" y="1658"/>
                  </a:cubicBezTo>
                  <a:cubicBezTo>
                    <a:pt x="1283" y="1658"/>
                    <a:pt x="1658" y="1283"/>
                    <a:pt x="1658" y="823"/>
                  </a:cubicBezTo>
                  <a:cubicBezTo>
                    <a:pt x="1658" y="376"/>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5376;p70">
              <a:extLst>
                <a:ext uri="{FF2B5EF4-FFF2-40B4-BE49-F238E27FC236}">
                  <a16:creationId xmlns:a16="http://schemas.microsoft.com/office/drawing/2014/main" id="{BC594BAF-BB00-4829-94E6-95E1EF40E9E7}"/>
                </a:ext>
              </a:extLst>
            </p:cNvPr>
            <p:cNvSpPr/>
            <p:nvPr/>
          </p:nvSpPr>
          <p:spPr>
            <a:xfrm>
              <a:off x="1425725" y="3008100"/>
              <a:ext cx="120075" cy="102850"/>
            </a:xfrm>
            <a:custGeom>
              <a:avLst/>
              <a:gdLst/>
              <a:ahLst/>
              <a:cxnLst/>
              <a:rect l="l" t="t" r="r" b="b"/>
              <a:pathLst>
                <a:path w="4803" h="4114" extrusionOk="0">
                  <a:moveTo>
                    <a:pt x="2730" y="0"/>
                  </a:moveTo>
                  <a:cubicBezTo>
                    <a:pt x="2226" y="0"/>
                    <a:pt x="1712" y="187"/>
                    <a:pt x="1294" y="605"/>
                  </a:cubicBezTo>
                  <a:cubicBezTo>
                    <a:pt x="0" y="1899"/>
                    <a:pt x="919" y="4113"/>
                    <a:pt x="2746" y="4113"/>
                  </a:cubicBezTo>
                  <a:cubicBezTo>
                    <a:pt x="3883" y="4113"/>
                    <a:pt x="4802" y="3194"/>
                    <a:pt x="4802" y="2069"/>
                  </a:cubicBezTo>
                  <a:cubicBezTo>
                    <a:pt x="4802" y="824"/>
                    <a:pt x="3787" y="0"/>
                    <a:pt x="27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5377;p70">
              <a:extLst>
                <a:ext uri="{FF2B5EF4-FFF2-40B4-BE49-F238E27FC236}">
                  <a16:creationId xmlns:a16="http://schemas.microsoft.com/office/drawing/2014/main" id="{36A0BEFB-87E1-7C00-8993-9796A7D6F51D}"/>
                </a:ext>
              </a:extLst>
            </p:cNvPr>
            <p:cNvSpPr/>
            <p:nvPr/>
          </p:nvSpPr>
          <p:spPr>
            <a:xfrm>
              <a:off x="1473800" y="3038950"/>
              <a:ext cx="41450" cy="41450"/>
            </a:xfrm>
            <a:custGeom>
              <a:avLst/>
              <a:gdLst/>
              <a:ahLst/>
              <a:cxnLst/>
              <a:rect l="l" t="t" r="r" b="b"/>
              <a:pathLst>
                <a:path w="1658" h="1658" extrusionOk="0">
                  <a:moveTo>
                    <a:pt x="823" y="0"/>
                  </a:moveTo>
                  <a:cubicBezTo>
                    <a:pt x="363" y="0"/>
                    <a:pt x="0" y="375"/>
                    <a:pt x="0" y="823"/>
                  </a:cubicBezTo>
                  <a:cubicBezTo>
                    <a:pt x="0" y="1282"/>
                    <a:pt x="363" y="1657"/>
                    <a:pt x="823" y="1657"/>
                  </a:cubicBezTo>
                  <a:cubicBezTo>
                    <a:pt x="1283" y="1657"/>
                    <a:pt x="1658" y="1282"/>
                    <a:pt x="1658" y="823"/>
                  </a:cubicBezTo>
                  <a:cubicBezTo>
                    <a:pt x="1658" y="375"/>
                    <a:pt x="1283" y="0"/>
                    <a:pt x="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5378;p70">
              <a:extLst>
                <a:ext uri="{FF2B5EF4-FFF2-40B4-BE49-F238E27FC236}">
                  <a16:creationId xmlns:a16="http://schemas.microsoft.com/office/drawing/2014/main" id="{0E6B7F46-525F-E61A-13D4-6FA3DE6BF3A4}"/>
                </a:ext>
              </a:extLst>
            </p:cNvPr>
            <p:cNvSpPr/>
            <p:nvPr/>
          </p:nvSpPr>
          <p:spPr>
            <a:xfrm>
              <a:off x="1742050" y="3194300"/>
              <a:ext cx="120075" cy="102925"/>
            </a:xfrm>
            <a:custGeom>
              <a:avLst/>
              <a:gdLst/>
              <a:ahLst/>
              <a:cxnLst/>
              <a:rect l="l" t="t" r="r" b="b"/>
              <a:pathLst>
                <a:path w="4803" h="4117" extrusionOk="0">
                  <a:moveTo>
                    <a:pt x="2737" y="1"/>
                  </a:moveTo>
                  <a:cubicBezTo>
                    <a:pt x="2231" y="1"/>
                    <a:pt x="1714" y="189"/>
                    <a:pt x="1295" y="609"/>
                  </a:cubicBezTo>
                  <a:cubicBezTo>
                    <a:pt x="0" y="1891"/>
                    <a:pt x="920" y="4105"/>
                    <a:pt x="2746" y="4117"/>
                  </a:cubicBezTo>
                  <a:cubicBezTo>
                    <a:pt x="3883" y="4105"/>
                    <a:pt x="4803" y="3185"/>
                    <a:pt x="4803" y="2060"/>
                  </a:cubicBezTo>
                  <a:cubicBezTo>
                    <a:pt x="4803" y="818"/>
                    <a:pt x="3792" y="1"/>
                    <a:pt x="27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5379;p70">
              <a:extLst>
                <a:ext uri="{FF2B5EF4-FFF2-40B4-BE49-F238E27FC236}">
                  <a16:creationId xmlns:a16="http://schemas.microsoft.com/office/drawing/2014/main" id="{05A20DCD-FF25-81D3-2BF2-5423BEAECDCC}"/>
                </a:ext>
              </a:extLst>
            </p:cNvPr>
            <p:cNvSpPr/>
            <p:nvPr/>
          </p:nvSpPr>
          <p:spPr>
            <a:xfrm>
              <a:off x="1789825" y="3224925"/>
              <a:ext cx="41450" cy="41450"/>
            </a:xfrm>
            <a:custGeom>
              <a:avLst/>
              <a:gdLst/>
              <a:ahLst/>
              <a:cxnLst/>
              <a:rect l="l" t="t" r="r" b="b"/>
              <a:pathLst>
                <a:path w="1658" h="1658" extrusionOk="0">
                  <a:moveTo>
                    <a:pt x="835" y="1"/>
                  </a:moveTo>
                  <a:cubicBezTo>
                    <a:pt x="376" y="1"/>
                    <a:pt x="1" y="376"/>
                    <a:pt x="1" y="835"/>
                  </a:cubicBezTo>
                  <a:cubicBezTo>
                    <a:pt x="1" y="1283"/>
                    <a:pt x="376" y="1658"/>
                    <a:pt x="835" y="1658"/>
                  </a:cubicBezTo>
                  <a:cubicBezTo>
                    <a:pt x="1295" y="1658"/>
                    <a:pt x="1658" y="1283"/>
                    <a:pt x="1658" y="835"/>
                  </a:cubicBezTo>
                  <a:cubicBezTo>
                    <a:pt x="1658" y="376"/>
                    <a:pt x="129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5380;p70">
              <a:extLst>
                <a:ext uri="{FF2B5EF4-FFF2-40B4-BE49-F238E27FC236}">
                  <a16:creationId xmlns:a16="http://schemas.microsoft.com/office/drawing/2014/main" id="{567CB811-2FB2-C791-CC2F-CF4E2AD89383}"/>
                </a:ext>
              </a:extLst>
            </p:cNvPr>
            <p:cNvSpPr/>
            <p:nvPr/>
          </p:nvSpPr>
          <p:spPr>
            <a:xfrm>
              <a:off x="2597975" y="4168450"/>
              <a:ext cx="120000" cy="102875"/>
            </a:xfrm>
            <a:custGeom>
              <a:avLst/>
              <a:gdLst/>
              <a:ahLst/>
              <a:cxnLst/>
              <a:rect l="l" t="t" r="r" b="b"/>
              <a:pathLst>
                <a:path w="4800" h="4115" extrusionOk="0">
                  <a:moveTo>
                    <a:pt x="2729" y="1"/>
                  </a:moveTo>
                  <a:cubicBezTo>
                    <a:pt x="2224" y="1"/>
                    <a:pt x="1710" y="188"/>
                    <a:pt x="1291" y="606"/>
                  </a:cubicBezTo>
                  <a:cubicBezTo>
                    <a:pt x="1" y="1897"/>
                    <a:pt x="912" y="4114"/>
                    <a:pt x="2740" y="4114"/>
                  </a:cubicBezTo>
                  <a:cubicBezTo>
                    <a:pt x="2745" y="4114"/>
                    <a:pt x="2750" y="4114"/>
                    <a:pt x="2755" y="4114"/>
                  </a:cubicBezTo>
                  <a:cubicBezTo>
                    <a:pt x="3880" y="4114"/>
                    <a:pt x="4800" y="3195"/>
                    <a:pt x="4800" y="2058"/>
                  </a:cubicBezTo>
                  <a:cubicBezTo>
                    <a:pt x="4800" y="822"/>
                    <a:pt x="3785" y="1"/>
                    <a:pt x="27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5381;p70">
              <a:extLst>
                <a:ext uri="{FF2B5EF4-FFF2-40B4-BE49-F238E27FC236}">
                  <a16:creationId xmlns:a16="http://schemas.microsoft.com/office/drawing/2014/main" id="{CFDC9142-3F10-4DEA-1261-6BE3CCE82EF2}"/>
                </a:ext>
              </a:extLst>
            </p:cNvPr>
            <p:cNvSpPr/>
            <p:nvPr/>
          </p:nvSpPr>
          <p:spPr>
            <a:xfrm>
              <a:off x="2639025" y="4199325"/>
              <a:ext cx="48400" cy="41450"/>
            </a:xfrm>
            <a:custGeom>
              <a:avLst/>
              <a:gdLst/>
              <a:ahLst/>
              <a:cxnLst/>
              <a:rect l="l" t="t" r="r" b="b"/>
              <a:pathLst>
                <a:path w="1936" h="1658" extrusionOk="0">
                  <a:moveTo>
                    <a:pt x="1101" y="0"/>
                  </a:moveTo>
                  <a:cubicBezTo>
                    <a:pt x="363" y="0"/>
                    <a:pt x="0" y="895"/>
                    <a:pt x="520" y="1416"/>
                  </a:cubicBezTo>
                  <a:cubicBezTo>
                    <a:pt x="688" y="1583"/>
                    <a:pt x="893" y="1657"/>
                    <a:pt x="1096" y="1657"/>
                  </a:cubicBezTo>
                  <a:cubicBezTo>
                    <a:pt x="1523" y="1657"/>
                    <a:pt x="1936" y="1324"/>
                    <a:pt x="1936" y="823"/>
                  </a:cubicBezTo>
                  <a:cubicBezTo>
                    <a:pt x="1936" y="375"/>
                    <a:pt x="1561" y="0"/>
                    <a:pt x="11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5382;p70">
              <a:extLst>
                <a:ext uri="{FF2B5EF4-FFF2-40B4-BE49-F238E27FC236}">
                  <a16:creationId xmlns:a16="http://schemas.microsoft.com/office/drawing/2014/main" id="{80D4CC94-3C35-89FF-5B64-E6152CE806A1}"/>
                </a:ext>
              </a:extLst>
            </p:cNvPr>
            <p:cNvSpPr/>
            <p:nvPr/>
          </p:nvSpPr>
          <p:spPr>
            <a:xfrm>
              <a:off x="2800500" y="3889925"/>
              <a:ext cx="120100" cy="102875"/>
            </a:xfrm>
            <a:custGeom>
              <a:avLst/>
              <a:gdLst/>
              <a:ahLst/>
              <a:cxnLst/>
              <a:rect l="l" t="t" r="r" b="b"/>
              <a:pathLst>
                <a:path w="4804" h="4115" extrusionOk="0">
                  <a:moveTo>
                    <a:pt x="2733" y="1"/>
                  </a:moveTo>
                  <a:cubicBezTo>
                    <a:pt x="2228" y="1"/>
                    <a:pt x="1714" y="188"/>
                    <a:pt x="1295" y="606"/>
                  </a:cubicBezTo>
                  <a:cubicBezTo>
                    <a:pt x="1" y="1900"/>
                    <a:pt x="920" y="4114"/>
                    <a:pt x="2747" y="4114"/>
                  </a:cubicBezTo>
                  <a:cubicBezTo>
                    <a:pt x="3884" y="4114"/>
                    <a:pt x="4803" y="3195"/>
                    <a:pt x="4803" y="2058"/>
                  </a:cubicBezTo>
                  <a:cubicBezTo>
                    <a:pt x="4803" y="821"/>
                    <a:pt x="3789" y="1"/>
                    <a:pt x="2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5383;p70">
              <a:extLst>
                <a:ext uri="{FF2B5EF4-FFF2-40B4-BE49-F238E27FC236}">
                  <a16:creationId xmlns:a16="http://schemas.microsoft.com/office/drawing/2014/main" id="{0BD24EAA-603B-4804-90B2-73721371FF14}"/>
                </a:ext>
              </a:extLst>
            </p:cNvPr>
            <p:cNvSpPr/>
            <p:nvPr/>
          </p:nvSpPr>
          <p:spPr>
            <a:xfrm>
              <a:off x="2841650" y="3920775"/>
              <a:ext cx="48400" cy="41375"/>
            </a:xfrm>
            <a:custGeom>
              <a:avLst/>
              <a:gdLst/>
              <a:ahLst/>
              <a:cxnLst/>
              <a:rect l="l" t="t" r="r" b="b"/>
              <a:pathLst>
                <a:path w="1936" h="1655" extrusionOk="0">
                  <a:moveTo>
                    <a:pt x="1123" y="1"/>
                  </a:moveTo>
                  <a:cubicBezTo>
                    <a:pt x="1115" y="1"/>
                    <a:pt x="1108" y="1"/>
                    <a:pt x="1101" y="1"/>
                  </a:cubicBezTo>
                  <a:cubicBezTo>
                    <a:pt x="363" y="1"/>
                    <a:pt x="0" y="884"/>
                    <a:pt x="520" y="1404"/>
                  </a:cubicBezTo>
                  <a:cubicBezTo>
                    <a:pt x="689" y="1577"/>
                    <a:pt x="898" y="1655"/>
                    <a:pt x="1103" y="1655"/>
                  </a:cubicBezTo>
                  <a:cubicBezTo>
                    <a:pt x="1528" y="1655"/>
                    <a:pt x="1936" y="1322"/>
                    <a:pt x="1936" y="824"/>
                  </a:cubicBezTo>
                  <a:cubicBezTo>
                    <a:pt x="1936" y="371"/>
                    <a:pt x="1572" y="1"/>
                    <a:pt x="11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5384;p70">
              <a:extLst>
                <a:ext uri="{FF2B5EF4-FFF2-40B4-BE49-F238E27FC236}">
                  <a16:creationId xmlns:a16="http://schemas.microsoft.com/office/drawing/2014/main" id="{F912EF91-93D8-05A8-7661-DB3EEA3DEB82}"/>
                </a:ext>
              </a:extLst>
            </p:cNvPr>
            <p:cNvSpPr/>
            <p:nvPr/>
          </p:nvSpPr>
          <p:spPr>
            <a:xfrm>
              <a:off x="3081750" y="818275"/>
              <a:ext cx="120400" cy="103150"/>
            </a:xfrm>
            <a:custGeom>
              <a:avLst/>
              <a:gdLst/>
              <a:ahLst/>
              <a:cxnLst/>
              <a:rect l="l" t="t" r="r" b="b"/>
              <a:pathLst>
                <a:path w="4816" h="4126" extrusionOk="0">
                  <a:moveTo>
                    <a:pt x="2739" y="0"/>
                  </a:moveTo>
                  <a:cubicBezTo>
                    <a:pt x="2233" y="0"/>
                    <a:pt x="1717" y="188"/>
                    <a:pt x="1295" y="605"/>
                  </a:cubicBezTo>
                  <a:cubicBezTo>
                    <a:pt x="1" y="1900"/>
                    <a:pt x="920" y="4126"/>
                    <a:pt x="2759" y="4126"/>
                  </a:cubicBezTo>
                  <a:cubicBezTo>
                    <a:pt x="3896" y="4114"/>
                    <a:pt x="4803" y="3194"/>
                    <a:pt x="4815" y="2069"/>
                  </a:cubicBezTo>
                  <a:cubicBezTo>
                    <a:pt x="4815" y="824"/>
                    <a:pt x="3800" y="0"/>
                    <a:pt x="2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5385;p70">
              <a:extLst>
                <a:ext uri="{FF2B5EF4-FFF2-40B4-BE49-F238E27FC236}">
                  <a16:creationId xmlns:a16="http://schemas.microsoft.com/office/drawing/2014/main" id="{CE7FFD5C-2245-9645-06C5-7A77866B4E89}"/>
                </a:ext>
              </a:extLst>
            </p:cNvPr>
            <p:cNvSpPr/>
            <p:nvPr/>
          </p:nvSpPr>
          <p:spPr>
            <a:xfrm>
              <a:off x="3129850" y="849125"/>
              <a:ext cx="41450" cy="41450"/>
            </a:xfrm>
            <a:custGeom>
              <a:avLst/>
              <a:gdLst/>
              <a:ahLst/>
              <a:cxnLst/>
              <a:rect l="l" t="t" r="r" b="b"/>
              <a:pathLst>
                <a:path w="1658" h="1658" extrusionOk="0">
                  <a:moveTo>
                    <a:pt x="835" y="1"/>
                  </a:moveTo>
                  <a:cubicBezTo>
                    <a:pt x="375" y="1"/>
                    <a:pt x="0" y="376"/>
                    <a:pt x="0" y="835"/>
                  </a:cubicBezTo>
                  <a:cubicBezTo>
                    <a:pt x="0" y="1283"/>
                    <a:pt x="375" y="1658"/>
                    <a:pt x="835" y="1658"/>
                  </a:cubicBezTo>
                  <a:cubicBezTo>
                    <a:pt x="1295" y="1658"/>
                    <a:pt x="1658" y="1283"/>
                    <a:pt x="1658" y="835"/>
                  </a:cubicBezTo>
                  <a:cubicBezTo>
                    <a:pt x="1658" y="376"/>
                    <a:pt x="1295" y="1"/>
                    <a:pt x="8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5386;p70">
              <a:extLst>
                <a:ext uri="{FF2B5EF4-FFF2-40B4-BE49-F238E27FC236}">
                  <a16:creationId xmlns:a16="http://schemas.microsoft.com/office/drawing/2014/main" id="{09CA75A1-DCEA-1C26-69D6-184B9DBCB931}"/>
                </a:ext>
              </a:extLst>
            </p:cNvPr>
            <p:cNvSpPr/>
            <p:nvPr/>
          </p:nvSpPr>
          <p:spPr>
            <a:xfrm>
              <a:off x="3177925" y="1190950"/>
              <a:ext cx="120100" cy="103050"/>
            </a:xfrm>
            <a:custGeom>
              <a:avLst/>
              <a:gdLst/>
              <a:ahLst/>
              <a:cxnLst/>
              <a:rect l="l" t="t" r="r" b="b"/>
              <a:pathLst>
                <a:path w="4804" h="4122" extrusionOk="0">
                  <a:moveTo>
                    <a:pt x="2738" y="0"/>
                  </a:moveTo>
                  <a:cubicBezTo>
                    <a:pt x="2231" y="0"/>
                    <a:pt x="1715" y="190"/>
                    <a:pt x="1295" y="614"/>
                  </a:cubicBezTo>
                  <a:cubicBezTo>
                    <a:pt x="1" y="1908"/>
                    <a:pt x="920" y="4122"/>
                    <a:pt x="2747" y="4122"/>
                  </a:cubicBezTo>
                  <a:cubicBezTo>
                    <a:pt x="3884" y="4122"/>
                    <a:pt x="4803" y="3202"/>
                    <a:pt x="4803" y="2065"/>
                  </a:cubicBezTo>
                  <a:cubicBezTo>
                    <a:pt x="4803" y="823"/>
                    <a:pt x="3793" y="0"/>
                    <a:pt x="2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5387;p70">
              <a:extLst>
                <a:ext uri="{FF2B5EF4-FFF2-40B4-BE49-F238E27FC236}">
                  <a16:creationId xmlns:a16="http://schemas.microsoft.com/office/drawing/2014/main" id="{D0901C96-616D-C090-3BE8-5C157E74865F}"/>
                </a:ext>
              </a:extLst>
            </p:cNvPr>
            <p:cNvSpPr/>
            <p:nvPr/>
          </p:nvSpPr>
          <p:spPr>
            <a:xfrm>
              <a:off x="3226025" y="1221700"/>
              <a:ext cx="41450" cy="41450"/>
            </a:xfrm>
            <a:custGeom>
              <a:avLst/>
              <a:gdLst/>
              <a:ahLst/>
              <a:cxnLst/>
              <a:rect l="l" t="t" r="r" b="b"/>
              <a:pathLst>
                <a:path w="1658" h="1658" extrusionOk="0">
                  <a:moveTo>
                    <a:pt x="823" y="1"/>
                  </a:moveTo>
                  <a:cubicBezTo>
                    <a:pt x="363" y="1"/>
                    <a:pt x="0" y="376"/>
                    <a:pt x="0" y="835"/>
                  </a:cubicBezTo>
                  <a:cubicBezTo>
                    <a:pt x="0" y="1295"/>
                    <a:pt x="363" y="1658"/>
                    <a:pt x="823" y="1658"/>
                  </a:cubicBezTo>
                  <a:cubicBezTo>
                    <a:pt x="1282" y="1658"/>
                    <a:pt x="1657" y="1295"/>
                    <a:pt x="1657" y="835"/>
                  </a:cubicBezTo>
                  <a:cubicBezTo>
                    <a:pt x="1657" y="376"/>
                    <a:pt x="1282"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5388;p70">
              <a:extLst>
                <a:ext uri="{FF2B5EF4-FFF2-40B4-BE49-F238E27FC236}">
                  <a16:creationId xmlns:a16="http://schemas.microsoft.com/office/drawing/2014/main" id="{D7E18E06-FC25-8430-2D37-C045877B7ADC}"/>
                </a:ext>
              </a:extLst>
            </p:cNvPr>
            <p:cNvSpPr/>
            <p:nvPr/>
          </p:nvSpPr>
          <p:spPr>
            <a:xfrm>
              <a:off x="2412800" y="4488725"/>
              <a:ext cx="120100" cy="102850"/>
            </a:xfrm>
            <a:custGeom>
              <a:avLst/>
              <a:gdLst/>
              <a:ahLst/>
              <a:cxnLst/>
              <a:rect l="l" t="t" r="r" b="b"/>
              <a:pathLst>
                <a:path w="4804" h="4114" extrusionOk="0">
                  <a:moveTo>
                    <a:pt x="2732" y="0"/>
                  </a:moveTo>
                  <a:cubicBezTo>
                    <a:pt x="2228" y="0"/>
                    <a:pt x="1714" y="187"/>
                    <a:pt x="1295" y="606"/>
                  </a:cubicBezTo>
                  <a:cubicBezTo>
                    <a:pt x="1" y="1900"/>
                    <a:pt x="920" y="4114"/>
                    <a:pt x="2747" y="4114"/>
                  </a:cubicBezTo>
                  <a:cubicBezTo>
                    <a:pt x="3884" y="4114"/>
                    <a:pt x="4803" y="3194"/>
                    <a:pt x="4803" y="2057"/>
                  </a:cubicBezTo>
                  <a:cubicBezTo>
                    <a:pt x="4803" y="821"/>
                    <a:pt x="3789" y="0"/>
                    <a:pt x="27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5389;p70">
              <a:extLst>
                <a:ext uri="{FF2B5EF4-FFF2-40B4-BE49-F238E27FC236}">
                  <a16:creationId xmlns:a16="http://schemas.microsoft.com/office/drawing/2014/main" id="{6662FA3C-E49F-B1E4-FA94-212D69AC6DD5}"/>
                </a:ext>
              </a:extLst>
            </p:cNvPr>
            <p:cNvSpPr/>
            <p:nvPr/>
          </p:nvSpPr>
          <p:spPr>
            <a:xfrm>
              <a:off x="2460900" y="4519575"/>
              <a:ext cx="41450" cy="41450"/>
            </a:xfrm>
            <a:custGeom>
              <a:avLst/>
              <a:gdLst/>
              <a:ahLst/>
              <a:cxnLst/>
              <a:rect l="l" t="t" r="r" b="b"/>
              <a:pathLst>
                <a:path w="1658" h="1658" extrusionOk="0">
                  <a:moveTo>
                    <a:pt x="823" y="1"/>
                  </a:moveTo>
                  <a:cubicBezTo>
                    <a:pt x="363" y="1"/>
                    <a:pt x="0" y="364"/>
                    <a:pt x="0" y="823"/>
                  </a:cubicBezTo>
                  <a:cubicBezTo>
                    <a:pt x="0" y="1283"/>
                    <a:pt x="363" y="1658"/>
                    <a:pt x="823" y="1658"/>
                  </a:cubicBezTo>
                  <a:cubicBezTo>
                    <a:pt x="1283" y="1658"/>
                    <a:pt x="1658" y="1283"/>
                    <a:pt x="1658" y="823"/>
                  </a:cubicBezTo>
                  <a:cubicBezTo>
                    <a:pt x="1658" y="364"/>
                    <a:pt x="1283" y="1"/>
                    <a:pt x="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5390;p70">
              <a:extLst>
                <a:ext uri="{FF2B5EF4-FFF2-40B4-BE49-F238E27FC236}">
                  <a16:creationId xmlns:a16="http://schemas.microsoft.com/office/drawing/2014/main" id="{AD9EF07B-11A5-A465-3E08-466AA614EABE}"/>
                </a:ext>
              </a:extLst>
            </p:cNvPr>
            <p:cNvSpPr/>
            <p:nvPr/>
          </p:nvSpPr>
          <p:spPr>
            <a:xfrm>
              <a:off x="2205050" y="4762100"/>
              <a:ext cx="120075" cy="102875"/>
            </a:xfrm>
            <a:custGeom>
              <a:avLst/>
              <a:gdLst/>
              <a:ahLst/>
              <a:cxnLst/>
              <a:rect l="l" t="t" r="r" b="b"/>
              <a:pathLst>
                <a:path w="4803" h="4115" extrusionOk="0">
                  <a:moveTo>
                    <a:pt x="2732" y="1"/>
                  </a:moveTo>
                  <a:cubicBezTo>
                    <a:pt x="2227" y="1"/>
                    <a:pt x="1713" y="188"/>
                    <a:pt x="1295" y="606"/>
                  </a:cubicBezTo>
                  <a:cubicBezTo>
                    <a:pt x="0" y="1901"/>
                    <a:pt x="920" y="4114"/>
                    <a:pt x="2746" y="4114"/>
                  </a:cubicBezTo>
                  <a:cubicBezTo>
                    <a:pt x="3883" y="4114"/>
                    <a:pt x="4803" y="3195"/>
                    <a:pt x="4803" y="2058"/>
                  </a:cubicBezTo>
                  <a:cubicBezTo>
                    <a:pt x="4803" y="821"/>
                    <a:pt x="3789" y="1"/>
                    <a:pt x="27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5391;p70">
              <a:extLst>
                <a:ext uri="{FF2B5EF4-FFF2-40B4-BE49-F238E27FC236}">
                  <a16:creationId xmlns:a16="http://schemas.microsoft.com/office/drawing/2014/main" id="{47DDBB23-D1AF-2922-B180-2F8CD95B11A6}"/>
                </a:ext>
              </a:extLst>
            </p:cNvPr>
            <p:cNvSpPr/>
            <p:nvPr/>
          </p:nvSpPr>
          <p:spPr>
            <a:xfrm>
              <a:off x="2246175" y="4792975"/>
              <a:ext cx="48425" cy="41450"/>
            </a:xfrm>
            <a:custGeom>
              <a:avLst/>
              <a:gdLst/>
              <a:ahLst/>
              <a:cxnLst/>
              <a:rect l="l" t="t" r="r" b="b"/>
              <a:pathLst>
                <a:path w="1937" h="1658" extrusionOk="0">
                  <a:moveTo>
                    <a:pt x="1113" y="0"/>
                  </a:moveTo>
                  <a:cubicBezTo>
                    <a:pt x="363" y="0"/>
                    <a:pt x="1" y="895"/>
                    <a:pt x="521" y="1416"/>
                  </a:cubicBezTo>
                  <a:cubicBezTo>
                    <a:pt x="688" y="1583"/>
                    <a:pt x="894" y="1657"/>
                    <a:pt x="1096" y="1657"/>
                  </a:cubicBezTo>
                  <a:cubicBezTo>
                    <a:pt x="1524" y="1657"/>
                    <a:pt x="1936" y="1324"/>
                    <a:pt x="1936" y="823"/>
                  </a:cubicBezTo>
                  <a:cubicBezTo>
                    <a:pt x="1936" y="375"/>
                    <a:pt x="1561" y="0"/>
                    <a:pt x="11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5392;p70">
              <a:extLst>
                <a:ext uri="{FF2B5EF4-FFF2-40B4-BE49-F238E27FC236}">
                  <a16:creationId xmlns:a16="http://schemas.microsoft.com/office/drawing/2014/main" id="{ABC500AB-2A7C-8E25-9EF5-E77C73A90090}"/>
                </a:ext>
              </a:extLst>
            </p:cNvPr>
            <p:cNvSpPr/>
            <p:nvPr/>
          </p:nvSpPr>
          <p:spPr>
            <a:xfrm>
              <a:off x="2157575" y="4159525"/>
              <a:ext cx="106475" cy="91225"/>
            </a:xfrm>
            <a:custGeom>
              <a:avLst/>
              <a:gdLst/>
              <a:ahLst/>
              <a:cxnLst/>
              <a:rect l="l" t="t" r="r" b="b"/>
              <a:pathLst>
                <a:path w="4259" h="3649" extrusionOk="0">
                  <a:moveTo>
                    <a:pt x="2427" y="1"/>
                  </a:moveTo>
                  <a:cubicBezTo>
                    <a:pt x="1979" y="1"/>
                    <a:pt x="1522" y="168"/>
                    <a:pt x="1149" y="540"/>
                  </a:cubicBezTo>
                  <a:cubicBezTo>
                    <a:pt x="0" y="1677"/>
                    <a:pt x="811" y="3649"/>
                    <a:pt x="2432" y="3649"/>
                  </a:cubicBezTo>
                  <a:cubicBezTo>
                    <a:pt x="3448" y="3649"/>
                    <a:pt x="4258" y="2826"/>
                    <a:pt x="4258" y="1822"/>
                  </a:cubicBezTo>
                  <a:cubicBezTo>
                    <a:pt x="4258" y="726"/>
                    <a:pt x="3363" y="1"/>
                    <a:pt x="24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5393;p70">
              <a:extLst>
                <a:ext uri="{FF2B5EF4-FFF2-40B4-BE49-F238E27FC236}">
                  <a16:creationId xmlns:a16="http://schemas.microsoft.com/office/drawing/2014/main" id="{F5D72106-D7FC-C71B-3B20-B4DE1A3E12D7}"/>
                </a:ext>
              </a:extLst>
            </p:cNvPr>
            <p:cNvSpPr/>
            <p:nvPr/>
          </p:nvSpPr>
          <p:spPr>
            <a:xfrm>
              <a:off x="2198400" y="4189950"/>
              <a:ext cx="35100" cy="29875"/>
            </a:xfrm>
            <a:custGeom>
              <a:avLst/>
              <a:gdLst/>
              <a:ahLst/>
              <a:cxnLst/>
              <a:rect l="l" t="t" r="r" b="b"/>
              <a:pathLst>
                <a:path w="1404" h="1195" extrusionOk="0">
                  <a:moveTo>
                    <a:pt x="799" y="0"/>
                  </a:moveTo>
                  <a:cubicBezTo>
                    <a:pt x="266" y="0"/>
                    <a:pt x="0" y="641"/>
                    <a:pt x="375" y="1016"/>
                  </a:cubicBezTo>
                  <a:cubicBezTo>
                    <a:pt x="498" y="1139"/>
                    <a:pt x="650" y="1195"/>
                    <a:pt x="799" y="1195"/>
                  </a:cubicBezTo>
                  <a:cubicBezTo>
                    <a:pt x="1103" y="1195"/>
                    <a:pt x="1395" y="963"/>
                    <a:pt x="1404" y="605"/>
                  </a:cubicBezTo>
                  <a:cubicBezTo>
                    <a:pt x="1404" y="278"/>
                    <a:pt x="1137" y="0"/>
                    <a:pt x="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5394;p70">
              <a:extLst>
                <a:ext uri="{FF2B5EF4-FFF2-40B4-BE49-F238E27FC236}">
                  <a16:creationId xmlns:a16="http://schemas.microsoft.com/office/drawing/2014/main" id="{60316DF8-B95D-DC2E-C196-94BEB7A7406C}"/>
                </a:ext>
              </a:extLst>
            </p:cNvPr>
            <p:cNvSpPr/>
            <p:nvPr/>
          </p:nvSpPr>
          <p:spPr>
            <a:xfrm>
              <a:off x="2467250" y="3721450"/>
              <a:ext cx="123700" cy="105925"/>
            </a:xfrm>
            <a:custGeom>
              <a:avLst/>
              <a:gdLst/>
              <a:ahLst/>
              <a:cxnLst/>
              <a:rect l="l" t="t" r="r" b="b"/>
              <a:pathLst>
                <a:path w="4948" h="4237" extrusionOk="0">
                  <a:moveTo>
                    <a:pt x="2818" y="1"/>
                  </a:moveTo>
                  <a:cubicBezTo>
                    <a:pt x="2295" y="1"/>
                    <a:pt x="1763" y="196"/>
                    <a:pt x="1331" y="631"/>
                  </a:cubicBezTo>
                  <a:cubicBezTo>
                    <a:pt x="0" y="1962"/>
                    <a:pt x="944" y="4236"/>
                    <a:pt x="2831" y="4236"/>
                  </a:cubicBezTo>
                  <a:cubicBezTo>
                    <a:pt x="3992" y="4236"/>
                    <a:pt x="4948" y="3293"/>
                    <a:pt x="4948" y="2119"/>
                  </a:cubicBezTo>
                  <a:cubicBezTo>
                    <a:pt x="4948" y="845"/>
                    <a:pt x="3905" y="1"/>
                    <a:pt x="28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5395;p70">
              <a:extLst>
                <a:ext uri="{FF2B5EF4-FFF2-40B4-BE49-F238E27FC236}">
                  <a16:creationId xmlns:a16="http://schemas.microsoft.com/office/drawing/2014/main" id="{77984937-4632-5EDA-09A4-6CB09AFFDFCC}"/>
                </a:ext>
              </a:extLst>
            </p:cNvPr>
            <p:cNvSpPr/>
            <p:nvPr/>
          </p:nvSpPr>
          <p:spPr>
            <a:xfrm>
              <a:off x="2508075" y="3752350"/>
              <a:ext cx="52350" cy="44500"/>
            </a:xfrm>
            <a:custGeom>
              <a:avLst/>
              <a:gdLst/>
              <a:ahLst/>
              <a:cxnLst/>
              <a:rect l="l" t="t" r="r" b="b"/>
              <a:pathLst>
                <a:path w="2094" h="1780" extrusionOk="0">
                  <a:moveTo>
                    <a:pt x="1220" y="0"/>
                  </a:moveTo>
                  <a:cubicBezTo>
                    <a:pt x="1213" y="0"/>
                    <a:pt x="1205" y="0"/>
                    <a:pt x="1198" y="0"/>
                  </a:cubicBezTo>
                  <a:cubicBezTo>
                    <a:pt x="400" y="0"/>
                    <a:pt x="0" y="956"/>
                    <a:pt x="569" y="1512"/>
                  </a:cubicBezTo>
                  <a:cubicBezTo>
                    <a:pt x="750" y="1697"/>
                    <a:pt x="974" y="1780"/>
                    <a:pt x="1194" y="1780"/>
                  </a:cubicBezTo>
                  <a:cubicBezTo>
                    <a:pt x="1652" y="1780"/>
                    <a:pt x="2093" y="1422"/>
                    <a:pt x="2093" y="883"/>
                  </a:cubicBezTo>
                  <a:cubicBezTo>
                    <a:pt x="2093" y="395"/>
                    <a:pt x="1706" y="0"/>
                    <a:pt x="12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5396;p70">
              <a:extLst>
                <a:ext uri="{FF2B5EF4-FFF2-40B4-BE49-F238E27FC236}">
                  <a16:creationId xmlns:a16="http://schemas.microsoft.com/office/drawing/2014/main" id="{4DE69B15-0BD8-AB54-8F2D-F1103FC5DD56}"/>
                </a:ext>
              </a:extLst>
            </p:cNvPr>
            <p:cNvSpPr/>
            <p:nvPr/>
          </p:nvSpPr>
          <p:spPr>
            <a:xfrm>
              <a:off x="4442950" y="1944400"/>
              <a:ext cx="167875" cy="144050"/>
            </a:xfrm>
            <a:custGeom>
              <a:avLst/>
              <a:gdLst/>
              <a:ahLst/>
              <a:cxnLst/>
              <a:rect l="l" t="t" r="r" b="b"/>
              <a:pathLst>
                <a:path w="6715" h="5762" extrusionOk="0">
                  <a:moveTo>
                    <a:pt x="3823" y="1"/>
                  </a:moveTo>
                  <a:cubicBezTo>
                    <a:pt x="3117" y="1"/>
                    <a:pt x="2398" y="263"/>
                    <a:pt x="1815" y="851"/>
                  </a:cubicBezTo>
                  <a:cubicBezTo>
                    <a:pt x="1" y="2665"/>
                    <a:pt x="1283" y="5762"/>
                    <a:pt x="3847" y="5762"/>
                  </a:cubicBezTo>
                  <a:cubicBezTo>
                    <a:pt x="5432" y="5762"/>
                    <a:pt x="6714" y="4468"/>
                    <a:pt x="6714" y="2883"/>
                  </a:cubicBezTo>
                  <a:cubicBezTo>
                    <a:pt x="6714" y="1148"/>
                    <a:pt x="5298" y="1"/>
                    <a:pt x="3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5397;p70">
              <a:extLst>
                <a:ext uri="{FF2B5EF4-FFF2-40B4-BE49-F238E27FC236}">
                  <a16:creationId xmlns:a16="http://schemas.microsoft.com/office/drawing/2014/main" id="{19D75195-1A2D-DC2E-A6CF-264EB7574460}"/>
                </a:ext>
              </a:extLst>
            </p:cNvPr>
            <p:cNvSpPr/>
            <p:nvPr/>
          </p:nvSpPr>
          <p:spPr>
            <a:xfrm>
              <a:off x="4484075" y="1975325"/>
              <a:ext cx="96200" cy="82375"/>
            </a:xfrm>
            <a:custGeom>
              <a:avLst/>
              <a:gdLst/>
              <a:ahLst/>
              <a:cxnLst/>
              <a:rect l="l" t="t" r="r" b="b"/>
              <a:pathLst>
                <a:path w="3848" h="3295" extrusionOk="0">
                  <a:moveTo>
                    <a:pt x="2202" y="1"/>
                  </a:moveTo>
                  <a:cubicBezTo>
                    <a:pt x="727" y="1"/>
                    <a:pt x="1" y="1779"/>
                    <a:pt x="1029" y="2807"/>
                  </a:cubicBezTo>
                  <a:cubicBezTo>
                    <a:pt x="1365" y="3144"/>
                    <a:pt x="1779" y="3294"/>
                    <a:pt x="2185" y="3294"/>
                  </a:cubicBezTo>
                  <a:cubicBezTo>
                    <a:pt x="3034" y="3294"/>
                    <a:pt x="3847" y="2636"/>
                    <a:pt x="3847" y="1646"/>
                  </a:cubicBezTo>
                  <a:cubicBezTo>
                    <a:pt x="3847" y="739"/>
                    <a:pt x="3110" y="1"/>
                    <a:pt x="22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5398;p70">
              <a:extLst>
                <a:ext uri="{FF2B5EF4-FFF2-40B4-BE49-F238E27FC236}">
                  <a16:creationId xmlns:a16="http://schemas.microsoft.com/office/drawing/2014/main" id="{DB25098F-95D4-8DCF-797E-CF7BEC615C3A}"/>
                </a:ext>
              </a:extLst>
            </p:cNvPr>
            <p:cNvSpPr/>
            <p:nvPr/>
          </p:nvSpPr>
          <p:spPr>
            <a:xfrm>
              <a:off x="4198000" y="2611725"/>
              <a:ext cx="99825" cy="85800"/>
            </a:xfrm>
            <a:custGeom>
              <a:avLst/>
              <a:gdLst/>
              <a:ahLst/>
              <a:cxnLst/>
              <a:rect l="l" t="t" r="r" b="b"/>
              <a:pathLst>
                <a:path w="3993" h="3432" extrusionOk="0">
                  <a:moveTo>
                    <a:pt x="2272" y="0"/>
                  </a:moveTo>
                  <a:cubicBezTo>
                    <a:pt x="1853" y="0"/>
                    <a:pt x="1425" y="156"/>
                    <a:pt x="1077" y="504"/>
                  </a:cubicBezTo>
                  <a:cubicBezTo>
                    <a:pt x="0" y="1581"/>
                    <a:pt x="750" y="3432"/>
                    <a:pt x="2274" y="3432"/>
                  </a:cubicBezTo>
                  <a:cubicBezTo>
                    <a:pt x="3218" y="3432"/>
                    <a:pt x="3992" y="2658"/>
                    <a:pt x="3992" y="1714"/>
                  </a:cubicBezTo>
                  <a:cubicBezTo>
                    <a:pt x="3992" y="683"/>
                    <a:pt x="3150" y="0"/>
                    <a:pt x="22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5399;p70">
              <a:extLst>
                <a:ext uri="{FF2B5EF4-FFF2-40B4-BE49-F238E27FC236}">
                  <a16:creationId xmlns:a16="http://schemas.microsoft.com/office/drawing/2014/main" id="{36092501-589E-EA8D-846F-BB7E20AD8935}"/>
                </a:ext>
              </a:extLst>
            </p:cNvPr>
            <p:cNvSpPr/>
            <p:nvPr/>
          </p:nvSpPr>
          <p:spPr>
            <a:xfrm>
              <a:off x="4238825" y="2642475"/>
              <a:ext cx="28150" cy="24400"/>
            </a:xfrm>
            <a:custGeom>
              <a:avLst/>
              <a:gdLst/>
              <a:ahLst/>
              <a:cxnLst/>
              <a:rect l="l" t="t" r="r" b="b"/>
              <a:pathLst>
                <a:path w="1126" h="976" extrusionOk="0">
                  <a:moveTo>
                    <a:pt x="641" y="0"/>
                  </a:moveTo>
                  <a:cubicBezTo>
                    <a:pt x="218" y="0"/>
                    <a:pt x="0" y="520"/>
                    <a:pt x="303" y="835"/>
                  </a:cubicBezTo>
                  <a:cubicBezTo>
                    <a:pt x="400" y="932"/>
                    <a:pt x="519" y="975"/>
                    <a:pt x="636" y="975"/>
                  </a:cubicBezTo>
                  <a:cubicBezTo>
                    <a:pt x="885" y="975"/>
                    <a:pt x="1125" y="780"/>
                    <a:pt x="1125" y="484"/>
                  </a:cubicBezTo>
                  <a:cubicBezTo>
                    <a:pt x="1125" y="218"/>
                    <a:pt x="907" y="0"/>
                    <a:pt x="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5400;p70">
              <a:extLst>
                <a:ext uri="{FF2B5EF4-FFF2-40B4-BE49-F238E27FC236}">
                  <a16:creationId xmlns:a16="http://schemas.microsoft.com/office/drawing/2014/main" id="{E30E8984-1575-D8D6-A51B-17DEEE0951A3}"/>
                </a:ext>
              </a:extLst>
            </p:cNvPr>
            <p:cNvSpPr/>
            <p:nvPr/>
          </p:nvSpPr>
          <p:spPr>
            <a:xfrm>
              <a:off x="4451125" y="2729175"/>
              <a:ext cx="127950" cy="109575"/>
            </a:xfrm>
            <a:custGeom>
              <a:avLst/>
              <a:gdLst/>
              <a:ahLst/>
              <a:cxnLst/>
              <a:rect l="l" t="t" r="r" b="b"/>
              <a:pathLst>
                <a:path w="5118" h="4383" extrusionOk="0">
                  <a:moveTo>
                    <a:pt x="2908" y="0"/>
                  </a:moveTo>
                  <a:cubicBezTo>
                    <a:pt x="2371" y="0"/>
                    <a:pt x="1825" y="200"/>
                    <a:pt x="1379" y="645"/>
                  </a:cubicBezTo>
                  <a:cubicBezTo>
                    <a:pt x="0" y="2024"/>
                    <a:pt x="968" y="4383"/>
                    <a:pt x="2915" y="4383"/>
                  </a:cubicBezTo>
                  <a:cubicBezTo>
                    <a:pt x="4125" y="4383"/>
                    <a:pt x="5105" y="3403"/>
                    <a:pt x="5117" y="2193"/>
                  </a:cubicBezTo>
                  <a:cubicBezTo>
                    <a:pt x="5109" y="875"/>
                    <a:pt x="4031" y="0"/>
                    <a:pt x="29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5401;p70">
              <a:extLst>
                <a:ext uri="{FF2B5EF4-FFF2-40B4-BE49-F238E27FC236}">
                  <a16:creationId xmlns:a16="http://schemas.microsoft.com/office/drawing/2014/main" id="{80319407-F65C-1AFB-B932-E0CA46C0EFD0}"/>
                </a:ext>
              </a:extLst>
            </p:cNvPr>
            <p:cNvSpPr/>
            <p:nvPr/>
          </p:nvSpPr>
          <p:spPr>
            <a:xfrm>
              <a:off x="4491950" y="2759800"/>
              <a:ext cx="56275" cy="48275"/>
            </a:xfrm>
            <a:custGeom>
              <a:avLst/>
              <a:gdLst/>
              <a:ahLst/>
              <a:cxnLst/>
              <a:rect l="l" t="t" r="r" b="b"/>
              <a:pathLst>
                <a:path w="2251" h="1931" extrusionOk="0">
                  <a:moveTo>
                    <a:pt x="1295" y="1"/>
                  </a:moveTo>
                  <a:cubicBezTo>
                    <a:pt x="436" y="1"/>
                    <a:pt x="0" y="1041"/>
                    <a:pt x="605" y="1646"/>
                  </a:cubicBezTo>
                  <a:cubicBezTo>
                    <a:pt x="801" y="1842"/>
                    <a:pt x="1043" y="1930"/>
                    <a:pt x="1281" y="1930"/>
                  </a:cubicBezTo>
                  <a:cubicBezTo>
                    <a:pt x="1775" y="1930"/>
                    <a:pt x="2250" y="1549"/>
                    <a:pt x="2250" y="968"/>
                  </a:cubicBezTo>
                  <a:cubicBezTo>
                    <a:pt x="2250" y="436"/>
                    <a:pt x="1827" y="1"/>
                    <a:pt x="12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5402;p70">
              <a:extLst>
                <a:ext uri="{FF2B5EF4-FFF2-40B4-BE49-F238E27FC236}">
                  <a16:creationId xmlns:a16="http://schemas.microsoft.com/office/drawing/2014/main" id="{630C4EA4-C886-64D8-7E15-AB55696662DC}"/>
                </a:ext>
              </a:extLst>
            </p:cNvPr>
            <p:cNvSpPr/>
            <p:nvPr/>
          </p:nvSpPr>
          <p:spPr>
            <a:xfrm>
              <a:off x="4352525" y="2885400"/>
              <a:ext cx="99825" cy="85525"/>
            </a:xfrm>
            <a:custGeom>
              <a:avLst/>
              <a:gdLst/>
              <a:ahLst/>
              <a:cxnLst/>
              <a:rect l="l" t="t" r="r" b="b"/>
              <a:pathLst>
                <a:path w="3993" h="3421" extrusionOk="0">
                  <a:moveTo>
                    <a:pt x="2273" y="1"/>
                  </a:moveTo>
                  <a:cubicBezTo>
                    <a:pt x="1853" y="1"/>
                    <a:pt x="1425" y="157"/>
                    <a:pt x="1077" y="505"/>
                  </a:cubicBezTo>
                  <a:cubicBezTo>
                    <a:pt x="1" y="1582"/>
                    <a:pt x="763" y="3420"/>
                    <a:pt x="2287" y="3420"/>
                  </a:cubicBezTo>
                  <a:cubicBezTo>
                    <a:pt x="3230" y="3420"/>
                    <a:pt x="3993" y="2658"/>
                    <a:pt x="3993" y="1715"/>
                  </a:cubicBezTo>
                  <a:cubicBezTo>
                    <a:pt x="3993"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5403;p70">
              <a:extLst>
                <a:ext uri="{FF2B5EF4-FFF2-40B4-BE49-F238E27FC236}">
                  <a16:creationId xmlns:a16="http://schemas.microsoft.com/office/drawing/2014/main" id="{E0B76CBA-FDB3-D857-46EF-67B547705990}"/>
                </a:ext>
              </a:extLst>
            </p:cNvPr>
            <p:cNvSpPr/>
            <p:nvPr/>
          </p:nvSpPr>
          <p:spPr>
            <a:xfrm>
              <a:off x="4393350" y="2916150"/>
              <a:ext cx="28450" cy="24175"/>
            </a:xfrm>
            <a:custGeom>
              <a:avLst/>
              <a:gdLst/>
              <a:ahLst/>
              <a:cxnLst/>
              <a:rect l="l" t="t" r="r" b="b"/>
              <a:pathLst>
                <a:path w="1138" h="967" extrusionOk="0">
                  <a:moveTo>
                    <a:pt x="654" y="1"/>
                  </a:moveTo>
                  <a:cubicBezTo>
                    <a:pt x="218" y="1"/>
                    <a:pt x="1" y="521"/>
                    <a:pt x="303" y="823"/>
                  </a:cubicBezTo>
                  <a:cubicBezTo>
                    <a:pt x="406" y="922"/>
                    <a:pt x="531" y="967"/>
                    <a:pt x="652" y="967"/>
                  </a:cubicBezTo>
                  <a:cubicBezTo>
                    <a:pt x="902" y="967"/>
                    <a:pt x="1138" y="778"/>
                    <a:pt x="1138" y="485"/>
                  </a:cubicBezTo>
                  <a:cubicBezTo>
                    <a:pt x="1138" y="219"/>
                    <a:pt x="920" y="1"/>
                    <a:pt x="6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5404;p70">
              <a:extLst>
                <a:ext uri="{FF2B5EF4-FFF2-40B4-BE49-F238E27FC236}">
                  <a16:creationId xmlns:a16="http://schemas.microsoft.com/office/drawing/2014/main" id="{14A9EDDB-B59A-CF37-9D93-BD88F86C5AE2}"/>
                </a:ext>
              </a:extLst>
            </p:cNvPr>
            <p:cNvSpPr/>
            <p:nvPr/>
          </p:nvSpPr>
          <p:spPr>
            <a:xfrm>
              <a:off x="4567550" y="2743950"/>
              <a:ext cx="121600" cy="104175"/>
            </a:xfrm>
            <a:custGeom>
              <a:avLst/>
              <a:gdLst/>
              <a:ahLst/>
              <a:cxnLst/>
              <a:rect l="l" t="t" r="r" b="b"/>
              <a:pathLst>
                <a:path w="4864" h="4167" extrusionOk="0">
                  <a:moveTo>
                    <a:pt x="2767" y="1"/>
                  </a:moveTo>
                  <a:cubicBezTo>
                    <a:pt x="2259" y="1"/>
                    <a:pt x="1740" y="189"/>
                    <a:pt x="1319" y="611"/>
                  </a:cubicBezTo>
                  <a:cubicBezTo>
                    <a:pt x="0" y="1929"/>
                    <a:pt x="932" y="4167"/>
                    <a:pt x="2783" y="4167"/>
                  </a:cubicBezTo>
                  <a:cubicBezTo>
                    <a:pt x="3932" y="4167"/>
                    <a:pt x="4863" y="3236"/>
                    <a:pt x="4863" y="2086"/>
                  </a:cubicBezTo>
                  <a:cubicBezTo>
                    <a:pt x="4863" y="833"/>
                    <a:pt x="3836" y="1"/>
                    <a:pt x="27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5405;p70">
              <a:extLst>
                <a:ext uri="{FF2B5EF4-FFF2-40B4-BE49-F238E27FC236}">
                  <a16:creationId xmlns:a16="http://schemas.microsoft.com/office/drawing/2014/main" id="{6DAE2809-8743-2C19-1BFC-4D543316501E}"/>
                </a:ext>
              </a:extLst>
            </p:cNvPr>
            <p:cNvSpPr/>
            <p:nvPr/>
          </p:nvSpPr>
          <p:spPr>
            <a:xfrm>
              <a:off x="4608675" y="2774925"/>
              <a:ext cx="49625" cy="42550"/>
            </a:xfrm>
            <a:custGeom>
              <a:avLst/>
              <a:gdLst/>
              <a:ahLst/>
              <a:cxnLst/>
              <a:rect l="l" t="t" r="r" b="b"/>
              <a:pathLst>
                <a:path w="1985" h="1702" extrusionOk="0">
                  <a:moveTo>
                    <a:pt x="1138" y="1"/>
                  </a:moveTo>
                  <a:cubicBezTo>
                    <a:pt x="388" y="1"/>
                    <a:pt x="1" y="908"/>
                    <a:pt x="533" y="1452"/>
                  </a:cubicBezTo>
                  <a:cubicBezTo>
                    <a:pt x="709" y="1624"/>
                    <a:pt x="923" y="1702"/>
                    <a:pt x="1132" y="1702"/>
                  </a:cubicBezTo>
                  <a:cubicBezTo>
                    <a:pt x="1569" y="1702"/>
                    <a:pt x="1984" y="1363"/>
                    <a:pt x="1984" y="847"/>
                  </a:cubicBezTo>
                  <a:cubicBezTo>
                    <a:pt x="1984" y="376"/>
                    <a:pt x="1609" y="1"/>
                    <a:pt x="11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5406;p70">
              <a:extLst>
                <a:ext uri="{FF2B5EF4-FFF2-40B4-BE49-F238E27FC236}">
                  <a16:creationId xmlns:a16="http://schemas.microsoft.com/office/drawing/2014/main" id="{49FF43CB-BAF9-C3C4-1D40-ED81E3958DEB}"/>
                </a:ext>
              </a:extLst>
            </p:cNvPr>
            <p:cNvSpPr/>
            <p:nvPr/>
          </p:nvSpPr>
          <p:spPr>
            <a:xfrm>
              <a:off x="4624400" y="2893350"/>
              <a:ext cx="100125" cy="85725"/>
            </a:xfrm>
            <a:custGeom>
              <a:avLst/>
              <a:gdLst/>
              <a:ahLst/>
              <a:cxnLst/>
              <a:rect l="l" t="t" r="r" b="b"/>
              <a:pathLst>
                <a:path w="4005" h="3429" extrusionOk="0">
                  <a:moveTo>
                    <a:pt x="2274" y="0"/>
                  </a:moveTo>
                  <a:cubicBezTo>
                    <a:pt x="1855" y="0"/>
                    <a:pt x="1427" y="155"/>
                    <a:pt x="1077" y="501"/>
                  </a:cubicBezTo>
                  <a:cubicBezTo>
                    <a:pt x="1" y="1578"/>
                    <a:pt x="763" y="3429"/>
                    <a:pt x="2287" y="3429"/>
                  </a:cubicBezTo>
                  <a:cubicBezTo>
                    <a:pt x="3230" y="3429"/>
                    <a:pt x="3993" y="2667"/>
                    <a:pt x="4005" y="1723"/>
                  </a:cubicBezTo>
                  <a:cubicBezTo>
                    <a:pt x="4005" y="689"/>
                    <a:pt x="3158" y="0"/>
                    <a:pt x="2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5407;p70">
              <a:extLst>
                <a:ext uri="{FF2B5EF4-FFF2-40B4-BE49-F238E27FC236}">
                  <a16:creationId xmlns:a16="http://schemas.microsoft.com/office/drawing/2014/main" id="{057EA2CB-D379-FEFD-32D6-5B735B6D0B15}"/>
                </a:ext>
              </a:extLst>
            </p:cNvPr>
            <p:cNvSpPr/>
            <p:nvPr/>
          </p:nvSpPr>
          <p:spPr>
            <a:xfrm>
              <a:off x="4665525" y="2924325"/>
              <a:ext cx="28150" cy="24175"/>
            </a:xfrm>
            <a:custGeom>
              <a:avLst/>
              <a:gdLst/>
              <a:ahLst/>
              <a:cxnLst/>
              <a:rect l="l" t="t" r="r" b="b"/>
              <a:pathLst>
                <a:path w="1126" h="967" extrusionOk="0">
                  <a:moveTo>
                    <a:pt x="642" y="0"/>
                  </a:moveTo>
                  <a:cubicBezTo>
                    <a:pt x="206" y="0"/>
                    <a:pt x="1" y="521"/>
                    <a:pt x="303" y="823"/>
                  </a:cubicBezTo>
                  <a:cubicBezTo>
                    <a:pt x="402" y="922"/>
                    <a:pt x="524" y="966"/>
                    <a:pt x="644" y="966"/>
                  </a:cubicBezTo>
                  <a:cubicBezTo>
                    <a:pt x="890" y="966"/>
                    <a:pt x="1126" y="777"/>
                    <a:pt x="1126" y="484"/>
                  </a:cubicBezTo>
                  <a:cubicBezTo>
                    <a:pt x="1126" y="218"/>
                    <a:pt x="908" y="0"/>
                    <a:pt x="6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5408;p70">
              <a:extLst>
                <a:ext uri="{FF2B5EF4-FFF2-40B4-BE49-F238E27FC236}">
                  <a16:creationId xmlns:a16="http://schemas.microsoft.com/office/drawing/2014/main" id="{B5D296D9-D3B7-9CF3-AAFE-F04EBD2012E5}"/>
                </a:ext>
              </a:extLst>
            </p:cNvPr>
            <p:cNvSpPr/>
            <p:nvPr/>
          </p:nvSpPr>
          <p:spPr>
            <a:xfrm>
              <a:off x="4731150" y="2864625"/>
              <a:ext cx="100125" cy="85725"/>
            </a:xfrm>
            <a:custGeom>
              <a:avLst/>
              <a:gdLst/>
              <a:ahLst/>
              <a:cxnLst/>
              <a:rect l="l" t="t" r="r" b="b"/>
              <a:pathLst>
                <a:path w="4005" h="3429" extrusionOk="0">
                  <a:moveTo>
                    <a:pt x="2281" y="1"/>
                  </a:moveTo>
                  <a:cubicBezTo>
                    <a:pt x="1858" y="1"/>
                    <a:pt x="1428" y="159"/>
                    <a:pt x="1077" y="513"/>
                  </a:cubicBezTo>
                  <a:cubicBezTo>
                    <a:pt x="1" y="1590"/>
                    <a:pt x="775" y="3429"/>
                    <a:pt x="2299" y="3429"/>
                  </a:cubicBezTo>
                  <a:cubicBezTo>
                    <a:pt x="3231" y="3417"/>
                    <a:pt x="3993" y="2655"/>
                    <a:pt x="4005" y="1711"/>
                  </a:cubicBezTo>
                  <a:cubicBezTo>
                    <a:pt x="3997" y="682"/>
                    <a:pt x="3157" y="1"/>
                    <a:pt x="2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5409;p70">
              <a:extLst>
                <a:ext uri="{FF2B5EF4-FFF2-40B4-BE49-F238E27FC236}">
                  <a16:creationId xmlns:a16="http://schemas.microsoft.com/office/drawing/2014/main" id="{1D702180-2AD9-E094-A052-71A5B8AE62E4}"/>
                </a:ext>
              </a:extLst>
            </p:cNvPr>
            <p:cNvSpPr/>
            <p:nvPr/>
          </p:nvSpPr>
          <p:spPr>
            <a:xfrm>
              <a:off x="4776525" y="2895300"/>
              <a:ext cx="24225" cy="24200"/>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5410;p70">
              <a:extLst>
                <a:ext uri="{FF2B5EF4-FFF2-40B4-BE49-F238E27FC236}">
                  <a16:creationId xmlns:a16="http://schemas.microsoft.com/office/drawing/2014/main" id="{FB54FE26-4195-6796-593C-C1E44DAA258C}"/>
                </a:ext>
              </a:extLst>
            </p:cNvPr>
            <p:cNvSpPr/>
            <p:nvPr/>
          </p:nvSpPr>
          <p:spPr>
            <a:xfrm>
              <a:off x="4804050" y="2960725"/>
              <a:ext cx="100125" cy="85500"/>
            </a:xfrm>
            <a:custGeom>
              <a:avLst/>
              <a:gdLst/>
              <a:ahLst/>
              <a:cxnLst/>
              <a:rect l="l" t="t" r="r" b="b"/>
              <a:pathLst>
                <a:path w="4005" h="3420" extrusionOk="0">
                  <a:moveTo>
                    <a:pt x="2284" y="0"/>
                  </a:moveTo>
                  <a:cubicBezTo>
                    <a:pt x="1865" y="0"/>
                    <a:pt x="1437" y="156"/>
                    <a:pt x="1089" y="504"/>
                  </a:cubicBezTo>
                  <a:cubicBezTo>
                    <a:pt x="0" y="1581"/>
                    <a:pt x="774" y="3419"/>
                    <a:pt x="2298" y="3419"/>
                  </a:cubicBezTo>
                  <a:cubicBezTo>
                    <a:pt x="3242" y="3419"/>
                    <a:pt x="4004" y="2657"/>
                    <a:pt x="4004" y="1714"/>
                  </a:cubicBezTo>
                  <a:cubicBezTo>
                    <a:pt x="4004" y="682"/>
                    <a:pt x="3162" y="0"/>
                    <a:pt x="22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5411;p70">
              <a:extLst>
                <a:ext uri="{FF2B5EF4-FFF2-40B4-BE49-F238E27FC236}">
                  <a16:creationId xmlns:a16="http://schemas.microsoft.com/office/drawing/2014/main" id="{6A033021-97F7-E234-DE32-F6CEE4EF0A34}"/>
                </a:ext>
              </a:extLst>
            </p:cNvPr>
            <p:cNvSpPr/>
            <p:nvPr/>
          </p:nvSpPr>
          <p:spPr>
            <a:xfrm>
              <a:off x="4845175" y="2991450"/>
              <a:ext cx="28150" cy="24175"/>
            </a:xfrm>
            <a:custGeom>
              <a:avLst/>
              <a:gdLst/>
              <a:ahLst/>
              <a:cxnLst/>
              <a:rect l="l" t="t" r="r" b="b"/>
              <a:pathLst>
                <a:path w="1126" h="967" extrusionOk="0">
                  <a:moveTo>
                    <a:pt x="653" y="1"/>
                  </a:moveTo>
                  <a:cubicBezTo>
                    <a:pt x="218" y="1"/>
                    <a:pt x="0" y="521"/>
                    <a:pt x="303" y="823"/>
                  </a:cubicBezTo>
                  <a:cubicBezTo>
                    <a:pt x="402" y="922"/>
                    <a:pt x="524" y="967"/>
                    <a:pt x="643" y="967"/>
                  </a:cubicBezTo>
                  <a:cubicBezTo>
                    <a:pt x="890" y="967"/>
                    <a:pt x="1125" y="778"/>
                    <a:pt x="1125" y="485"/>
                  </a:cubicBezTo>
                  <a:cubicBezTo>
                    <a:pt x="1125" y="219"/>
                    <a:pt x="920" y="1"/>
                    <a:pt x="6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5412;p70">
              <a:extLst>
                <a:ext uri="{FF2B5EF4-FFF2-40B4-BE49-F238E27FC236}">
                  <a16:creationId xmlns:a16="http://schemas.microsoft.com/office/drawing/2014/main" id="{EB549648-07AC-6F45-5C58-BA89AF6D158A}"/>
                </a:ext>
              </a:extLst>
            </p:cNvPr>
            <p:cNvSpPr/>
            <p:nvPr/>
          </p:nvSpPr>
          <p:spPr>
            <a:xfrm>
              <a:off x="4539725" y="2972825"/>
              <a:ext cx="99825" cy="85500"/>
            </a:xfrm>
            <a:custGeom>
              <a:avLst/>
              <a:gdLst/>
              <a:ahLst/>
              <a:cxnLst/>
              <a:rect l="l" t="t" r="r" b="b"/>
              <a:pathLst>
                <a:path w="3993" h="3420" extrusionOk="0">
                  <a:moveTo>
                    <a:pt x="2271" y="0"/>
                  </a:moveTo>
                  <a:cubicBezTo>
                    <a:pt x="1852" y="0"/>
                    <a:pt x="1425" y="156"/>
                    <a:pt x="1077" y="504"/>
                  </a:cubicBezTo>
                  <a:cubicBezTo>
                    <a:pt x="1" y="1581"/>
                    <a:pt x="751" y="3419"/>
                    <a:pt x="2287" y="3419"/>
                  </a:cubicBezTo>
                  <a:cubicBezTo>
                    <a:pt x="3218" y="3419"/>
                    <a:pt x="3992" y="2657"/>
                    <a:pt x="3992" y="1726"/>
                  </a:cubicBezTo>
                  <a:cubicBezTo>
                    <a:pt x="3992" y="686"/>
                    <a:pt x="3150" y="0"/>
                    <a:pt x="22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5413;p70">
              <a:extLst>
                <a:ext uri="{FF2B5EF4-FFF2-40B4-BE49-F238E27FC236}">
                  <a16:creationId xmlns:a16="http://schemas.microsoft.com/office/drawing/2014/main" id="{A5201924-9581-1CAD-A0CE-7CE1BB3EB605}"/>
                </a:ext>
              </a:extLst>
            </p:cNvPr>
            <p:cNvSpPr/>
            <p:nvPr/>
          </p:nvSpPr>
          <p:spPr>
            <a:xfrm>
              <a:off x="4580550" y="3003550"/>
              <a:ext cx="28450" cy="24425"/>
            </a:xfrm>
            <a:custGeom>
              <a:avLst/>
              <a:gdLst/>
              <a:ahLst/>
              <a:cxnLst/>
              <a:rect l="l" t="t" r="r" b="b"/>
              <a:pathLst>
                <a:path w="1138" h="977" extrusionOk="0">
                  <a:moveTo>
                    <a:pt x="654" y="1"/>
                  </a:moveTo>
                  <a:cubicBezTo>
                    <a:pt x="218" y="1"/>
                    <a:pt x="1" y="533"/>
                    <a:pt x="303" y="835"/>
                  </a:cubicBezTo>
                  <a:cubicBezTo>
                    <a:pt x="404" y="933"/>
                    <a:pt x="527" y="976"/>
                    <a:pt x="647" y="976"/>
                  </a:cubicBezTo>
                  <a:cubicBezTo>
                    <a:pt x="899" y="976"/>
                    <a:pt x="1138" y="784"/>
                    <a:pt x="1138" y="497"/>
                  </a:cubicBezTo>
                  <a:cubicBezTo>
                    <a:pt x="1138" y="218"/>
                    <a:pt x="920" y="1"/>
                    <a:pt x="6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5414;p70">
              <a:extLst>
                <a:ext uri="{FF2B5EF4-FFF2-40B4-BE49-F238E27FC236}">
                  <a16:creationId xmlns:a16="http://schemas.microsoft.com/office/drawing/2014/main" id="{171AD5BD-B16D-AEAC-BDA3-9354C50DCCEA}"/>
                </a:ext>
              </a:extLst>
            </p:cNvPr>
            <p:cNvSpPr/>
            <p:nvPr/>
          </p:nvSpPr>
          <p:spPr>
            <a:xfrm>
              <a:off x="4575400" y="3117975"/>
              <a:ext cx="100125" cy="85800"/>
            </a:xfrm>
            <a:custGeom>
              <a:avLst/>
              <a:gdLst/>
              <a:ahLst/>
              <a:cxnLst/>
              <a:rect l="l" t="t" r="r" b="b"/>
              <a:pathLst>
                <a:path w="4005" h="3432" extrusionOk="0">
                  <a:moveTo>
                    <a:pt x="2276" y="0"/>
                  </a:moveTo>
                  <a:cubicBezTo>
                    <a:pt x="1855" y="0"/>
                    <a:pt x="1426" y="156"/>
                    <a:pt x="1078" y="504"/>
                  </a:cubicBezTo>
                  <a:cubicBezTo>
                    <a:pt x="1" y="1581"/>
                    <a:pt x="763" y="3432"/>
                    <a:pt x="2287" y="3432"/>
                  </a:cubicBezTo>
                  <a:cubicBezTo>
                    <a:pt x="3231" y="3432"/>
                    <a:pt x="3993" y="2658"/>
                    <a:pt x="4005" y="1714"/>
                  </a:cubicBezTo>
                  <a:cubicBezTo>
                    <a:pt x="4005" y="683"/>
                    <a:pt x="3158" y="0"/>
                    <a:pt x="22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5415;p70">
              <a:extLst>
                <a:ext uri="{FF2B5EF4-FFF2-40B4-BE49-F238E27FC236}">
                  <a16:creationId xmlns:a16="http://schemas.microsoft.com/office/drawing/2014/main" id="{B331EB8D-6CAE-F47D-FEAC-575C08DF7F14}"/>
                </a:ext>
              </a:extLst>
            </p:cNvPr>
            <p:cNvSpPr/>
            <p:nvPr/>
          </p:nvSpPr>
          <p:spPr>
            <a:xfrm>
              <a:off x="4616550" y="3148725"/>
              <a:ext cx="28150" cy="24400"/>
            </a:xfrm>
            <a:custGeom>
              <a:avLst/>
              <a:gdLst/>
              <a:ahLst/>
              <a:cxnLst/>
              <a:rect l="l" t="t" r="r" b="b"/>
              <a:pathLst>
                <a:path w="1126" h="976" extrusionOk="0">
                  <a:moveTo>
                    <a:pt x="641" y="0"/>
                  </a:moveTo>
                  <a:cubicBezTo>
                    <a:pt x="206" y="0"/>
                    <a:pt x="0" y="520"/>
                    <a:pt x="303" y="835"/>
                  </a:cubicBezTo>
                  <a:cubicBezTo>
                    <a:pt x="399" y="932"/>
                    <a:pt x="519" y="975"/>
                    <a:pt x="636" y="975"/>
                  </a:cubicBezTo>
                  <a:cubicBezTo>
                    <a:pt x="885" y="975"/>
                    <a:pt x="1125" y="780"/>
                    <a:pt x="1125" y="484"/>
                  </a:cubicBezTo>
                  <a:cubicBezTo>
                    <a:pt x="1125" y="218"/>
                    <a:pt x="907" y="0"/>
                    <a:pt x="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5416;p70">
              <a:extLst>
                <a:ext uri="{FF2B5EF4-FFF2-40B4-BE49-F238E27FC236}">
                  <a16:creationId xmlns:a16="http://schemas.microsoft.com/office/drawing/2014/main" id="{210A4360-228A-6FBB-6E46-5476B40FF9DB}"/>
                </a:ext>
              </a:extLst>
            </p:cNvPr>
            <p:cNvSpPr/>
            <p:nvPr/>
          </p:nvSpPr>
          <p:spPr>
            <a:xfrm>
              <a:off x="4443550" y="3075025"/>
              <a:ext cx="100025" cy="85500"/>
            </a:xfrm>
            <a:custGeom>
              <a:avLst/>
              <a:gdLst/>
              <a:ahLst/>
              <a:cxnLst/>
              <a:rect l="l" t="t" r="r" b="b"/>
              <a:pathLst>
                <a:path w="4001" h="3420" extrusionOk="0">
                  <a:moveTo>
                    <a:pt x="2276" y="1"/>
                  </a:moveTo>
                  <a:cubicBezTo>
                    <a:pt x="1855" y="1"/>
                    <a:pt x="1426" y="156"/>
                    <a:pt x="1077" y="505"/>
                  </a:cubicBezTo>
                  <a:cubicBezTo>
                    <a:pt x="1" y="1581"/>
                    <a:pt x="763" y="3420"/>
                    <a:pt x="2287" y="3420"/>
                  </a:cubicBezTo>
                  <a:cubicBezTo>
                    <a:pt x="3231" y="3420"/>
                    <a:pt x="3993" y="2658"/>
                    <a:pt x="3993" y="1714"/>
                  </a:cubicBezTo>
                  <a:cubicBezTo>
                    <a:pt x="4001" y="683"/>
                    <a:pt x="3156" y="1"/>
                    <a:pt x="22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5417;p70">
              <a:extLst>
                <a:ext uri="{FF2B5EF4-FFF2-40B4-BE49-F238E27FC236}">
                  <a16:creationId xmlns:a16="http://schemas.microsoft.com/office/drawing/2014/main" id="{C02600B1-82DA-3BB2-D23E-90778C31AEF9}"/>
                </a:ext>
              </a:extLst>
            </p:cNvPr>
            <p:cNvSpPr/>
            <p:nvPr/>
          </p:nvSpPr>
          <p:spPr>
            <a:xfrm>
              <a:off x="4488625" y="3105775"/>
              <a:ext cx="24200" cy="24225"/>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5418;p70">
              <a:extLst>
                <a:ext uri="{FF2B5EF4-FFF2-40B4-BE49-F238E27FC236}">
                  <a16:creationId xmlns:a16="http://schemas.microsoft.com/office/drawing/2014/main" id="{EA5DB74C-ADD3-1D43-CEFF-19B0987FAE59}"/>
                </a:ext>
              </a:extLst>
            </p:cNvPr>
            <p:cNvSpPr/>
            <p:nvPr/>
          </p:nvSpPr>
          <p:spPr>
            <a:xfrm>
              <a:off x="5032375" y="2599625"/>
              <a:ext cx="99825" cy="85800"/>
            </a:xfrm>
            <a:custGeom>
              <a:avLst/>
              <a:gdLst/>
              <a:ahLst/>
              <a:cxnLst/>
              <a:rect l="l" t="t" r="r" b="b"/>
              <a:pathLst>
                <a:path w="3993" h="3432" extrusionOk="0">
                  <a:moveTo>
                    <a:pt x="2272" y="1"/>
                  </a:moveTo>
                  <a:cubicBezTo>
                    <a:pt x="1853" y="1"/>
                    <a:pt x="1425" y="156"/>
                    <a:pt x="1077" y="505"/>
                  </a:cubicBezTo>
                  <a:cubicBezTo>
                    <a:pt x="0" y="1581"/>
                    <a:pt x="762" y="3432"/>
                    <a:pt x="2286" y="3432"/>
                  </a:cubicBezTo>
                  <a:cubicBezTo>
                    <a:pt x="3230" y="3432"/>
                    <a:pt x="3992" y="2658"/>
                    <a:pt x="3992" y="1714"/>
                  </a:cubicBezTo>
                  <a:cubicBezTo>
                    <a:pt x="3992" y="683"/>
                    <a:pt x="3150" y="1"/>
                    <a:pt x="2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5419;p70">
              <a:extLst>
                <a:ext uri="{FF2B5EF4-FFF2-40B4-BE49-F238E27FC236}">
                  <a16:creationId xmlns:a16="http://schemas.microsoft.com/office/drawing/2014/main" id="{2534CE5C-0CEE-9BAD-638E-53DA22970D27}"/>
                </a:ext>
              </a:extLst>
            </p:cNvPr>
            <p:cNvSpPr/>
            <p:nvPr/>
          </p:nvSpPr>
          <p:spPr>
            <a:xfrm>
              <a:off x="5077425" y="2630375"/>
              <a:ext cx="24225" cy="24225"/>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5420;p70">
              <a:extLst>
                <a:ext uri="{FF2B5EF4-FFF2-40B4-BE49-F238E27FC236}">
                  <a16:creationId xmlns:a16="http://schemas.microsoft.com/office/drawing/2014/main" id="{1F002D2C-F59D-C141-5404-96B33C206325}"/>
                </a:ext>
              </a:extLst>
            </p:cNvPr>
            <p:cNvSpPr/>
            <p:nvPr/>
          </p:nvSpPr>
          <p:spPr>
            <a:xfrm>
              <a:off x="5066850" y="2948625"/>
              <a:ext cx="100125" cy="85800"/>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20"/>
                    <a:pt x="3992" y="2657"/>
                    <a:pt x="4004" y="1714"/>
                  </a:cubicBezTo>
                  <a:cubicBezTo>
                    <a:pt x="4004" y="683"/>
                    <a:pt x="3157" y="0"/>
                    <a:pt x="22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5421;p70">
              <a:extLst>
                <a:ext uri="{FF2B5EF4-FFF2-40B4-BE49-F238E27FC236}">
                  <a16:creationId xmlns:a16="http://schemas.microsoft.com/office/drawing/2014/main" id="{CC71B162-1FD9-A1D5-6B0D-C3F11D8DA06A}"/>
                </a:ext>
              </a:extLst>
            </p:cNvPr>
            <p:cNvSpPr/>
            <p:nvPr/>
          </p:nvSpPr>
          <p:spPr>
            <a:xfrm>
              <a:off x="5107975" y="2979350"/>
              <a:ext cx="28150" cy="24325"/>
            </a:xfrm>
            <a:custGeom>
              <a:avLst/>
              <a:gdLst/>
              <a:ahLst/>
              <a:cxnLst/>
              <a:rect l="l" t="t" r="r" b="b"/>
              <a:pathLst>
                <a:path w="1126" h="973" extrusionOk="0">
                  <a:moveTo>
                    <a:pt x="641" y="1"/>
                  </a:moveTo>
                  <a:cubicBezTo>
                    <a:pt x="206" y="1"/>
                    <a:pt x="0" y="521"/>
                    <a:pt x="303" y="824"/>
                  </a:cubicBezTo>
                  <a:cubicBezTo>
                    <a:pt x="402" y="926"/>
                    <a:pt x="524" y="972"/>
                    <a:pt x="644" y="972"/>
                  </a:cubicBezTo>
                  <a:cubicBezTo>
                    <a:pt x="890" y="972"/>
                    <a:pt x="1125" y="778"/>
                    <a:pt x="1125" y="485"/>
                  </a:cubicBezTo>
                  <a:cubicBezTo>
                    <a:pt x="1125" y="219"/>
                    <a:pt x="908" y="1"/>
                    <a:pt x="6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5422;p70">
              <a:extLst>
                <a:ext uri="{FF2B5EF4-FFF2-40B4-BE49-F238E27FC236}">
                  <a16:creationId xmlns:a16="http://schemas.microsoft.com/office/drawing/2014/main" id="{C21E9CF2-DDFE-E0F6-644D-A25B930B7468}"/>
                </a:ext>
              </a:extLst>
            </p:cNvPr>
            <p:cNvSpPr/>
            <p:nvPr/>
          </p:nvSpPr>
          <p:spPr>
            <a:xfrm>
              <a:off x="5066850" y="3036025"/>
              <a:ext cx="100125" cy="85800"/>
            </a:xfrm>
            <a:custGeom>
              <a:avLst/>
              <a:gdLst/>
              <a:ahLst/>
              <a:cxnLst/>
              <a:rect l="l" t="t" r="r" b="b"/>
              <a:pathLst>
                <a:path w="4005" h="3432" extrusionOk="0">
                  <a:moveTo>
                    <a:pt x="2275" y="0"/>
                  </a:moveTo>
                  <a:cubicBezTo>
                    <a:pt x="1854" y="0"/>
                    <a:pt x="1425" y="156"/>
                    <a:pt x="1077" y="504"/>
                  </a:cubicBezTo>
                  <a:cubicBezTo>
                    <a:pt x="0" y="1581"/>
                    <a:pt x="762" y="3432"/>
                    <a:pt x="2286" y="3432"/>
                  </a:cubicBezTo>
                  <a:cubicBezTo>
                    <a:pt x="3230" y="3419"/>
                    <a:pt x="3992" y="2657"/>
                    <a:pt x="4004" y="1714"/>
                  </a:cubicBezTo>
                  <a:cubicBezTo>
                    <a:pt x="4004" y="683"/>
                    <a:pt x="3157" y="0"/>
                    <a:pt x="22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5423;p70">
              <a:extLst>
                <a:ext uri="{FF2B5EF4-FFF2-40B4-BE49-F238E27FC236}">
                  <a16:creationId xmlns:a16="http://schemas.microsoft.com/office/drawing/2014/main" id="{21CA44E4-2DDE-DC79-1232-2A0DB603D7BB}"/>
                </a:ext>
              </a:extLst>
            </p:cNvPr>
            <p:cNvSpPr/>
            <p:nvPr/>
          </p:nvSpPr>
          <p:spPr>
            <a:xfrm>
              <a:off x="5107975" y="3066750"/>
              <a:ext cx="28150" cy="24175"/>
            </a:xfrm>
            <a:custGeom>
              <a:avLst/>
              <a:gdLst/>
              <a:ahLst/>
              <a:cxnLst/>
              <a:rect l="l" t="t" r="r" b="b"/>
              <a:pathLst>
                <a:path w="1126" h="967" extrusionOk="0">
                  <a:moveTo>
                    <a:pt x="641" y="1"/>
                  </a:moveTo>
                  <a:cubicBezTo>
                    <a:pt x="206" y="1"/>
                    <a:pt x="0" y="521"/>
                    <a:pt x="303" y="824"/>
                  </a:cubicBezTo>
                  <a:cubicBezTo>
                    <a:pt x="402" y="922"/>
                    <a:pt x="524" y="967"/>
                    <a:pt x="643" y="967"/>
                  </a:cubicBezTo>
                  <a:cubicBezTo>
                    <a:pt x="890" y="967"/>
                    <a:pt x="1125" y="778"/>
                    <a:pt x="1125" y="485"/>
                  </a:cubicBezTo>
                  <a:cubicBezTo>
                    <a:pt x="1125" y="219"/>
                    <a:pt x="908" y="1"/>
                    <a:pt x="6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5424;p70">
              <a:extLst>
                <a:ext uri="{FF2B5EF4-FFF2-40B4-BE49-F238E27FC236}">
                  <a16:creationId xmlns:a16="http://schemas.microsoft.com/office/drawing/2014/main" id="{991B30AB-49F2-E804-8590-45CDD5BD9EF1}"/>
                </a:ext>
              </a:extLst>
            </p:cNvPr>
            <p:cNvSpPr/>
            <p:nvPr/>
          </p:nvSpPr>
          <p:spPr>
            <a:xfrm>
              <a:off x="5189625" y="3312725"/>
              <a:ext cx="99825" cy="85825"/>
            </a:xfrm>
            <a:custGeom>
              <a:avLst/>
              <a:gdLst/>
              <a:ahLst/>
              <a:cxnLst/>
              <a:rect l="l" t="t" r="r" b="b"/>
              <a:pathLst>
                <a:path w="3993" h="3433" extrusionOk="0">
                  <a:moveTo>
                    <a:pt x="2273" y="1"/>
                  </a:moveTo>
                  <a:cubicBezTo>
                    <a:pt x="1853" y="1"/>
                    <a:pt x="1425" y="157"/>
                    <a:pt x="1077" y="505"/>
                  </a:cubicBezTo>
                  <a:cubicBezTo>
                    <a:pt x="0" y="1581"/>
                    <a:pt x="763" y="3432"/>
                    <a:pt x="2287" y="3432"/>
                  </a:cubicBezTo>
                  <a:cubicBezTo>
                    <a:pt x="3230" y="3432"/>
                    <a:pt x="3992" y="2658"/>
                    <a:pt x="3992" y="1714"/>
                  </a:cubicBezTo>
                  <a:cubicBezTo>
                    <a:pt x="3992"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5425;p70">
              <a:extLst>
                <a:ext uri="{FF2B5EF4-FFF2-40B4-BE49-F238E27FC236}">
                  <a16:creationId xmlns:a16="http://schemas.microsoft.com/office/drawing/2014/main" id="{EBB9F8A9-E234-8901-1BE1-8535E394E55D}"/>
                </a:ext>
              </a:extLst>
            </p:cNvPr>
            <p:cNvSpPr/>
            <p:nvPr/>
          </p:nvSpPr>
          <p:spPr>
            <a:xfrm>
              <a:off x="5230450" y="3343475"/>
              <a:ext cx="28450" cy="24300"/>
            </a:xfrm>
            <a:custGeom>
              <a:avLst/>
              <a:gdLst/>
              <a:ahLst/>
              <a:cxnLst/>
              <a:rect l="l" t="t" r="r" b="b"/>
              <a:pathLst>
                <a:path w="1138" h="972" extrusionOk="0">
                  <a:moveTo>
                    <a:pt x="654" y="0"/>
                  </a:moveTo>
                  <a:cubicBezTo>
                    <a:pt x="218" y="0"/>
                    <a:pt x="1" y="521"/>
                    <a:pt x="303" y="823"/>
                  </a:cubicBezTo>
                  <a:cubicBezTo>
                    <a:pt x="406" y="926"/>
                    <a:pt x="531" y="972"/>
                    <a:pt x="652" y="972"/>
                  </a:cubicBezTo>
                  <a:cubicBezTo>
                    <a:pt x="902" y="972"/>
                    <a:pt x="1138" y="777"/>
                    <a:pt x="1138" y="484"/>
                  </a:cubicBezTo>
                  <a:cubicBezTo>
                    <a:pt x="1138" y="218"/>
                    <a:pt x="920" y="0"/>
                    <a:pt x="6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5426;p70">
              <a:extLst>
                <a:ext uri="{FF2B5EF4-FFF2-40B4-BE49-F238E27FC236}">
                  <a16:creationId xmlns:a16="http://schemas.microsoft.com/office/drawing/2014/main" id="{0B8CD287-CDA5-B9CA-6330-F278CDCA14E7}"/>
                </a:ext>
              </a:extLst>
            </p:cNvPr>
            <p:cNvSpPr/>
            <p:nvPr/>
          </p:nvSpPr>
          <p:spPr>
            <a:xfrm>
              <a:off x="5428525" y="2960725"/>
              <a:ext cx="100125" cy="85500"/>
            </a:xfrm>
            <a:custGeom>
              <a:avLst/>
              <a:gdLst/>
              <a:ahLst/>
              <a:cxnLst/>
              <a:rect l="l" t="t" r="r" b="b"/>
              <a:pathLst>
                <a:path w="4005" h="3420" extrusionOk="0">
                  <a:moveTo>
                    <a:pt x="2276" y="0"/>
                  </a:moveTo>
                  <a:cubicBezTo>
                    <a:pt x="1855" y="0"/>
                    <a:pt x="1426" y="156"/>
                    <a:pt x="1078" y="504"/>
                  </a:cubicBezTo>
                  <a:cubicBezTo>
                    <a:pt x="1" y="1581"/>
                    <a:pt x="763" y="3419"/>
                    <a:pt x="2287" y="3419"/>
                  </a:cubicBezTo>
                  <a:cubicBezTo>
                    <a:pt x="3231" y="3419"/>
                    <a:pt x="4005" y="2657"/>
                    <a:pt x="4005" y="1714"/>
                  </a:cubicBezTo>
                  <a:cubicBezTo>
                    <a:pt x="4005" y="682"/>
                    <a:pt x="3158" y="0"/>
                    <a:pt x="22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5427;p70">
              <a:extLst>
                <a:ext uri="{FF2B5EF4-FFF2-40B4-BE49-F238E27FC236}">
                  <a16:creationId xmlns:a16="http://schemas.microsoft.com/office/drawing/2014/main" id="{5F2A55FC-FE82-8F00-D6AC-D3412806A20F}"/>
                </a:ext>
              </a:extLst>
            </p:cNvPr>
            <p:cNvSpPr/>
            <p:nvPr/>
          </p:nvSpPr>
          <p:spPr>
            <a:xfrm>
              <a:off x="5469675" y="2991450"/>
              <a:ext cx="28150" cy="24125"/>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19"/>
                    <a:pt x="907" y="1"/>
                    <a:pt x="6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5428;p70">
              <a:extLst>
                <a:ext uri="{FF2B5EF4-FFF2-40B4-BE49-F238E27FC236}">
                  <a16:creationId xmlns:a16="http://schemas.microsoft.com/office/drawing/2014/main" id="{87E902A7-DC11-5EF7-0541-7FE2187136D1}"/>
                </a:ext>
              </a:extLst>
            </p:cNvPr>
            <p:cNvSpPr/>
            <p:nvPr/>
          </p:nvSpPr>
          <p:spPr>
            <a:xfrm>
              <a:off x="5565225" y="3091050"/>
              <a:ext cx="100125" cy="85525"/>
            </a:xfrm>
            <a:custGeom>
              <a:avLst/>
              <a:gdLst/>
              <a:ahLst/>
              <a:cxnLst/>
              <a:rect l="l" t="t" r="r" b="b"/>
              <a:pathLst>
                <a:path w="4005" h="3421" extrusionOk="0">
                  <a:moveTo>
                    <a:pt x="2281" y="1"/>
                  </a:moveTo>
                  <a:cubicBezTo>
                    <a:pt x="1860" y="1"/>
                    <a:pt x="1429" y="157"/>
                    <a:pt x="1077" y="505"/>
                  </a:cubicBezTo>
                  <a:cubicBezTo>
                    <a:pt x="1" y="1581"/>
                    <a:pt x="763" y="3420"/>
                    <a:pt x="2287" y="3420"/>
                  </a:cubicBezTo>
                  <a:cubicBezTo>
                    <a:pt x="3231" y="3420"/>
                    <a:pt x="4005" y="2658"/>
                    <a:pt x="4005" y="1714"/>
                  </a:cubicBezTo>
                  <a:cubicBezTo>
                    <a:pt x="4005" y="683"/>
                    <a:pt x="3163" y="1"/>
                    <a:pt x="2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5429;p70">
              <a:extLst>
                <a:ext uri="{FF2B5EF4-FFF2-40B4-BE49-F238E27FC236}">
                  <a16:creationId xmlns:a16="http://schemas.microsoft.com/office/drawing/2014/main" id="{76360280-D554-3EBC-D672-8EDE934FB83C}"/>
                </a:ext>
              </a:extLst>
            </p:cNvPr>
            <p:cNvSpPr/>
            <p:nvPr/>
          </p:nvSpPr>
          <p:spPr>
            <a:xfrm>
              <a:off x="5606350" y="3121800"/>
              <a:ext cx="28150" cy="24175"/>
            </a:xfrm>
            <a:custGeom>
              <a:avLst/>
              <a:gdLst/>
              <a:ahLst/>
              <a:cxnLst/>
              <a:rect l="l" t="t" r="r" b="b"/>
              <a:pathLst>
                <a:path w="1126" h="967" extrusionOk="0">
                  <a:moveTo>
                    <a:pt x="642" y="1"/>
                  </a:moveTo>
                  <a:cubicBezTo>
                    <a:pt x="219" y="1"/>
                    <a:pt x="1" y="521"/>
                    <a:pt x="303" y="823"/>
                  </a:cubicBezTo>
                  <a:cubicBezTo>
                    <a:pt x="402" y="922"/>
                    <a:pt x="524" y="967"/>
                    <a:pt x="644" y="967"/>
                  </a:cubicBezTo>
                  <a:cubicBezTo>
                    <a:pt x="890" y="967"/>
                    <a:pt x="1126" y="778"/>
                    <a:pt x="1126" y="484"/>
                  </a:cubicBezTo>
                  <a:cubicBezTo>
                    <a:pt x="1126" y="218"/>
                    <a:pt x="908" y="1"/>
                    <a:pt x="6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5430;p70">
              <a:extLst>
                <a:ext uri="{FF2B5EF4-FFF2-40B4-BE49-F238E27FC236}">
                  <a16:creationId xmlns:a16="http://schemas.microsoft.com/office/drawing/2014/main" id="{AF87C6F6-9679-149E-D835-42C77F4D5566}"/>
                </a:ext>
              </a:extLst>
            </p:cNvPr>
            <p:cNvSpPr/>
            <p:nvPr/>
          </p:nvSpPr>
          <p:spPr>
            <a:xfrm>
              <a:off x="5622075" y="3238500"/>
              <a:ext cx="99825" cy="85650"/>
            </a:xfrm>
            <a:custGeom>
              <a:avLst/>
              <a:gdLst/>
              <a:ahLst/>
              <a:cxnLst/>
              <a:rect l="l" t="t" r="r" b="b"/>
              <a:pathLst>
                <a:path w="3993" h="3426" extrusionOk="0">
                  <a:moveTo>
                    <a:pt x="2273" y="1"/>
                  </a:moveTo>
                  <a:cubicBezTo>
                    <a:pt x="1854" y="1"/>
                    <a:pt x="1426" y="158"/>
                    <a:pt x="1077" y="510"/>
                  </a:cubicBezTo>
                  <a:cubicBezTo>
                    <a:pt x="1" y="1587"/>
                    <a:pt x="763" y="3425"/>
                    <a:pt x="2287" y="3425"/>
                  </a:cubicBezTo>
                  <a:cubicBezTo>
                    <a:pt x="3231" y="3425"/>
                    <a:pt x="3993" y="2663"/>
                    <a:pt x="3993" y="1720"/>
                  </a:cubicBezTo>
                  <a:cubicBezTo>
                    <a:pt x="3993" y="688"/>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5431;p70">
              <a:extLst>
                <a:ext uri="{FF2B5EF4-FFF2-40B4-BE49-F238E27FC236}">
                  <a16:creationId xmlns:a16="http://schemas.microsoft.com/office/drawing/2014/main" id="{44854004-6976-412D-7B43-D77C405AD794}"/>
                </a:ext>
              </a:extLst>
            </p:cNvPr>
            <p:cNvSpPr/>
            <p:nvPr/>
          </p:nvSpPr>
          <p:spPr>
            <a:xfrm>
              <a:off x="5667150" y="3269075"/>
              <a:ext cx="24225" cy="24225"/>
            </a:xfrm>
            <a:custGeom>
              <a:avLst/>
              <a:gdLst/>
              <a:ahLst/>
              <a:cxnLst/>
              <a:rect l="l" t="t" r="r" b="b"/>
              <a:pathLst>
                <a:path w="969" h="969" extrusionOk="0">
                  <a:moveTo>
                    <a:pt x="484" y="1"/>
                  </a:moveTo>
                  <a:cubicBezTo>
                    <a:pt x="218" y="1"/>
                    <a:pt x="0" y="218"/>
                    <a:pt x="0" y="485"/>
                  </a:cubicBezTo>
                  <a:cubicBezTo>
                    <a:pt x="0" y="763"/>
                    <a:pt x="218" y="968"/>
                    <a:pt x="484" y="968"/>
                  </a:cubicBezTo>
                  <a:cubicBezTo>
                    <a:pt x="750" y="968"/>
                    <a:pt x="968" y="763"/>
                    <a:pt x="968" y="485"/>
                  </a:cubicBezTo>
                  <a:cubicBezTo>
                    <a:pt x="968" y="218"/>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5432;p70">
              <a:extLst>
                <a:ext uri="{FF2B5EF4-FFF2-40B4-BE49-F238E27FC236}">
                  <a16:creationId xmlns:a16="http://schemas.microsoft.com/office/drawing/2014/main" id="{D2A30F14-5B6D-E619-37A6-5EF599EAE94C}"/>
                </a:ext>
              </a:extLst>
            </p:cNvPr>
            <p:cNvSpPr/>
            <p:nvPr/>
          </p:nvSpPr>
          <p:spPr>
            <a:xfrm>
              <a:off x="5773600" y="3238400"/>
              <a:ext cx="99825" cy="85750"/>
            </a:xfrm>
            <a:custGeom>
              <a:avLst/>
              <a:gdLst/>
              <a:ahLst/>
              <a:cxnLst/>
              <a:rect l="l" t="t" r="r" b="b"/>
              <a:pathLst>
                <a:path w="3993" h="3430" extrusionOk="0">
                  <a:moveTo>
                    <a:pt x="2266" y="1"/>
                  </a:moveTo>
                  <a:cubicBezTo>
                    <a:pt x="1848" y="1"/>
                    <a:pt x="1423" y="156"/>
                    <a:pt x="1077" y="502"/>
                  </a:cubicBezTo>
                  <a:cubicBezTo>
                    <a:pt x="0" y="1578"/>
                    <a:pt x="762" y="3429"/>
                    <a:pt x="2287" y="3429"/>
                  </a:cubicBezTo>
                  <a:cubicBezTo>
                    <a:pt x="3230" y="3429"/>
                    <a:pt x="3992" y="2667"/>
                    <a:pt x="3992" y="1724"/>
                  </a:cubicBezTo>
                  <a:cubicBezTo>
                    <a:pt x="3992" y="690"/>
                    <a:pt x="3146" y="1"/>
                    <a:pt x="22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5433;p70">
              <a:extLst>
                <a:ext uri="{FF2B5EF4-FFF2-40B4-BE49-F238E27FC236}">
                  <a16:creationId xmlns:a16="http://schemas.microsoft.com/office/drawing/2014/main" id="{A67FF0D7-5DB8-91A9-17D0-A306E4B9914B}"/>
                </a:ext>
              </a:extLst>
            </p:cNvPr>
            <p:cNvSpPr/>
            <p:nvPr/>
          </p:nvSpPr>
          <p:spPr>
            <a:xfrm>
              <a:off x="5814425" y="3269375"/>
              <a:ext cx="28450" cy="24125"/>
            </a:xfrm>
            <a:custGeom>
              <a:avLst/>
              <a:gdLst/>
              <a:ahLst/>
              <a:cxnLst/>
              <a:rect l="l" t="t" r="r" b="b"/>
              <a:pathLst>
                <a:path w="1138" h="965" extrusionOk="0">
                  <a:moveTo>
                    <a:pt x="654" y="1"/>
                  </a:moveTo>
                  <a:cubicBezTo>
                    <a:pt x="218" y="1"/>
                    <a:pt x="0" y="521"/>
                    <a:pt x="303" y="823"/>
                  </a:cubicBezTo>
                  <a:cubicBezTo>
                    <a:pt x="404" y="921"/>
                    <a:pt x="527" y="964"/>
                    <a:pt x="646" y="964"/>
                  </a:cubicBezTo>
                  <a:cubicBezTo>
                    <a:pt x="898" y="964"/>
                    <a:pt x="1138" y="772"/>
                    <a:pt x="1138" y="485"/>
                  </a:cubicBezTo>
                  <a:cubicBezTo>
                    <a:pt x="1138" y="206"/>
                    <a:pt x="920" y="1"/>
                    <a:pt x="6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5434;p70">
              <a:extLst>
                <a:ext uri="{FF2B5EF4-FFF2-40B4-BE49-F238E27FC236}">
                  <a16:creationId xmlns:a16="http://schemas.microsoft.com/office/drawing/2014/main" id="{95F9E45F-C190-9787-DB90-32C391015CE8}"/>
                </a:ext>
              </a:extLst>
            </p:cNvPr>
            <p:cNvSpPr/>
            <p:nvPr/>
          </p:nvSpPr>
          <p:spPr>
            <a:xfrm>
              <a:off x="4861800" y="2144800"/>
              <a:ext cx="99825" cy="85800"/>
            </a:xfrm>
            <a:custGeom>
              <a:avLst/>
              <a:gdLst/>
              <a:ahLst/>
              <a:cxnLst/>
              <a:rect l="l" t="t" r="r" b="b"/>
              <a:pathLst>
                <a:path w="3993" h="3432" extrusionOk="0">
                  <a:moveTo>
                    <a:pt x="2273" y="0"/>
                  </a:moveTo>
                  <a:cubicBezTo>
                    <a:pt x="1853" y="0"/>
                    <a:pt x="1425" y="156"/>
                    <a:pt x="1077" y="504"/>
                  </a:cubicBezTo>
                  <a:cubicBezTo>
                    <a:pt x="1" y="1581"/>
                    <a:pt x="763" y="3431"/>
                    <a:pt x="2287" y="3431"/>
                  </a:cubicBezTo>
                  <a:cubicBezTo>
                    <a:pt x="3230" y="3431"/>
                    <a:pt x="3993" y="2657"/>
                    <a:pt x="3993" y="1714"/>
                  </a:cubicBezTo>
                  <a:cubicBezTo>
                    <a:pt x="3993" y="682"/>
                    <a:pt x="3151" y="0"/>
                    <a:pt x="2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5435;p70">
              <a:extLst>
                <a:ext uri="{FF2B5EF4-FFF2-40B4-BE49-F238E27FC236}">
                  <a16:creationId xmlns:a16="http://schemas.microsoft.com/office/drawing/2014/main" id="{1403E302-AF0B-670C-E50B-7AF534BA122D}"/>
                </a:ext>
              </a:extLst>
            </p:cNvPr>
            <p:cNvSpPr/>
            <p:nvPr/>
          </p:nvSpPr>
          <p:spPr>
            <a:xfrm>
              <a:off x="4902625" y="2175525"/>
              <a:ext cx="28450" cy="24175"/>
            </a:xfrm>
            <a:custGeom>
              <a:avLst/>
              <a:gdLst/>
              <a:ahLst/>
              <a:cxnLst/>
              <a:rect l="l" t="t" r="r" b="b"/>
              <a:pathLst>
                <a:path w="1138" h="967" extrusionOk="0">
                  <a:moveTo>
                    <a:pt x="654" y="1"/>
                  </a:moveTo>
                  <a:cubicBezTo>
                    <a:pt x="218" y="1"/>
                    <a:pt x="1" y="521"/>
                    <a:pt x="315" y="823"/>
                  </a:cubicBezTo>
                  <a:cubicBezTo>
                    <a:pt x="414" y="922"/>
                    <a:pt x="536" y="967"/>
                    <a:pt x="656" y="967"/>
                  </a:cubicBezTo>
                  <a:cubicBezTo>
                    <a:pt x="902" y="967"/>
                    <a:pt x="1138" y="778"/>
                    <a:pt x="1138" y="485"/>
                  </a:cubicBezTo>
                  <a:cubicBezTo>
                    <a:pt x="1138" y="219"/>
                    <a:pt x="920" y="1"/>
                    <a:pt x="6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5436;p70">
              <a:extLst>
                <a:ext uri="{FF2B5EF4-FFF2-40B4-BE49-F238E27FC236}">
                  <a16:creationId xmlns:a16="http://schemas.microsoft.com/office/drawing/2014/main" id="{F6E23E94-DEB4-4922-9CF5-243FA3E8ABDF}"/>
                </a:ext>
              </a:extLst>
            </p:cNvPr>
            <p:cNvSpPr/>
            <p:nvPr/>
          </p:nvSpPr>
          <p:spPr>
            <a:xfrm>
              <a:off x="4295075" y="2677125"/>
              <a:ext cx="99825" cy="85725"/>
            </a:xfrm>
            <a:custGeom>
              <a:avLst/>
              <a:gdLst/>
              <a:ahLst/>
              <a:cxnLst/>
              <a:rect l="l" t="t" r="r" b="b"/>
              <a:pathLst>
                <a:path w="3993" h="3429" extrusionOk="0">
                  <a:moveTo>
                    <a:pt x="2266" y="0"/>
                  </a:moveTo>
                  <a:cubicBezTo>
                    <a:pt x="1848" y="0"/>
                    <a:pt x="1423" y="155"/>
                    <a:pt x="1077" y="501"/>
                  </a:cubicBezTo>
                  <a:cubicBezTo>
                    <a:pt x="0" y="1578"/>
                    <a:pt x="762" y="3429"/>
                    <a:pt x="2287" y="3429"/>
                  </a:cubicBezTo>
                  <a:cubicBezTo>
                    <a:pt x="3230" y="3429"/>
                    <a:pt x="3992" y="2667"/>
                    <a:pt x="3992" y="1723"/>
                  </a:cubicBezTo>
                  <a:cubicBezTo>
                    <a:pt x="3992" y="689"/>
                    <a:pt x="3146" y="0"/>
                    <a:pt x="22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5437;p70">
              <a:extLst>
                <a:ext uri="{FF2B5EF4-FFF2-40B4-BE49-F238E27FC236}">
                  <a16:creationId xmlns:a16="http://schemas.microsoft.com/office/drawing/2014/main" id="{D3BFC490-4772-7E93-B851-97D23216DD25}"/>
                </a:ext>
              </a:extLst>
            </p:cNvPr>
            <p:cNvSpPr/>
            <p:nvPr/>
          </p:nvSpPr>
          <p:spPr>
            <a:xfrm>
              <a:off x="4336200" y="2707800"/>
              <a:ext cx="28150" cy="24400"/>
            </a:xfrm>
            <a:custGeom>
              <a:avLst/>
              <a:gdLst/>
              <a:ahLst/>
              <a:cxnLst/>
              <a:rect l="l" t="t" r="r" b="b"/>
              <a:pathLst>
                <a:path w="1126" h="976" extrusionOk="0">
                  <a:moveTo>
                    <a:pt x="642" y="0"/>
                  </a:moveTo>
                  <a:cubicBezTo>
                    <a:pt x="218" y="12"/>
                    <a:pt x="0" y="520"/>
                    <a:pt x="303" y="835"/>
                  </a:cubicBezTo>
                  <a:cubicBezTo>
                    <a:pt x="400" y="932"/>
                    <a:pt x="520" y="976"/>
                    <a:pt x="638" y="976"/>
                  </a:cubicBezTo>
                  <a:cubicBezTo>
                    <a:pt x="886" y="976"/>
                    <a:pt x="1125" y="783"/>
                    <a:pt x="1125" y="496"/>
                  </a:cubicBezTo>
                  <a:cubicBezTo>
                    <a:pt x="1125" y="218"/>
                    <a:pt x="908" y="0"/>
                    <a:pt x="6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5438;p70">
              <a:extLst>
                <a:ext uri="{FF2B5EF4-FFF2-40B4-BE49-F238E27FC236}">
                  <a16:creationId xmlns:a16="http://schemas.microsoft.com/office/drawing/2014/main" id="{AA7B8846-F6EA-9BDB-16DD-85C6F6E41D64}"/>
                </a:ext>
              </a:extLst>
            </p:cNvPr>
            <p:cNvSpPr/>
            <p:nvPr/>
          </p:nvSpPr>
          <p:spPr>
            <a:xfrm>
              <a:off x="4185900" y="2718475"/>
              <a:ext cx="99825" cy="85800"/>
            </a:xfrm>
            <a:custGeom>
              <a:avLst/>
              <a:gdLst/>
              <a:ahLst/>
              <a:cxnLst/>
              <a:rect l="l" t="t" r="r" b="b"/>
              <a:pathLst>
                <a:path w="3993" h="3432" extrusionOk="0">
                  <a:moveTo>
                    <a:pt x="2273" y="1"/>
                  </a:moveTo>
                  <a:cubicBezTo>
                    <a:pt x="1853" y="1"/>
                    <a:pt x="1425" y="156"/>
                    <a:pt x="1077" y="505"/>
                  </a:cubicBezTo>
                  <a:cubicBezTo>
                    <a:pt x="0" y="1581"/>
                    <a:pt x="762" y="3420"/>
                    <a:pt x="2287" y="3432"/>
                  </a:cubicBezTo>
                  <a:cubicBezTo>
                    <a:pt x="3230" y="3432"/>
                    <a:pt x="3992" y="2658"/>
                    <a:pt x="3992" y="1714"/>
                  </a:cubicBezTo>
                  <a:cubicBezTo>
                    <a:pt x="3992" y="683"/>
                    <a:pt x="3150"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5439;p70">
              <a:extLst>
                <a:ext uri="{FF2B5EF4-FFF2-40B4-BE49-F238E27FC236}">
                  <a16:creationId xmlns:a16="http://schemas.microsoft.com/office/drawing/2014/main" id="{23D8F0E6-FD83-0586-DBEF-41374385B90E}"/>
                </a:ext>
              </a:extLst>
            </p:cNvPr>
            <p:cNvSpPr/>
            <p:nvPr/>
          </p:nvSpPr>
          <p:spPr>
            <a:xfrm>
              <a:off x="4226725" y="2749500"/>
              <a:ext cx="28150" cy="24125"/>
            </a:xfrm>
            <a:custGeom>
              <a:avLst/>
              <a:gdLst/>
              <a:ahLst/>
              <a:cxnLst/>
              <a:rect l="l" t="t" r="r" b="b"/>
              <a:pathLst>
                <a:path w="1126" h="965" extrusionOk="0">
                  <a:moveTo>
                    <a:pt x="664" y="1"/>
                  </a:moveTo>
                  <a:cubicBezTo>
                    <a:pt x="656" y="1"/>
                    <a:pt x="649" y="1"/>
                    <a:pt x="641" y="1"/>
                  </a:cubicBezTo>
                  <a:cubicBezTo>
                    <a:pt x="218" y="1"/>
                    <a:pt x="0" y="522"/>
                    <a:pt x="303" y="824"/>
                  </a:cubicBezTo>
                  <a:cubicBezTo>
                    <a:pt x="400" y="921"/>
                    <a:pt x="520" y="965"/>
                    <a:pt x="638" y="965"/>
                  </a:cubicBezTo>
                  <a:cubicBezTo>
                    <a:pt x="886" y="965"/>
                    <a:pt x="1125" y="772"/>
                    <a:pt x="1125" y="485"/>
                  </a:cubicBezTo>
                  <a:cubicBezTo>
                    <a:pt x="1125" y="215"/>
                    <a:pt x="931" y="1"/>
                    <a:pt x="6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5440;p70">
              <a:extLst>
                <a:ext uri="{FF2B5EF4-FFF2-40B4-BE49-F238E27FC236}">
                  <a16:creationId xmlns:a16="http://schemas.microsoft.com/office/drawing/2014/main" id="{121F8361-7531-67E5-2EC9-98D1DB6E48E4}"/>
                </a:ext>
              </a:extLst>
            </p:cNvPr>
            <p:cNvSpPr/>
            <p:nvPr/>
          </p:nvSpPr>
          <p:spPr>
            <a:xfrm>
              <a:off x="5284575" y="2463225"/>
              <a:ext cx="99825" cy="85825"/>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20"/>
                    <a:pt x="3993" y="2658"/>
                    <a:pt x="3993" y="1715"/>
                  </a:cubicBezTo>
                  <a:cubicBezTo>
                    <a:pt x="3993"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5441;p70">
              <a:extLst>
                <a:ext uri="{FF2B5EF4-FFF2-40B4-BE49-F238E27FC236}">
                  <a16:creationId xmlns:a16="http://schemas.microsoft.com/office/drawing/2014/main" id="{C8E9BA6D-A376-D673-733E-4CD8D89D51D2}"/>
                </a:ext>
              </a:extLst>
            </p:cNvPr>
            <p:cNvSpPr/>
            <p:nvPr/>
          </p:nvSpPr>
          <p:spPr>
            <a:xfrm>
              <a:off x="5329650" y="2493975"/>
              <a:ext cx="24225" cy="24225"/>
            </a:xfrm>
            <a:custGeom>
              <a:avLst/>
              <a:gdLst/>
              <a:ahLst/>
              <a:cxnLst/>
              <a:rect l="l" t="t" r="r" b="b"/>
              <a:pathLst>
                <a:path w="969"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5442;p70">
              <a:extLst>
                <a:ext uri="{FF2B5EF4-FFF2-40B4-BE49-F238E27FC236}">
                  <a16:creationId xmlns:a16="http://schemas.microsoft.com/office/drawing/2014/main" id="{6E06E381-7DA6-CFC0-7F25-EF89802FF3DE}"/>
                </a:ext>
              </a:extLst>
            </p:cNvPr>
            <p:cNvSpPr/>
            <p:nvPr/>
          </p:nvSpPr>
          <p:spPr>
            <a:xfrm>
              <a:off x="5140625" y="1833850"/>
              <a:ext cx="135225" cy="116100"/>
            </a:xfrm>
            <a:custGeom>
              <a:avLst/>
              <a:gdLst/>
              <a:ahLst/>
              <a:cxnLst/>
              <a:rect l="l" t="t" r="r" b="b"/>
              <a:pathLst>
                <a:path w="5409" h="4644" extrusionOk="0">
                  <a:moveTo>
                    <a:pt x="3085" y="1"/>
                  </a:moveTo>
                  <a:cubicBezTo>
                    <a:pt x="2516" y="1"/>
                    <a:pt x="1935" y="213"/>
                    <a:pt x="1465" y="688"/>
                  </a:cubicBezTo>
                  <a:cubicBezTo>
                    <a:pt x="1" y="2140"/>
                    <a:pt x="1029" y="4632"/>
                    <a:pt x="3098" y="4644"/>
                  </a:cubicBezTo>
                  <a:cubicBezTo>
                    <a:pt x="4380" y="4632"/>
                    <a:pt x="5408" y="3603"/>
                    <a:pt x="5408" y="2321"/>
                  </a:cubicBezTo>
                  <a:cubicBezTo>
                    <a:pt x="5408" y="923"/>
                    <a:pt x="4270" y="1"/>
                    <a:pt x="3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5443;p70">
              <a:extLst>
                <a:ext uri="{FF2B5EF4-FFF2-40B4-BE49-F238E27FC236}">
                  <a16:creationId xmlns:a16="http://schemas.microsoft.com/office/drawing/2014/main" id="{368FB85E-DCDF-59E4-EFC9-74E47292D3A6}"/>
                </a:ext>
              </a:extLst>
            </p:cNvPr>
            <p:cNvSpPr/>
            <p:nvPr/>
          </p:nvSpPr>
          <p:spPr>
            <a:xfrm>
              <a:off x="5190825" y="1864650"/>
              <a:ext cx="54475" cy="54450"/>
            </a:xfrm>
            <a:custGeom>
              <a:avLst/>
              <a:gdLst/>
              <a:ahLst/>
              <a:cxnLst/>
              <a:rect l="l" t="t" r="r" b="b"/>
              <a:pathLst>
                <a:path w="2179" h="2178" extrusionOk="0">
                  <a:moveTo>
                    <a:pt x="1090" y="0"/>
                  </a:moveTo>
                  <a:cubicBezTo>
                    <a:pt x="485" y="0"/>
                    <a:pt x="1" y="484"/>
                    <a:pt x="1" y="1089"/>
                  </a:cubicBezTo>
                  <a:cubicBezTo>
                    <a:pt x="1" y="1694"/>
                    <a:pt x="485" y="2178"/>
                    <a:pt x="1090" y="2178"/>
                  </a:cubicBezTo>
                  <a:cubicBezTo>
                    <a:pt x="1694" y="2178"/>
                    <a:pt x="2178" y="1694"/>
                    <a:pt x="2178" y="1089"/>
                  </a:cubicBezTo>
                  <a:cubicBezTo>
                    <a:pt x="2178" y="484"/>
                    <a:pt x="1694" y="0"/>
                    <a:pt x="10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5444;p70">
              <a:extLst>
                <a:ext uri="{FF2B5EF4-FFF2-40B4-BE49-F238E27FC236}">
                  <a16:creationId xmlns:a16="http://schemas.microsoft.com/office/drawing/2014/main" id="{068F31CF-63E9-BC6E-CD95-81BCE751D040}"/>
                </a:ext>
              </a:extLst>
            </p:cNvPr>
            <p:cNvSpPr/>
            <p:nvPr/>
          </p:nvSpPr>
          <p:spPr>
            <a:xfrm>
              <a:off x="5543150" y="1497350"/>
              <a:ext cx="127950" cy="109350"/>
            </a:xfrm>
            <a:custGeom>
              <a:avLst/>
              <a:gdLst/>
              <a:ahLst/>
              <a:cxnLst/>
              <a:rect l="l" t="t" r="r" b="b"/>
              <a:pathLst>
                <a:path w="5118" h="4374" extrusionOk="0">
                  <a:moveTo>
                    <a:pt x="2915" y="0"/>
                  </a:moveTo>
                  <a:cubicBezTo>
                    <a:pt x="2376" y="0"/>
                    <a:pt x="1827" y="201"/>
                    <a:pt x="1380" y="648"/>
                  </a:cubicBezTo>
                  <a:cubicBezTo>
                    <a:pt x="1" y="2015"/>
                    <a:pt x="980" y="4374"/>
                    <a:pt x="2928" y="4374"/>
                  </a:cubicBezTo>
                  <a:cubicBezTo>
                    <a:pt x="4126" y="4374"/>
                    <a:pt x="5105" y="3394"/>
                    <a:pt x="5118" y="2184"/>
                  </a:cubicBezTo>
                  <a:cubicBezTo>
                    <a:pt x="5109" y="869"/>
                    <a:pt x="4036" y="0"/>
                    <a:pt x="29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5445;p70">
              <a:extLst>
                <a:ext uri="{FF2B5EF4-FFF2-40B4-BE49-F238E27FC236}">
                  <a16:creationId xmlns:a16="http://schemas.microsoft.com/office/drawing/2014/main" id="{85CA48B4-13A2-15B0-972E-E8E7E28A5233}"/>
                </a:ext>
              </a:extLst>
            </p:cNvPr>
            <p:cNvSpPr/>
            <p:nvPr/>
          </p:nvSpPr>
          <p:spPr>
            <a:xfrm>
              <a:off x="5592150" y="1528050"/>
              <a:ext cx="48100" cy="48125"/>
            </a:xfrm>
            <a:custGeom>
              <a:avLst/>
              <a:gdLst/>
              <a:ahLst/>
              <a:cxnLst/>
              <a:rect l="l" t="t" r="r" b="b"/>
              <a:pathLst>
                <a:path w="1924" h="1925" extrusionOk="0">
                  <a:moveTo>
                    <a:pt x="968" y="1"/>
                  </a:moveTo>
                  <a:cubicBezTo>
                    <a:pt x="436" y="1"/>
                    <a:pt x="0" y="436"/>
                    <a:pt x="0" y="956"/>
                  </a:cubicBezTo>
                  <a:cubicBezTo>
                    <a:pt x="0" y="1489"/>
                    <a:pt x="436" y="1924"/>
                    <a:pt x="968" y="1924"/>
                  </a:cubicBezTo>
                  <a:cubicBezTo>
                    <a:pt x="1500" y="1924"/>
                    <a:pt x="1924" y="1489"/>
                    <a:pt x="1924" y="956"/>
                  </a:cubicBezTo>
                  <a:cubicBezTo>
                    <a:pt x="1924" y="436"/>
                    <a:pt x="1500" y="1"/>
                    <a:pt x="9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5446;p70">
              <a:extLst>
                <a:ext uri="{FF2B5EF4-FFF2-40B4-BE49-F238E27FC236}">
                  <a16:creationId xmlns:a16="http://schemas.microsoft.com/office/drawing/2014/main" id="{B1518AC7-688F-E80B-0F63-023D285FE411}"/>
                </a:ext>
              </a:extLst>
            </p:cNvPr>
            <p:cNvSpPr/>
            <p:nvPr/>
          </p:nvSpPr>
          <p:spPr>
            <a:xfrm>
              <a:off x="5727925" y="2045500"/>
              <a:ext cx="158500" cy="135800"/>
            </a:xfrm>
            <a:custGeom>
              <a:avLst/>
              <a:gdLst/>
              <a:ahLst/>
              <a:cxnLst/>
              <a:rect l="l" t="t" r="r" b="b"/>
              <a:pathLst>
                <a:path w="6340" h="5432" extrusionOk="0">
                  <a:moveTo>
                    <a:pt x="3602" y="1"/>
                  </a:moveTo>
                  <a:cubicBezTo>
                    <a:pt x="2936" y="1"/>
                    <a:pt x="2257" y="248"/>
                    <a:pt x="1706" y="799"/>
                  </a:cubicBezTo>
                  <a:cubicBezTo>
                    <a:pt x="1" y="2504"/>
                    <a:pt x="1210" y="5432"/>
                    <a:pt x="3630" y="5432"/>
                  </a:cubicBezTo>
                  <a:cubicBezTo>
                    <a:pt x="5118" y="5432"/>
                    <a:pt x="6339" y="4222"/>
                    <a:pt x="6339" y="2722"/>
                  </a:cubicBezTo>
                  <a:cubicBezTo>
                    <a:pt x="6339" y="1084"/>
                    <a:pt x="4998" y="1"/>
                    <a:pt x="36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5447;p70">
              <a:extLst>
                <a:ext uri="{FF2B5EF4-FFF2-40B4-BE49-F238E27FC236}">
                  <a16:creationId xmlns:a16="http://schemas.microsoft.com/office/drawing/2014/main" id="{B5EAD1EF-CE5E-2135-8BC3-DF90BBDE78D6}"/>
                </a:ext>
              </a:extLst>
            </p:cNvPr>
            <p:cNvSpPr/>
            <p:nvPr/>
          </p:nvSpPr>
          <p:spPr>
            <a:xfrm>
              <a:off x="5768750" y="2076350"/>
              <a:ext cx="86825" cy="74400"/>
            </a:xfrm>
            <a:custGeom>
              <a:avLst/>
              <a:gdLst/>
              <a:ahLst/>
              <a:cxnLst/>
              <a:rect l="l" t="t" r="r" b="b"/>
              <a:pathLst>
                <a:path w="3473" h="2976" extrusionOk="0">
                  <a:moveTo>
                    <a:pt x="1985" y="0"/>
                  </a:moveTo>
                  <a:cubicBezTo>
                    <a:pt x="666" y="0"/>
                    <a:pt x="1" y="1597"/>
                    <a:pt x="944" y="2540"/>
                  </a:cubicBezTo>
                  <a:cubicBezTo>
                    <a:pt x="1245" y="2841"/>
                    <a:pt x="1614" y="2975"/>
                    <a:pt x="1977" y="2975"/>
                  </a:cubicBezTo>
                  <a:cubicBezTo>
                    <a:pt x="2739" y="2975"/>
                    <a:pt x="3473" y="2381"/>
                    <a:pt x="3473" y="1488"/>
                  </a:cubicBezTo>
                  <a:cubicBezTo>
                    <a:pt x="3473" y="665"/>
                    <a:pt x="2807" y="0"/>
                    <a:pt x="19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5448;p70">
              <a:extLst>
                <a:ext uri="{FF2B5EF4-FFF2-40B4-BE49-F238E27FC236}">
                  <a16:creationId xmlns:a16="http://schemas.microsoft.com/office/drawing/2014/main" id="{E996CDDC-241E-517F-5AD4-2C0AAC8DB7C2}"/>
                </a:ext>
              </a:extLst>
            </p:cNvPr>
            <p:cNvSpPr/>
            <p:nvPr/>
          </p:nvSpPr>
          <p:spPr>
            <a:xfrm>
              <a:off x="5610000" y="2765350"/>
              <a:ext cx="99800" cy="85500"/>
            </a:xfrm>
            <a:custGeom>
              <a:avLst/>
              <a:gdLst/>
              <a:ahLst/>
              <a:cxnLst/>
              <a:rect l="l" t="t" r="r" b="b"/>
              <a:pathLst>
                <a:path w="3992" h="3420" extrusionOk="0">
                  <a:moveTo>
                    <a:pt x="2272" y="1"/>
                  </a:moveTo>
                  <a:cubicBezTo>
                    <a:pt x="1853" y="1"/>
                    <a:pt x="1425" y="156"/>
                    <a:pt x="1077" y="505"/>
                  </a:cubicBezTo>
                  <a:cubicBezTo>
                    <a:pt x="0" y="1581"/>
                    <a:pt x="762" y="3420"/>
                    <a:pt x="2286" y="3420"/>
                  </a:cubicBezTo>
                  <a:cubicBezTo>
                    <a:pt x="3230" y="3420"/>
                    <a:pt x="3992" y="2658"/>
                    <a:pt x="3992" y="1714"/>
                  </a:cubicBezTo>
                  <a:cubicBezTo>
                    <a:pt x="3992" y="683"/>
                    <a:pt x="3150" y="1"/>
                    <a:pt x="2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5449;p70">
              <a:extLst>
                <a:ext uri="{FF2B5EF4-FFF2-40B4-BE49-F238E27FC236}">
                  <a16:creationId xmlns:a16="http://schemas.microsoft.com/office/drawing/2014/main" id="{C5494B15-44D5-F84A-7274-38D62ABFF192}"/>
                </a:ext>
              </a:extLst>
            </p:cNvPr>
            <p:cNvSpPr/>
            <p:nvPr/>
          </p:nvSpPr>
          <p:spPr>
            <a:xfrm>
              <a:off x="5655050" y="2796100"/>
              <a:ext cx="24225" cy="24225"/>
            </a:xfrm>
            <a:custGeom>
              <a:avLst/>
              <a:gdLst/>
              <a:ahLst/>
              <a:cxnLst/>
              <a:rect l="l" t="t" r="r" b="b"/>
              <a:pathLst>
                <a:path w="969"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5450;p70">
              <a:extLst>
                <a:ext uri="{FF2B5EF4-FFF2-40B4-BE49-F238E27FC236}">
                  <a16:creationId xmlns:a16="http://schemas.microsoft.com/office/drawing/2014/main" id="{C1BB518F-7F58-8B25-5356-5A6E9C3E151F}"/>
                </a:ext>
              </a:extLst>
            </p:cNvPr>
            <p:cNvSpPr/>
            <p:nvPr/>
          </p:nvSpPr>
          <p:spPr>
            <a:xfrm>
              <a:off x="5773600" y="2997000"/>
              <a:ext cx="99825" cy="85500"/>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5451;p70">
              <a:extLst>
                <a:ext uri="{FF2B5EF4-FFF2-40B4-BE49-F238E27FC236}">
                  <a16:creationId xmlns:a16="http://schemas.microsoft.com/office/drawing/2014/main" id="{195BA2FF-4A14-D422-0EF7-F97C17B50DE8}"/>
                </a:ext>
              </a:extLst>
            </p:cNvPr>
            <p:cNvSpPr/>
            <p:nvPr/>
          </p:nvSpPr>
          <p:spPr>
            <a:xfrm>
              <a:off x="5814425" y="3027750"/>
              <a:ext cx="28450" cy="24175"/>
            </a:xfrm>
            <a:custGeom>
              <a:avLst/>
              <a:gdLst/>
              <a:ahLst/>
              <a:cxnLst/>
              <a:rect l="l" t="t" r="r" b="b"/>
              <a:pathLst>
                <a:path w="1138" h="967" extrusionOk="0">
                  <a:moveTo>
                    <a:pt x="654" y="0"/>
                  </a:moveTo>
                  <a:cubicBezTo>
                    <a:pt x="218" y="0"/>
                    <a:pt x="0" y="521"/>
                    <a:pt x="303" y="823"/>
                  </a:cubicBezTo>
                  <a:cubicBezTo>
                    <a:pt x="402" y="922"/>
                    <a:pt x="525" y="966"/>
                    <a:pt x="646" y="966"/>
                  </a:cubicBezTo>
                  <a:cubicBezTo>
                    <a:pt x="896" y="966"/>
                    <a:pt x="1138" y="777"/>
                    <a:pt x="1138" y="484"/>
                  </a:cubicBezTo>
                  <a:cubicBezTo>
                    <a:pt x="1138" y="218"/>
                    <a:pt x="920" y="0"/>
                    <a:pt x="6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5452;p70">
              <a:extLst>
                <a:ext uri="{FF2B5EF4-FFF2-40B4-BE49-F238E27FC236}">
                  <a16:creationId xmlns:a16="http://schemas.microsoft.com/office/drawing/2014/main" id="{C54DAF0D-04E9-BD02-B393-96AA89057DE9}"/>
                </a:ext>
              </a:extLst>
            </p:cNvPr>
            <p:cNvSpPr/>
            <p:nvPr/>
          </p:nvSpPr>
          <p:spPr>
            <a:xfrm>
              <a:off x="6082975" y="2753250"/>
              <a:ext cx="99825" cy="85500"/>
            </a:xfrm>
            <a:custGeom>
              <a:avLst/>
              <a:gdLst/>
              <a:ahLst/>
              <a:cxnLst/>
              <a:rect l="l" t="t" r="r" b="b"/>
              <a:pathLst>
                <a:path w="3993" h="3420" extrusionOk="0">
                  <a:moveTo>
                    <a:pt x="2273" y="1"/>
                  </a:moveTo>
                  <a:cubicBezTo>
                    <a:pt x="1853" y="1"/>
                    <a:pt x="1425" y="157"/>
                    <a:pt x="1077" y="505"/>
                  </a:cubicBezTo>
                  <a:cubicBezTo>
                    <a:pt x="0" y="1581"/>
                    <a:pt x="762" y="3420"/>
                    <a:pt x="2287" y="3420"/>
                  </a:cubicBezTo>
                  <a:cubicBezTo>
                    <a:pt x="3230" y="3420"/>
                    <a:pt x="3992" y="2658"/>
                    <a:pt x="3992" y="1714"/>
                  </a:cubicBezTo>
                  <a:cubicBezTo>
                    <a:pt x="3992"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5453;p70">
              <a:extLst>
                <a:ext uri="{FF2B5EF4-FFF2-40B4-BE49-F238E27FC236}">
                  <a16:creationId xmlns:a16="http://schemas.microsoft.com/office/drawing/2014/main" id="{6716ADA3-72DC-75C4-890F-95367A93304B}"/>
                </a:ext>
              </a:extLst>
            </p:cNvPr>
            <p:cNvSpPr/>
            <p:nvPr/>
          </p:nvSpPr>
          <p:spPr>
            <a:xfrm>
              <a:off x="6128025" y="2784000"/>
              <a:ext cx="24225" cy="24225"/>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5454;p70">
              <a:extLst>
                <a:ext uri="{FF2B5EF4-FFF2-40B4-BE49-F238E27FC236}">
                  <a16:creationId xmlns:a16="http://schemas.microsoft.com/office/drawing/2014/main" id="{6E73F403-F002-2C8D-02E6-89D12914FFE6}"/>
                </a:ext>
              </a:extLst>
            </p:cNvPr>
            <p:cNvSpPr/>
            <p:nvPr/>
          </p:nvSpPr>
          <p:spPr>
            <a:xfrm>
              <a:off x="5998300" y="2508600"/>
              <a:ext cx="100125" cy="85800"/>
            </a:xfrm>
            <a:custGeom>
              <a:avLst/>
              <a:gdLst/>
              <a:ahLst/>
              <a:cxnLst/>
              <a:rect l="l" t="t" r="r" b="b"/>
              <a:pathLst>
                <a:path w="4005" h="3432" extrusionOk="0">
                  <a:moveTo>
                    <a:pt x="2285" y="0"/>
                  </a:moveTo>
                  <a:cubicBezTo>
                    <a:pt x="1865" y="0"/>
                    <a:pt x="1437" y="156"/>
                    <a:pt x="1089" y="504"/>
                  </a:cubicBezTo>
                  <a:cubicBezTo>
                    <a:pt x="0" y="1581"/>
                    <a:pt x="774" y="3432"/>
                    <a:pt x="2299" y="3432"/>
                  </a:cubicBezTo>
                  <a:cubicBezTo>
                    <a:pt x="3242" y="3432"/>
                    <a:pt x="4004" y="2658"/>
                    <a:pt x="4004" y="1714"/>
                  </a:cubicBezTo>
                  <a:cubicBezTo>
                    <a:pt x="4004" y="683"/>
                    <a:pt x="3163" y="0"/>
                    <a:pt x="22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5455;p70">
              <a:extLst>
                <a:ext uri="{FF2B5EF4-FFF2-40B4-BE49-F238E27FC236}">
                  <a16:creationId xmlns:a16="http://schemas.microsoft.com/office/drawing/2014/main" id="{06F4B472-D539-DAA6-3C8E-B4CCA00D042F}"/>
                </a:ext>
              </a:extLst>
            </p:cNvPr>
            <p:cNvSpPr/>
            <p:nvPr/>
          </p:nvSpPr>
          <p:spPr>
            <a:xfrm>
              <a:off x="6043650" y="2539650"/>
              <a:ext cx="23925" cy="23900"/>
            </a:xfrm>
            <a:custGeom>
              <a:avLst/>
              <a:gdLst/>
              <a:ahLst/>
              <a:cxnLst/>
              <a:rect l="l" t="t" r="r" b="b"/>
              <a:pathLst>
                <a:path w="957" h="956" extrusionOk="0">
                  <a:moveTo>
                    <a:pt x="485" y="0"/>
                  </a:moveTo>
                  <a:cubicBezTo>
                    <a:pt x="206" y="0"/>
                    <a:pt x="1" y="206"/>
                    <a:pt x="1" y="472"/>
                  </a:cubicBezTo>
                  <a:cubicBezTo>
                    <a:pt x="1" y="738"/>
                    <a:pt x="206" y="956"/>
                    <a:pt x="485" y="956"/>
                  </a:cubicBezTo>
                  <a:cubicBezTo>
                    <a:pt x="751" y="956"/>
                    <a:pt x="956" y="738"/>
                    <a:pt x="956" y="472"/>
                  </a:cubicBezTo>
                  <a:cubicBezTo>
                    <a:pt x="956" y="206"/>
                    <a:pt x="751" y="0"/>
                    <a:pt x="4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5456;p70">
              <a:extLst>
                <a:ext uri="{FF2B5EF4-FFF2-40B4-BE49-F238E27FC236}">
                  <a16:creationId xmlns:a16="http://schemas.microsoft.com/office/drawing/2014/main" id="{68804059-3E12-224A-24D2-5EA1226EC116}"/>
                </a:ext>
              </a:extLst>
            </p:cNvPr>
            <p:cNvSpPr/>
            <p:nvPr/>
          </p:nvSpPr>
          <p:spPr>
            <a:xfrm>
              <a:off x="6210900" y="4116850"/>
              <a:ext cx="99825" cy="85525"/>
            </a:xfrm>
            <a:custGeom>
              <a:avLst/>
              <a:gdLst/>
              <a:ahLst/>
              <a:cxnLst/>
              <a:rect l="l" t="t" r="r" b="b"/>
              <a:pathLst>
                <a:path w="3993" h="3421" extrusionOk="0">
                  <a:moveTo>
                    <a:pt x="2273" y="1"/>
                  </a:moveTo>
                  <a:cubicBezTo>
                    <a:pt x="1853" y="1"/>
                    <a:pt x="1425" y="157"/>
                    <a:pt x="1077" y="505"/>
                  </a:cubicBezTo>
                  <a:cubicBezTo>
                    <a:pt x="0" y="1582"/>
                    <a:pt x="762" y="3420"/>
                    <a:pt x="2287" y="3420"/>
                  </a:cubicBezTo>
                  <a:cubicBezTo>
                    <a:pt x="3230" y="3420"/>
                    <a:pt x="3992" y="2658"/>
                    <a:pt x="3992" y="1715"/>
                  </a:cubicBezTo>
                  <a:cubicBezTo>
                    <a:pt x="3992" y="683"/>
                    <a:pt x="3150"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5457;p70">
              <a:extLst>
                <a:ext uri="{FF2B5EF4-FFF2-40B4-BE49-F238E27FC236}">
                  <a16:creationId xmlns:a16="http://schemas.microsoft.com/office/drawing/2014/main" id="{474162DF-3F45-6536-0AFA-49ACADA377B2}"/>
                </a:ext>
              </a:extLst>
            </p:cNvPr>
            <p:cNvSpPr/>
            <p:nvPr/>
          </p:nvSpPr>
          <p:spPr>
            <a:xfrm>
              <a:off x="6255950" y="4147600"/>
              <a:ext cx="24225" cy="24225"/>
            </a:xfrm>
            <a:custGeom>
              <a:avLst/>
              <a:gdLst/>
              <a:ahLst/>
              <a:cxnLst/>
              <a:rect l="l" t="t" r="r" b="b"/>
              <a:pathLst>
                <a:path w="969" h="969" extrusionOk="0">
                  <a:moveTo>
                    <a:pt x="485" y="1"/>
                  </a:moveTo>
                  <a:cubicBezTo>
                    <a:pt x="218" y="1"/>
                    <a:pt x="1" y="218"/>
                    <a:pt x="1" y="485"/>
                  </a:cubicBezTo>
                  <a:cubicBezTo>
                    <a:pt x="1" y="751"/>
                    <a:pt x="218" y="968"/>
                    <a:pt x="485" y="968"/>
                  </a:cubicBezTo>
                  <a:cubicBezTo>
                    <a:pt x="751" y="968"/>
                    <a:pt x="968" y="751"/>
                    <a:pt x="968" y="485"/>
                  </a:cubicBezTo>
                  <a:cubicBezTo>
                    <a:pt x="968" y="218"/>
                    <a:pt x="751" y="1"/>
                    <a:pt x="4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5458;p70">
              <a:extLst>
                <a:ext uri="{FF2B5EF4-FFF2-40B4-BE49-F238E27FC236}">
                  <a16:creationId xmlns:a16="http://schemas.microsoft.com/office/drawing/2014/main" id="{252A7C8D-85D2-D616-CF36-DB2EC446FD20}"/>
                </a:ext>
              </a:extLst>
            </p:cNvPr>
            <p:cNvSpPr/>
            <p:nvPr/>
          </p:nvSpPr>
          <p:spPr>
            <a:xfrm>
              <a:off x="6540225" y="4281675"/>
              <a:ext cx="100125" cy="85500"/>
            </a:xfrm>
            <a:custGeom>
              <a:avLst/>
              <a:gdLst/>
              <a:ahLst/>
              <a:cxnLst/>
              <a:rect l="l" t="t" r="r" b="b"/>
              <a:pathLst>
                <a:path w="4005" h="3420" extrusionOk="0">
                  <a:moveTo>
                    <a:pt x="2276" y="1"/>
                  </a:moveTo>
                  <a:cubicBezTo>
                    <a:pt x="1855" y="1"/>
                    <a:pt x="1425" y="156"/>
                    <a:pt x="1077" y="505"/>
                  </a:cubicBezTo>
                  <a:cubicBezTo>
                    <a:pt x="1" y="1581"/>
                    <a:pt x="763" y="3420"/>
                    <a:pt x="2287" y="3420"/>
                  </a:cubicBezTo>
                  <a:cubicBezTo>
                    <a:pt x="3231" y="3420"/>
                    <a:pt x="4005" y="2658"/>
                    <a:pt x="4005" y="1714"/>
                  </a:cubicBezTo>
                  <a:cubicBezTo>
                    <a:pt x="4005" y="683"/>
                    <a:pt x="3157" y="1"/>
                    <a:pt x="22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5459;p70">
              <a:extLst>
                <a:ext uri="{FF2B5EF4-FFF2-40B4-BE49-F238E27FC236}">
                  <a16:creationId xmlns:a16="http://schemas.microsoft.com/office/drawing/2014/main" id="{CCD05F94-4A08-856A-996F-9CF92C1BA36D}"/>
                </a:ext>
              </a:extLst>
            </p:cNvPr>
            <p:cNvSpPr/>
            <p:nvPr/>
          </p:nvSpPr>
          <p:spPr>
            <a:xfrm>
              <a:off x="6585300" y="4312425"/>
              <a:ext cx="24200" cy="24225"/>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5460;p70">
              <a:extLst>
                <a:ext uri="{FF2B5EF4-FFF2-40B4-BE49-F238E27FC236}">
                  <a16:creationId xmlns:a16="http://schemas.microsoft.com/office/drawing/2014/main" id="{964F74C5-E4E1-BB14-56B1-4552851FA41D}"/>
                </a:ext>
              </a:extLst>
            </p:cNvPr>
            <p:cNvSpPr/>
            <p:nvPr/>
          </p:nvSpPr>
          <p:spPr>
            <a:xfrm>
              <a:off x="6201225" y="2037025"/>
              <a:ext cx="85300" cy="85600"/>
            </a:xfrm>
            <a:custGeom>
              <a:avLst/>
              <a:gdLst/>
              <a:ahLst/>
              <a:cxnLst/>
              <a:rect l="l" t="t" r="r" b="b"/>
              <a:pathLst>
                <a:path w="3412" h="3424" extrusionOk="0">
                  <a:moveTo>
                    <a:pt x="1706" y="1"/>
                  </a:moveTo>
                  <a:cubicBezTo>
                    <a:pt x="762" y="1"/>
                    <a:pt x="0" y="775"/>
                    <a:pt x="0" y="1718"/>
                  </a:cubicBezTo>
                  <a:cubicBezTo>
                    <a:pt x="0" y="2662"/>
                    <a:pt x="762" y="3424"/>
                    <a:pt x="1706" y="3424"/>
                  </a:cubicBezTo>
                  <a:cubicBezTo>
                    <a:pt x="2649" y="3424"/>
                    <a:pt x="3411" y="2662"/>
                    <a:pt x="3411" y="1718"/>
                  </a:cubicBezTo>
                  <a:cubicBezTo>
                    <a:pt x="3411" y="775"/>
                    <a:pt x="2649" y="1"/>
                    <a:pt x="17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5461;p70">
              <a:extLst>
                <a:ext uri="{FF2B5EF4-FFF2-40B4-BE49-F238E27FC236}">
                  <a16:creationId xmlns:a16="http://schemas.microsoft.com/office/drawing/2014/main" id="{73C13033-0013-6CD1-08D1-82877047C153}"/>
                </a:ext>
              </a:extLst>
            </p:cNvPr>
            <p:cNvSpPr/>
            <p:nvPr/>
          </p:nvSpPr>
          <p:spPr>
            <a:xfrm>
              <a:off x="6231750" y="2067875"/>
              <a:ext cx="24225" cy="24225"/>
            </a:xfrm>
            <a:custGeom>
              <a:avLst/>
              <a:gdLst/>
              <a:ahLst/>
              <a:cxnLst/>
              <a:rect l="l" t="t" r="r" b="b"/>
              <a:pathLst>
                <a:path w="969" h="969"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5462;p70">
              <a:extLst>
                <a:ext uri="{FF2B5EF4-FFF2-40B4-BE49-F238E27FC236}">
                  <a16:creationId xmlns:a16="http://schemas.microsoft.com/office/drawing/2014/main" id="{1314101D-793C-27BD-29AF-FC62DB42A666}"/>
                </a:ext>
              </a:extLst>
            </p:cNvPr>
            <p:cNvSpPr/>
            <p:nvPr/>
          </p:nvSpPr>
          <p:spPr>
            <a:xfrm>
              <a:off x="6481875" y="2061325"/>
              <a:ext cx="99800" cy="85500"/>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5463;p70">
              <a:extLst>
                <a:ext uri="{FF2B5EF4-FFF2-40B4-BE49-F238E27FC236}">
                  <a16:creationId xmlns:a16="http://schemas.microsoft.com/office/drawing/2014/main" id="{8596F04C-ACD1-93EB-07C5-FC545221A47E}"/>
                </a:ext>
              </a:extLst>
            </p:cNvPr>
            <p:cNvSpPr/>
            <p:nvPr/>
          </p:nvSpPr>
          <p:spPr>
            <a:xfrm>
              <a:off x="6526925" y="2092075"/>
              <a:ext cx="24225" cy="24200"/>
            </a:xfrm>
            <a:custGeom>
              <a:avLst/>
              <a:gdLst/>
              <a:ahLst/>
              <a:cxnLst/>
              <a:rect l="l" t="t" r="r" b="b"/>
              <a:pathLst>
                <a:path w="969"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5464;p70">
              <a:extLst>
                <a:ext uri="{FF2B5EF4-FFF2-40B4-BE49-F238E27FC236}">
                  <a16:creationId xmlns:a16="http://schemas.microsoft.com/office/drawing/2014/main" id="{58C2619D-5250-429A-651C-A76D18C874E1}"/>
                </a:ext>
              </a:extLst>
            </p:cNvPr>
            <p:cNvSpPr/>
            <p:nvPr/>
          </p:nvSpPr>
          <p:spPr>
            <a:xfrm>
              <a:off x="6385100" y="2025025"/>
              <a:ext cx="99800" cy="85525"/>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5465;p70">
              <a:extLst>
                <a:ext uri="{FF2B5EF4-FFF2-40B4-BE49-F238E27FC236}">
                  <a16:creationId xmlns:a16="http://schemas.microsoft.com/office/drawing/2014/main" id="{8C659E17-B1BF-F96E-EB80-15AC4F1568F3}"/>
                </a:ext>
              </a:extLst>
            </p:cNvPr>
            <p:cNvSpPr/>
            <p:nvPr/>
          </p:nvSpPr>
          <p:spPr>
            <a:xfrm>
              <a:off x="6425925" y="2055775"/>
              <a:ext cx="28450" cy="24100"/>
            </a:xfrm>
            <a:custGeom>
              <a:avLst/>
              <a:gdLst/>
              <a:ahLst/>
              <a:cxnLst/>
              <a:rect l="l" t="t" r="r" b="b"/>
              <a:pathLst>
                <a:path w="1138" h="964" extrusionOk="0">
                  <a:moveTo>
                    <a:pt x="653" y="1"/>
                  </a:moveTo>
                  <a:cubicBezTo>
                    <a:pt x="218" y="1"/>
                    <a:pt x="0" y="521"/>
                    <a:pt x="303" y="823"/>
                  </a:cubicBezTo>
                  <a:cubicBezTo>
                    <a:pt x="404" y="921"/>
                    <a:pt x="526" y="964"/>
                    <a:pt x="646" y="964"/>
                  </a:cubicBezTo>
                  <a:cubicBezTo>
                    <a:pt x="898" y="964"/>
                    <a:pt x="1137" y="771"/>
                    <a:pt x="1137" y="484"/>
                  </a:cubicBezTo>
                  <a:cubicBezTo>
                    <a:pt x="1137" y="218"/>
                    <a:pt x="919" y="1"/>
                    <a:pt x="6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5466;p70">
              <a:extLst>
                <a:ext uri="{FF2B5EF4-FFF2-40B4-BE49-F238E27FC236}">
                  <a16:creationId xmlns:a16="http://schemas.microsoft.com/office/drawing/2014/main" id="{C600731B-91FE-BD54-1189-EC39566B6FA0}"/>
                </a:ext>
              </a:extLst>
            </p:cNvPr>
            <p:cNvSpPr/>
            <p:nvPr/>
          </p:nvSpPr>
          <p:spPr>
            <a:xfrm>
              <a:off x="6629150" y="1530150"/>
              <a:ext cx="100125" cy="85625"/>
            </a:xfrm>
            <a:custGeom>
              <a:avLst/>
              <a:gdLst/>
              <a:ahLst/>
              <a:cxnLst/>
              <a:rect l="l" t="t" r="r" b="b"/>
              <a:pathLst>
                <a:path w="4005" h="3425" extrusionOk="0">
                  <a:moveTo>
                    <a:pt x="2285" y="0"/>
                  </a:moveTo>
                  <a:cubicBezTo>
                    <a:pt x="1865" y="0"/>
                    <a:pt x="1437" y="157"/>
                    <a:pt x="1089" y="509"/>
                  </a:cubicBezTo>
                  <a:cubicBezTo>
                    <a:pt x="0" y="1586"/>
                    <a:pt x="774" y="3425"/>
                    <a:pt x="2299" y="3425"/>
                  </a:cubicBezTo>
                  <a:cubicBezTo>
                    <a:pt x="3242" y="3425"/>
                    <a:pt x="4004" y="2663"/>
                    <a:pt x="4004" y="1719"/>
                  </a:cubicBezTo>
                  <a:cubicBezTo>
                    <a:pt x="4004" y="688"/>
                    <a:pt x="3163" y="0"/>
                    <a:pt x="22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5467;p70">
              <a:extLst>
                <a:ext uri="{FF2B5EF4-FFF2-40B4-BE49-F238E27FC236}">
                  <a16:creationId xmlns:a16="http://schemas.microsoft.com/office/drawing/2014/main" id="{6364E0AB-9F69-1CB4-443B-39674C266BF2}"/>
                </a:ext>
              </a:extLst>
            </p:cNvPr>
            <p:cNvSpPr/>
            <p:nvPr/>
          </p:nvSpPr>
          <p:spPr>
            <a:xfrm>
              <a:off x="6670275" y="1561000"/>
              <a:ext cx="28450" cy="24125"/>
            </a:xfrm>
            <a:custGeom>
              <a:avLst/>
              <a:gdLst/>
              <a:ahLst/>
              <a:cxnLst/>
              <a:rect l="l" t="t" r="r" b="b"/>
              <a:pathLst>
                <a:path w="1138" h="965" extrusionOk="0">
                  <a:moveTo>
                    <a:pt x="675" y="1"/>
                  </a:moveTo>
                  <a:cubicBezTo>
                    <a:pt x="668" y="1"/>
                    <a:pt x="661" y="1"/>
                    <a:pt x="654" y="1"/>
                  </a:cubicBezTo>
                  <a:cubicBezTo>
                    <a:pt x="218" y="1"/>
                    <a:pt x="0" y="509"/>
                    <a:pt x="303" y="824"/>
                  </a:cubicBezTo>
                  <a:cubicBezTo>
                    <a:pt x="404" y="921"/>
                    <a:pt x="525" y="965"/>
                    <a:pt x="644" y="965"/>
                  </a:cubicBezTo>
                  <a:cubicBezTo>
                    <a:pt x="893" y="965"/>
                    <a:pt x="1129" y="772"/>
                    <a:pt x="1137" y="485"/>
                  </a:cubicBezTo>
                  <a:cubicBezTo>
                    <a:pt x="1137" y="214"/>
                    <a:pt x="931" y="1"/>
                    <a:pt x="6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5468;p70">
              <a:extLst>
                <a:ext uri="{FF2B5EF4-FFF2-40B4-BE49-F238E27FC236}">
                  <a16:creationId xmlns:a16="http://schemas.microsoft.com/office/drawing/2014/main" id="{41D3F302-B6C7-2D85-A8AD-A119BDF929C8}"/>
                </a:ext>
              </a:extLst>
            </p:cNvPr>
            <p:cNvSpPr/>
            <p:nvPr/>
          </p:nvSpPr>
          <p:spPr>
            <a:xfrm>
              <a:off x="4161400" y="2124225"/>
              <a:ext cx="100125" cy="85500"/>
            </a:xfrm>
            <a:custGeom>
              <a:avLst/>
              <a:gdLst/>
              <a:ahLst/>
              <a:cxnLst/>
              <a:rect l="l" t="t" r="r" b="b"/>
              <a:pathLst>
                <a:path w="4005" h="3420" extrusionOk="0">
                  <a:moveTo>
                    <a:pt x="2285" y="0"/>
                  </a:moveTo>
                  <a:cubicBezTo>
                    <a:pt x="1865" y="0"/>
                    <a:pt x="1437" y="156"/>
                    <a:pt x="1089" y="504"/>
                  </a:cubicBezTo>
                  <a:cubicBezTo>
                    <a:pt x="0" y="1581"/>
                    <a:pt x="775" y="3420"/>
                    <a:pt x="2299" y="3420"/>
                  </a:cubicBezTo>
                  <a:cubicBezTo>
                    <a:pt x="3242" y="3420"/>
                    <a:pt x="4004" y="2658"/>
                    <a:pt x="4004" y="1714"/>
                  </a:cubicBezTo>
                  <a:cubicBezTo>
                    <a:pt x="4004" y="683"/>
                    <a:pt x="3163" y="0"/>
                    <a:pt x="22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5469;p70">
              <a:extLst>
                <a:ext uri="{FF2B5EF4-FFF2-40B4-BE49-F238E27FC236}">
                  <a16:creationId xmlns:a16="http://schemas.microsoft.com/office/drawing/2014/main" id="{1C3D1739-747D-6E0D-4966-DA28D1EB01FD}"/>
                </a:ext>
              </a:extLst>
            </p:cNvPr>
            <p:cNvSpPr/>
            <p:nvPr/>
          </p:nvSpPr>
          <p:spPr>
            <a:xfrm>
              <a:off x="4202525" y="2154975"/>
              <a:ext cx="28450" cy="24175"/>
            </a:xfrm>
            <a:custGeom>
              <a:avLst/>
              <a:gdLst/>
              <a:ahLst/>
              <a:cxnLst/>
              <a:rect l="l" t="t" r="r" b="b"/>
              <a:pathLst>
                <a:path w="1138" h="967" extrusionOk="0">
                  <a:moveTo>
                    <a:pt x="654" y="0"/>
                  </a:moveTo>
                  <a:cubicBezTo>
                    <a:pt x="218" y="0"/>
                    <a:pt x="1" y="520"/>
                    <a:pt x="303" y="823"/>
                  </a:cubicBezTo>
                  <a:cubicBezTo>
                    <a:pt x="402" y="922"/>
                    <a:pt x="524" y="966"/>
                    <a:pt x="644" y="966"/>
                  </a:cubicBezTo>
                  <a:cubicBezTo>
                    <a:pt x="891" y="966"/>
                    <a:pt x="1130" y="777"/>
                    <a:pt x="1138" y="484"/>
                  </a:cubicBezTo>
                  <a:cubicBezTo>
                    <a:pt x="1138" y="218"/>
                    <a:pt x="920" y="0"/>
                    <a:pt x="6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5470;p70">
              <a:extLst>
                <a:ext uri="{FF2B5EF4-FFF2-40B4-BE49-F238E27FC236}">
                  <a16:creationId xmlns:a16="http://schemas.microsoft.com/office/drawing/2014/main" id="{8AE148BD-4F46-8E95-7204-FB3DE94E458C}"/>
                </a:ext>
              </a:extLst>
            </p:cNvPr>
            <p:cNvSpPr/>
            <p:nvPr/>
          </p:nvSpPr>
          <p:spPr>
            <a:xfrm>
              <a:off x="4364625" y="2374625"/>
              <a:ext cx="99825" cy="85500"/>
            </a:xfrm>
            <a:custGeom>
              <a:avLst/>
              <a:gdLst/>
              <a:ahLst/>
              <a:cxnLst/>
              <a:rect l="l" t="t" r="r" b="b"/>
              <a:pathLst>
                <a:path w="3993" h="3420" extrusionOk="0">
                  <a:moveTo>
                    <a:pt x="2273" y="1"/>
                  </a:moveTo>
                  <a:cubicBezTo>
                    <a:pt x="1853" y="1"/>
                    <a:pt x="1425" y="156"/>
                    <a:pt x="1077" y="505"/>
                  </a:cubicBezTo>
                  <a:cubicBezTo>
                    <a:pt x="0" y="1581"/>
                    <a:pt x="763" y="3420"/>
                    <a:pt x="2287" y="3420"/>
                  </a:cubicBezTo>
                  <a:cubicBezTo>
                    <a:pt x="3230" y="3420"/>
                    <a:pt x="3992" y="2658"/>
                    <a:pt x="3992" y="1714"/>
                  </a:cubicBezTo>
                  <a:cubicBezTo>
                    <a:pt x="3992"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5471;p70">
              <a:extLst>
                <a:ext uri="{FF2B5EF4-FFF2-40B4-BE49-F238E27FC236}">
                  <a16:creationId xmlns:a16="http://schemas.microsoft.com/office/drawing/2014/main" id="{5DAF45A4-AB17-E0C7-B5D0-91F69190C084}"/>
                </a:ext>
              </a:extLst>
            </p:cNvPr>
            <p:cNvSpPr/>
            <p:nvPr/>
          </p:nvSpPr>
          <p:spPr>
            <a:xfrm>
              <a:off x="4405450" y="2405375"/>
              <a:ext cx="28450" cy="24175"/>
            </a:xfrm>
            <a:custGeom>
              <a:avLst/>
              <a:gdLst/>
              <a:ahLst/>
              <a:cxnLst/>
              <a:rect l="l" t="t" r="r" b="b"/>
              <a:pathLst>
                <a:path w="1138" h="967" extrusionOk="0">
                  <a:moveTo>
                    <a:pt x="654" y="0"/>
                  </a:moveTo>
                  <a:cubicBezTo>
                    <a:pt x="218" y="0"/>
                    <a:pt x="1" y="521"/>
                    <a:pt x="303" y="823"/>
                  </a:cubicBezTo>
                  <a:cubicBezTo>
                    <a:pt x="402" y="922"/>
                    <a:pt x="524" y="966"/>
                    <a:pt x="644" y="966"/>
                  </a:cubicBezTo>
                  <a:cubicBezTo>
                    <a:pt x="891" y="966"/>
                    <a:pt x="1130" y="777"/>
                    <a:pt x="1138" y="484"/>
                  </a:cubicBezTo>
                  <a:cubicBezTo>
                    <a:pt x="1138" y="218"/>
                    <a:pt x="920" y="0"/>
                    <a:pt x="6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5472;p70">
              <a:extLst>
                <a:ext uri="{FF2B5EF4-FFF2-40B4-BE49-F238E27FC236}">
                  <a16:creationId xmlns:a16="http://schemas.microsoft.com/office/drawing/2014/main" id="{36901CF9-B09F-34ED-EDB8-BBD6DC8C7F53}"/>
                </a:ext>
              </a:extLst>
            </p:cNvPr>
            <p:cNvSpPr/>
            <p:nvPr/>
          </p:nvSpPr>
          <p:spPr>
            <a:xfrm>
              <a:off x="4314425" y="2463225"/>
              <a:ext cx="100125" cy="85825"/>
            </a:xfrm>
            <a:custGeom>
              <a:avLst/>
              <a:gdLst/>
              <a:ahLst/>
              <a:cxnLst/>
              <a:rect l="l" t="t" r="r" b="b"/>
              <a:pathLst>
                <a:path w="4005" h="3433" extrusionOk="0">
                  <a:moveTo>
                    <a:pt x="2276" y="1"/>
                  </a:moveTo>
                  <a:cubicBezTo>
                    <a:pt x="1854" y="1"/>
                    <a:pt x="1425" y="157"/>
                    <a:pt x="1077" y="505"/>
                  </a:cubicBezTo>
                  <a:cubicBezTo>
                    <a:pt x="0" y="1582"/>
                    <a:pt x="763" y="3432"/>
                    <a:pt x="2287" y="3432"/>
                  </a:cubicBezTo>
                  <a:cubicBezTo>
                    <a:pt x="3230" y="3420"/>
                    <a:pt x="4004" y="2658"/>
                    <a:pt x="4004" y="1715"/>
                  </a:cubicBezTo>
                  <a:cubicBezTo>
                    <a:pt x="4004" y="683"/>
                    <a:pt x="3157" y="1"/>
                    <a:pt x="22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5473;p70">
              <a:extLst>
                <a:ext uri="{FF2B5EF4-FFF2-40B4-BE49-F238E27FC236}">
                  <a16:creationId xmlns:a16="http://schemas.microsoft.com/office/drawing/2014/main" id="{B912FD33-B77C-3A43-6B48-30C5C409EB69}"/>
                </a:ext>
              </a:extLst>
            </p:cNvPr>
            <p:cNvSpPr/>
            <p:nvPr/>
          </p:nvSpPr>
          <p:spPr>
            <a:xfrm>
              <a:off x="4355550" y="2493975"/>
              <a:ext cx="28450" cy="24325"/>
            </a:xfrm>
            <a:custGeom>
              <a:avLst/>
              <a:gdLst/>
              <a:ahLst/>
              <a:cxnLst/>
              <a:rect l="l" t="t" r="r" b="b"/>
              <a:pathLst>
                <a:path w="1138" h="973" extrusionOk="0">
                  <a:moveTo>
                    <a:pt x="642" y="1"/>
                  </a:moveTo>
                  <a:cubicBezTo>
                    <a:pt x="218" y="1"/>
                    <a:pt x="1" y="521"/>
                    <a:pt x="303" y="823"/>
                  </a:cubicBezTo>
                  <a:cubicBezTo>
                    <a:pt x="402" y="926"/>
                    <a:pt x="524" y="972"/>
                    <a:pt x="644" y="972"/>
                  </a:cubicBezTo>
                  <a:cubicBezTo>
                    <a:pt x="891" y="972"/>
                    <a:pt x="1130" y="778"/>
                    <a:pt x="1138" y="485"/>
                  </a:cubicBezTo>
                  <a:cubicBezTo>
                    <a:pt x="1138" y="218"/>
                    <a:pt x="920" y="1"/>
                    <a:pt x="6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5474;p70">
              <a:extLst>
                <a:ext uri="{FF2B5EF4-FFF2-40B4-BE49-F238E27FC236}">
                  <a16:creationId xmlns:a16="http://schemas.microsoft.com/office/drawing/2014/main" id="{5F349DEA-A0AD-B555-45A3-94CC2F6A47D2}"/>
                </a:ext>
              </a:extLst>
            </p:cNvPr>
            <p:cNvSpPr/>
            <p:nvPr/>
          </p:nvSpPr>
          <p:spPr>
            <a:xfrm>
              <a:off x="4189525" y="2537525"/>
              <a:ext cx="51725" cy="51450"/>
            </a:xfrm>
            <a:custGeom>
              <a:avLst/>
              <a:gdLst/>
              <a:ahLst/>
              <a:cxnLst/>
              <a:rect l="l" t="t" r="r" b="b"/>
              <a:pathLst>
                <a:path w="2069" h="2058" extrusionOk="0">
                  <a:moveTo>
                    <a:pt x="1029" y="1"/>
                  </a:moveTo>
                  <a:cubicBezTo>
                    <a:pt x="460" y="1"/>
                    <a:pt x="0" y="460"/>
                    <a:pt x="0" y="1029"/>
                  </a:cubicBezTo>
                  <a:cubicBezTo>
                    <a:pt x="0" y="1597"/>
                    <a:pt x="460" y="2057"/>
                    <a:pt x="1029" y="2057"/>
                  </a:cubicBezTo>
                  <a:cubicBezTo>
                    <a:pt x="1609" y="2057"/>
                    <a:pt x="2069" y="1597"/>
                    <a:pt x="2069" y="1029"/>
                  </a:cubicBezTo>
                  <a:cubicBezTo>
                    <a:pt x="2069" y="460"/>
                    <a:pt x="1609" y="1"/>
                    <a:pt x="10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5475;p70">
              <a:extLst>
                <a:ext uri="{FF2B5EF4-FFF2-40B4-BE49-F238E27FC236}">
                  <a16:creationId xmlns:a16="http://schemas.microsoft.com/office/drawing/2014/main" id="{50EEA73A-28EC-5291-5C84-5F1A1B6DCC31}"/>
                </a:ext>
              </a:extLst>
            </p:cNvPr>
            <p:cNvSpPr/>
            <p:nvPr/>
          </p:nvSpPr>
          <p:spPr>
            <a:xfrm>
              <a:off x="4207975" y="2555975"/>
              <a:ext cx="14850" cy="14550"/>
            </a:xfrm>
            <a:custGeom>
              <a:avLst/>
              <a:gdLst/>
              <a:ahLst/>
              <a:cxnLst/>
              <a:rect l="l" t="t" r="r" b="b"/>
              <a:pathLst>
                <a:path w="594" h="582" extrusionOk="0">
                  <a:moveTo>
                    <a:pt x="291" y="1"/>
                  </a:moveTo>
                  <a:cubicBezTo>
                    <a:pt x="133" y="1"/>
                    <a:pt x="0" y="134"/>
                    <a:pt x="0" y="291"/>
                  </a:cubicBezTo>
                  <a:cubicBezTo>
                    <a:pt x="0" y="460"/>
                    <a:pt x="133" y="581"/>
                    <a:pt x="291" y="581"/>
                  </a:cubicBezTo>
                  <a:cubicBezTo>
                    <a:pt x="460" y="581"/>
                    <a:pt x="593" y="460"/>
                    <a:pt x="593" y="291"/>
                  </a:cubicBezTo>
                  <a:cubicBezTo>
                    <a:pt x="593" y="134"/>
                    <a:pt x="460" y="1"/>
                    <a:pt x="2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5476;p70">
              <a:extLst>
                <a:ext uri="{FF2B5EF4-FFF2-40B4-BE49-F238E27FC236}">
                  <a16:creationId xmlns:a16="http://schemas.microsoft.com/office/drawing/2014/main" id="{46075452-E081-9423-15D0-BB70B647FE27}"/>
                </a:ext>
              </a:extLst>
            </p:cNvPr>
            <p:cNvSpPr/>
            <p:nvPr/>
          </p:nvSpPr>
          <p:spPr>
            <a:xfrm>
              <a:off x="3822075" y="2410925"/>
              <a:ext cx="100125" cy="85500"/>
            </a:xfrm>
            <a:custGeom>
              <a:avLst/>
              <a:gdLst/>
              <a:ahLst/>
              <a:cxnLst/>
              <a:rect l="l" t="t" r="r" b="b"/>
              <a:pathLst>
                <a:path w="4005" h="3420" extrusionOk="0">
                  <a:moveTo>
                    <a:pt x="2276" y="0"/>
                  </a:moveTo>
                  <a:cubicBezTo>
                    <a:pt x="1855" y="0"/>
                    <a:pt x="1426" y="156"/>
                    <a:pt x="1077" y="504"/>
                  </a:cubicBezTo>
                  <a:cubicBezTo>
                    <a:pt x="1" y="1581"/>
                    <a:pt x="763" y="3419"/>
                    <a:pt x="2287" y="3419"/>
                  </a:cubicBezTo>
                  <a:cubicBezTo>
                    <a:pt x="3231" y="3419"/>
                    <a:pt x="3993" y="2657"/>
                    <a:pt x="4005" y="1714"/>
                  </a:cubicBezTo>
                  <a:cubicBezTo>
                    <a:pt x="4005" y="683"/>
                    <a:pt x="3158" y="0"/>
                    <a:pt x="22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5477;p70">
              <a:extLst>
                <a:ext uri="{FF2B5EF4-FFF2-40B4-BE49-F238E27FC236}">
                  <a16:creationId xmlns:a16="http://schemas.microsoft.com/office/drawing/2014/main" id="{5D8E2FA4-C528-65E7-015A-AF86B28DD068}"/>
                </a:ext>
              </a:extLst>
            </p:cNvPr>
            <p:cNvSpPr/>
            <p:nvPr/>
          </p:nvSpPr>
          <p:spPr>
            <a:xfrm>
              <a:off x="3863225" y="2441650"/>
              <a:ext cx="28150" cy="24125"/>
            </a:xfrm>
            <a:custGeom>
              <a:avLst/>
              <a:gdLst/>
              <a:ahLst/>
              <a:cxnLst/>
              <a:rect l="l" t="t" r="r" b="b"/>
              <a:pathLst>
                <a:path w="1126" h="965" extrusionOk="0">
                  <a:moveTo>
                    <a:pt x="641" y="1"/>
                  </a:moveTo>
                  <a:cubicBezTo>
                    <a:pt x="206" y="1"/>
                    <a:pt x="0" y="521"/>
                    <a:pt x="302" y="824"/>
                  </a:cubicBezTo>
                  <a:cubicBezTo>
                    <a:pt x="400" y="921"/>
                    <a:pt x="520" y="964"/>
                    <a:pt x="638" y="964"/>
                  </a:cubicBezTo>
                  <a:cubicBezTo>
                    <a:pt x="886" y="964"/>
                    <a:pt x="1125" y="772"/>
                    <a:pt x="1125" y="485"/>
                  </a:cubicBezTo>
                  <a:cubicBezTo>
                    <a:pt x="1125" y="219"/>
                    <a:pt x="907" y="1"/>
                    <a:pt x="6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5478;p70">
              <a:extLst>
                <a:ext uri="{FF2B5EF4-FFF2-40B4-BE49-F238E27FC236}">
                  <a16:creationId xmlns:a16="http://schemas.microsoft.com/office/drawing/2014/main" id="{EDA82696-A79D-E214-EC50-21C05E638BAC}"/>
                </a:ext>
              </a:extLst>
            </p:cNvPr>
            <p:cNvSpPr/>
            <p:nvPr/>
          </p:nvSpPr>
          <p:spPr>
            <a:xfrm>
              <a:off x="3581350" y="2509500"/>
              <a:ext cx="99825" cy="85525"/>
            </a:xfrm>
            <a:custGeom>
              <a:avLst/>
              <a:gdLst/>
              <a:ahLst/>
              <a:cxnLst/>
              <a:rect l="l" t="t" r="r" b="b"/>
              <a:pathLst>
                <a:path w="3993" h="3421" extrusionOk="0">
                  <a:moveTo>
                    <a:pt x="2273" y="1"/>
                  </a:moveTo>
                  <a:cubicBezTo>
                    <a:pt x="1853" y="1"/>
                    <a:pt x="1426" y="157"/>
                    <a:pt x="1077" y="505"/>
                  </a:cubicBezTo>
                  <a:cubicBezTo>
                    <a:pt x="1" y="1581"/>
                    <a:pt x="763" y="3420"/>
                    <a:pt x="2287" y="3420"/>
                  </a:cubicBezTo>
                  <a:cubicBezTo>
                    <a:pt x="3231" y="3420"/>
                    <a:pt x="3993" y="2658"/>
                    <a:pt x="3993" y="1714"/>
                  </a:cubicBezTo>
                  <a:cubicBezTo>
                    <a:pt x="3993"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5479;p70">
              <a:extLst>
                <a:ext uri="{FF2B5EF4-FFF2-40B4-BE49-F238E27FC236}">
                  <a16:creationId xmlns:a16="http://schemas.microsoft.com/office/drawing/2014/main" id="{1B2B641A-9D18-873C-771D-AB23864F2F73}"/>
                </a:ext>
              </a:extLst>
            </p:cNvPr>
            <p:cNvSpPr/>
            <p:nvPr/>
          </p:nvSpPr>
          <p:spPr>
            <a:xfrm>
              <a:off x="3626425" y="2540250"/>
              <a:ext cx="24200" cy="24225"/>
            </a:xfrm>
            <a:custGeom>
              <a:avLst/>
              <a:gdLst/>
              <a:ahLst/>
              <a:cxnLst/>
              <a:rect l="l" t="t" r="r" b="b"/>
              <a:pathLst>
                <a:path w="968"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5480;p70">
              <a:extLst>
                <a:ext uri="{FF2B5EF4-FFF2-40B4-BE49-F238E27FC236}">
                  <a16:creationId xmlns:a16="http://schemas.microsoft.com/office/drawing/2014/main" id="{2D3C00AA-951A-C76F-44CA-3C84A0DDEC38}"/>
                </a:ext>
              </a:extLst>
            </p:cNvPr>
            <p:cNvSpPr/>
            <p:nvPr/>
          </p:nvSpPr>
          <p:spPr>
            <a:xfrm>
              <a:off x="3445875" y="2365850"/>
              <a:ext cx="100125" cy="85825"/>
            </a:xfrm>
            <a:custGeom>
              <a:avLst/>
              <a:gdLst/>
              <a:ahLst/>
              <a:cxnLst/>
              <a:rect l="l" t="t" r="r" b="b"/>
              <a:pathLst>
                <a:path w="4005" h="3433" extrusionOk="0">
                  <a:moveTo>
                    <a:pt x="2273" y="1"/>
                  </a:moveTo>
                  <a:cubicBezTo>
                    <a:pt x="1853" y="1"/>
                    <a:pt x="1425" y="157"/>
                    <a:pt x="1077" y="505"/>
                  </a:cubicBezTo>
                  <a:cubicBezTo>
                    <a:pt x="0" y="1581"/>
                    <a:pt x="763" y="3432"/>
                    <a:pt x="2287" y="3432"/>
                  </a:cubicBezTo>
                  <a:cubicBezTo>
                    <a:pt x="3230" y="3432"/>
                    <a:pt x="3992" y="2658"/>
                    <a:pt x="4005" y="1714"/>
                  </a:cubicBezTo>
                  <a:cubicBezTo>
                    <a:pt x="3996" y="683"/>
                    <a:pt x="3152"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5481;p70">
              <a:extLst>
                <a:ext uri="{FF2B5EF4-FFF2-40B4-BE49-F238E27FC236}">
                  <a16:creationId xmlns:a16="http://schemas.microsoft.com/office/drawing/2014/main" id="{B54A8216-C6CD-EA04-9AF1-FD6A207C3B30}"/>
                </a:ext>
              </a:extLst>
            </p:cNvPr>
            <p:cNvSpPr/>
            <p:nvPr/>
          </p:nvSpPr>
          <p:spPr>
            <a:xfrm>
              <a:off x="3490925" y="2396600"/>
              <a:ext cx="24225" cy="24225"/>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5482;p70">
              <a:extLst>
                <a:ext uri="{FF2B5EF4-FFF2-40B4-BE49-F238E27FC236}">
                  <a16:creationId xmlns:a16="http://schemas.microsoft.com/office/drawing/2014/main" id="{EF557B9F-F485-509C-9FCF-55B51DFF5295}"/>
                </a:ext>
              </a:extLst>
            </p:cNvPr>
            <p:cNvSpPr/>
            <p:nvPr/>
          </p:nvSpPr>
          <p:spPr>
            <a:xfrm>
              <a:off x="3572600" y="2365850"/>
              <a:ext cx="100125" cy="85825"/>
            </a:xfrm>
            <a:custGeom>
              <a:avLst/>
              <a:gdLst/>
              <a:ahLst/>
              <a:cxnLst/>
              <a:rect l="l" t="t" r="r" b="b"/>
              <a:pathLst>
                <a:path w="4005" h="3433" extrusionOk="0">
                  <a:moveTo>
                    <a:pt x="2275" y="1"/>
                  </a:moveTo>
                  <a:cubicBezTo>
                    <a:pt x="1854" y="1"/>
                    <a:pt x="1425" y="157"/>
                    <a:pt x="1077" y="505"/>
                  </a:cubicBezTo>
                  <a:cubicBezTo>
                    <a:pt x="0" y="1581"/>
                    <a:pt x="762" y="3432"/>
                    <a:pt x="2286" y="3432"/>
                  </a:cubicBezTo>
                  <a:cubicBezTo>
                    <a:pt x="3230" y="3432"/>
                    <a:pt x="4004" y="2658"/>
                    <a:pt x="4004" y="1714"/>
                  </a:cubicBezTo>
                  <a:cubicBezTo>
                    <a:pt x="4004" y="683"/>
                    <a:pt x="3157" y="1"/>
                    <a:pt x="2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5483;p70">
              <a:extLst>
                <a:ext uri="{FF2B5EF4-FFF2-40B4-BE49-F238E27FC236}">
                  <a16:creationId xmlns:a16="http://schemas.microsoft.com/office/drawing/2014/main" id="{3FE38035-85E1-759C-AC27-FD8CF7B6BEA7}"/>
                </a:ext>
              </a:extLst>
            </p:cNvPr>
            <p:cNvSpPr/>
            <p:nvPr/>
          </p:nvSpPr>
          <p:spPr>
            <a:xfrm>
              <a:off x="3613725" y="2396600"/>
              <a:ext cx="28150" cy="24400"/>
            </a:xfrm>
            <a:custGeom>
              <a:avLst/>
              <a:gdLst/>
              <a:ahLst/>
              <a:cxnLst/>
              <a:rect l="l" t="t" r="r" b="b"/>
              <a:pathLst>
                <a:path w="1126" h="976" extrusionOk="0">
                  <a:moveTo>
                    <a:pt x="641" y="1"/>
                  </a:moveTo>
                  <a:cubicBezTo>
                    <a:pt x="218" y="1"/>
                    <a:pt x="0" y="521"/>
                    <a:pt x="303" y="835"/>
                  </a:cubicBezTo>
                  <a:cubicBezTo>
                    <a:pt x="400" y="932"/>
                    <a:pt x="519" y="976"/>
                    <a:pt x="636" y="976"/>
                  </a:cubicBezTo>
                  <a:cubicBezTo>
                    <a:pt x="885" y="976"/>
                    <a:pt x="1125" y="780"/>
                    <a:pt x="1125" y="484"/>
                  </a:cubicBezTo>
                  <a:cubicBezTo>
                    <a:pt x="1125" y="218"/>
                    <a:pt x="907" y="1"/>
                    <a:pt x="6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5484;p70">
              <a:extLst>
                <a:ext uri="{FF2B5EF4-FFF2-40B4-BE49-F238E27FC236}">
                  <a16:creationId xmlns:a16="http://schemas.microsoft.com/office/drawing/2014/main" id="{224802C2-0129-7FE1-8211-1974A949D7CD}"/>
                </a:ext>
              </a:extLst>
            </p:cNvPr>
            <p:cNvSpPr/>
            <p:nvPr/>
          </p:nvSpPr>
          <p:spPr>
            <a:xfrm>
              <a:off x="3433775" y="2563325"/>
              <a:ext cx="100125" cy="85525"/>
            </a:xfrm>
            <a:custGeom>
              <a:avLst/>
              <a:gdLst/>
              <a:ahLst/>
              <a:cxnLst/>
              <a:rect l="l" t="t" r="r" b="b"/>
              <a:pathLst>
                <a:path w="4005" h="3421" extrusionOk="0">
                  <a:moveTo>
                    <a:pt x="2276" y="1"/>
                  </a:moveTo>
                  <a:cubicBezTo>
                    <a:pt x="1855" y="1"/>
                    <a:pt x="1425" y="157"/>
                    <a:pt x="1077" y="505"/>
                  </a:cubicBezTo>
                  <a:cubicBezTo>
                    <a:pt x="1" y="1582"/>
                    <a:pt x="763" y="3420"/>
                    <a:pt x="2287" y="3420"/>
                  </a:cubicBezTo>
                  <a:cubicBezTo>
                    <a:pt x="3230" y="3420"/>
                    <a:pt x="3993" y="2658"/>
                    <a:pt x="4005" y="1715"/>
                  </a:cubicBezTo>
                  <a:cubicBezTo>
                    <a:pt x="4005" y="683"/>
                    <a:pt x="3157" y="1"/>
                    <a:pt x="22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5485;p70">
              <a:extLst>
                <a:ext uri="{FF2B5EF4-FFF2-40B4-BE49-F238E27FC236}">
                  <a16:creationId xmlns:a16="http://schemas.microsoft.com/office/drawing/2014/main" id="{B3916289-E461-5C5B-5229-4853CE6214AA}"/>
                </a:ext>
              </a:extLst>
            </p:cNvPr>
            <p:cNvSpPr/>
            <p:nvPr/>
          </p:nvSpPr>
          <p:spPr>
            <a:xfrm>
              <a:off x="3478850" y="2594075"/>
              <a:ext cx="24200" cy="24225"/>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5486;p70">
              <a:extLst>
                <a:ext uri="{FF2B5EF4-FFF2-40B4-BE49-F238E27FC236}">
                  <a16:creationId xmlns:a16="http://schemas.microsoft.com/office/drawing/2014/main" id="{22D842EE-EAF0-99E4-7009-E884CA757A6D}"/>
                </a:ext>
              </a:extLst>
            </p:cNvPr>
            <p:cNvSpPr/>
            <p:nvPr/>
          </p:nvSpPr>
          <p:spPr>
            <a:xfrm>
              <a:off x="4004450" y="2497600"/>
              <a:ext cx="85600" cy="85325"/>
            </a:xfrm>
            <a:custGeom>
              <a:avLst/>
              <a:gdLst/>
              <a:ahLst/>
              <a:cxnLst/>
              <a:rect l="l" t="t" r="r" b="b"/>
              <a:pathLst>
                <a:path w="3424" h="3413" extrusionOk="0">
                  <a:moveTo>
                    <a:pt x="1718" y="1"/>
                  </a:moveTo>
                  <a:cubicBezTo>
                    <a:pt x="774" y="1"/>
                    <a:pt x="0" y="763"/>
                    <a:pt x="0" y="1707"/>
                  </a:cubicBezTo>
                  <a:cubicBezTo>
                    <a:pt x="0" y="2650"/>
                    <a:pt x="774" y="3412"/>
                    <a:pt x="1718" y="3412"/>
                  </a:cubicBezTo>
                  <a:cubicBezTo>
                    <a:pt x="2662" y="3412"/>
                    <a:pt x="3424" y="2650"/>
                    <a:pt x="3424" y="1707"/>
                  </a:cubicBezTo>
                  <a:cubicBezTo>
                    <a:pt x="3424" y="763"/>
                    <a:pt x="2662" y="1"/>
                    <a:pt x="17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5487;p70">
              <a:extLst>
                <a:ext uri="{FF2B5EF4-FFF2-40B4-BE49-F238E27FC236}">
                  <a16:creationId xmlns:a16="http://schemas.microsoft.com/office/drawing/2014/main" id="{B1E32664-7BFE-AF51-1A56-99160A1377F4}"/>
                </a:ext>
              </a:extLst>
            </p:cNvPr>
            <p:cNvSpPr/>
            <p:nvPr/>
          </p:nvSpPr>
          <p:spPr>
            <a:xfrm>
              <a:off x="4031350" y="2528150"/>
              <a:ext cx="28150" cy="24125"/>
            </a:xfrm>
            <a:custGeom>
              <a:avLst/>
              <a:gdLst/>
              <a:ahLst/>
              <a:cxnLst/>
              <a:rect l="l" t="t" r="r" b="b"/>
              <a:pathLst>
                <a:path w="1126" h="965" extrusionOk="0">
                  <a:moveTo>
                    <a:pt x="642" y="1"/>
                  </a:moveTo>
                  <a:cubicBezTo>
                    <a:pt x="206" y="1"/>
                    <a:pt x="1" y="521"/>
                    <a:pt x="303" y="823"/>
                  </a:cubicBezTo>
                  <a:cubicBezTo>
                    <a:pt x="401" y="921"/>
                    <a:pt x="521" y="964"/>
                    <a:pt x="639" y="964"/>
                  </a:cubicBezTo>
                  <a:cubicBezTo>
                    <a:pt x="887" y="964"/>
                    <a:pt x="1126" y="772"/>
                    <a:pt x="1126" y="485"/>
                  </a:cubicBezTo>
                  <a:cubicBezTo>
                    <a:pt x="1126" y="218"/>
                    <a:pt x="908" y="1"/>
                    <a:pt x="6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5488;p70">
              <a:extLst>
                <a:ext uri="{FF2B5EF4-FFF2-40B4-BE49-F238E27FC236}">
                  <a16:creationId xmlns:a16="http://schemas.microsoft.com/office/drawing/2014/main" id="{3E0B4AE1-2D4B-DC4E-5C82-CD6AD54A30E5}"/>
                </a:ext>
              </a:extLst>
            </p:cNvPr>
            <p:cNvSpPr/>
            <p:nvPr/>
          </p:nvSpPr>
          <p:spPr>
            <a:xfrm>
              <a:off x="4083975" y="2442675"/>
              <a:ext cx="99825" cy="85500"/>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1" y="3420"/>
                    <a:pt x="3993" y="2658"/>
                    <a:pt x="3993" y="1714"/>
                  </a:cubicBezTo>
                  <a:cubicBezTo>
                    <a:pt x="3993" y="683"/>
                    <a:pt x="3151" y="0"/>
                    <a:pt x="2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5489;p70">
              <a:extLst>
                <a:ext uri="{FF2B5EF4-FFF2-40B4-BE49-F238E27FC236}">
                  <a16:creationId xmlns:a16="http://schemas.microsoft.com/office/drawing/2014/main" id="{90020B64-BAA6-46DA-4E26-90E2CF03C768}"/>
                </a:ext>
              </a:extLst>
            </p:cNvPr>
            <p:cNvSpPr/>
            <p:nvPr/>
          </p:nvSpPr>
          <p:spPr>
            <a:xfrm>
              <a:off x="4129050" y="2473425"/>
              <a:ext cx="24200" cy="24200"/>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5490;p70">
              <a:extLst>
                <a:ext uri="{FF2B5EF4-FFF2-40B4-BE49-F238E27FC236}">
                  <a16:creationId xmlns:a16="http://schemas.microsoft.com/office/drawing/2014/main" id="{7FFB9770-3DE4-8332-A156-B6EDD3AC1CE9}"/>
                </a:ext>
              </a:extLst>
            </p:cNvPr>
            <p:cNvSpPr/>
            <p:nvPr/>
          </p:nvSpPr>
          <p:spPr>
            <a:xfrm>
              <a:off x="4150200" y="1716875"/>
              <a:ext cx="99825" cy="85500"/>
            </a:xfrm>
            <a:custGeom>
              <a:avLst/>
              <a:gdLst/>
              <a:ahLst/>
              <a:cxnLst/>
              <a:rect l="l" t="t" r="r" b="b"/>
              <a:pathLst>
                <a:path w="3993" h="3420" extrusionOk="0">
                  <a:moveTo>
                    <a:pt x="2273" y="0"/>
                  </a:moveTo>
                  <a:cubicBezTo>
                    <a:pt x="1853" y="0"/>
                    <a:pt x="1426" y="156"/>
                    <a:pt x="1077" y="504"/>
                  </a:cubicBezTo>
                  <a:cubicBezTo>
                    <a:pt x="1" y="1581"/>
                    <a:pt x="763" y="3419"/>
                    <a:pt x="2287" y="3419"/>
                  </a:cubicBezTo>
                  <a:cubicBezTo>
                    <a:pt x="3231" y="3419"/>
                    <a:pt x="3993" y="2657"/>
                    <a:pt x="3993" y="1714"/>
                  </a:cubicBezTo>
                  <a:cubicBezTo>
                    <a:pt x="3993" y="683"/>
                    <a:pt x="3151" y="0"/>
                    <a:pt x="2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5491;p70">
              <a:extLst>
                <a:ext uri="{FF2B5EF4-FFF2-40B4-BE49-F238E27FC236}">
                  <a16:creationId xmlns:a16="http://schemas.microsoft.com/office/drawing/2014/main" id="{06AD340D-43B9-91F5-9C16-FF7A66168AA0}"/>
                </a:ext>
              </a:extLst>
            </p:cNvPr>
            <p:cNvSpPr/>
            <p:nvPr/>
          </p:nvSpPr>
          <p:spPr>
            <a:xfrm>
              <a:off x="4195275" y="1747600"/>
              <a:ext cx="23900" cy="24225"/>
            </a:xfrm>
            <a:custGeom>
              <a:avLst/>
              <a:gdLst/>
              <a:ahLst/>
              <a:cxnLst/>
              <a:rect l="l" t="t" r="r" b="b"/>
              <a:pathLst>
                <a:path w="956" h="969" extrusionOk="0">
                  <a:moveTo>
                    <a:pt x="472" y="1"/>
                  </a:moveTo>
                  <a:cubicBezTo>
                    <a:pt x="206" y="1"/>
                    <a:pt x="0" y="219"/>
                    <a:pt x="0" y="485"/>
                  </a:cubicBezTo>
                  <a:cubicBezTo>
                    <a:pt x="0" y="751"/>
                    <a:pt x="206" y="969"/>
                    <a:pt x="472" y="969"/>
                  </a:cubicBezTo>
                  <a:cubicBezTo>
                    <a:pt x="750" y="969"/>
                    <a:pt x="956" y="751"/>
                    <a:pt x="956" y="485"/>
                  </a:cubicBezTo>
                  <a:cubicBezTo>
                    <a:pt x="956" y="219"/>
                    <a:pt x="750" y="1"/>
                    <a:pt x="4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5492;p70">
              <a:extLst>
                <a:ext uri="{FF2B5EF4-FFF2-40B4-BE49-F238E27FC236}">
                  <a16:creationId xmlns:a16="http://schemas.microsoft.com/office/drawing/2014/main" id="{47F35795-9B3F-B9B4-B078-64E26B7CA268}"/>
                </a:ext>
              </a:extLst>
            </p:cNvPr>
            <p:cNvSpPr/>
            <p:nvPr/>
          </p:nvSpPr>
          <p:spPr>
            <a:xfrm>
              <a:off x="3795175" y="1659100"/>
              <a:ext cx="100125" cy="85825"/>
            </a:xfrm>
            <a:custGeom>
              <a:avLst/>
              <a:gdLst/>
              <a:ahLst/>
              <a:cxnLst/>
              <a:rect l="l" t="t" r="r" b="b"/>
              <a:pathLst>
                <a:path w="4005" h="3433" extrusionOk="0">
                  <a:moveTo>
                    <a:pt x="2275" y="1"/>
                  </a:moveTo>
                  <a:cubicBezTo>
                    <a:pt x="1854" y="1"/>
                    <a:pt x="1425" y="157"/>
                    <a:pt x="1077" y="505"/>
                  </a:cubicBezTo>
                  <a:cubicBezTo>
                    <a:pt x="0" y="1581"/>
                    <a:pt x="762" y="3432"/>
                    <a:pt x="2287" y="3432"/>
                  </a:cubicBezTo>
                  <a:cubicBezTo>
                    <a:pt x="3230" y="3432"/>
                    <a:pt x="4004" y="2658"/>
                    <a:pt x="4004" y="1714"/>
                  </a:cubicBezTo>
                  <a:cubicBezTo>
                    <a:pt x="4004" y="683"/>
                    <a:pt x="3157" y="1"/>
                    <a:pt x="2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5493;p70">
              <a:extLst>
                <a:ext uri="{FF2B5EF4-FFF2-40B4-BE49-F238E27FC236}">
                  <a16:creationId xmlns:a16="http://schemas.microsoft.com/office/drawing/2014/main" id="{5EC23677-6B05-E9EB-8008-B17C92DC0615}"/>
                </a:ext>
              </a:extLst>
            </p:cNvPr>
            <p:cNvSpPr/>
            <p:nvPr/>
          </p:nvSpPr>
          <p:spPr>
            <a:xfrm>
              <a:off x="3840525" y="1690150"/>
              <a:ext cx="23925" cy="23925"/>
            </a:xfrm>
            <a:custGeom>
              <a:avLst/>
              <a:gdLst/>
              <a:ahLst/>
              <a:cxnLst/>
              <a:rect l="l" t="t" r="r" b="b"/>
              <a:pathLst>
                <a:path w="957" h="957" extrusionOk="0">
                  <a:moveTo>
                    <a:pt x="473" y="1"/>
                  </a:moveTo>
                  <a:cubicBezTo>
                    <a:pt x="206" y="1"/>
                    <a:pt x="1" y="206"/>
                    <a:pt x="1" y="472"/>
                  </a:cubicBezTo>
                  <a:cubicBezTo>
                    <a:pt x="1" y="738"/>
                    <a:pt x="206" y="956"/>
                    <a:pt x="473" y="956"/>
                  </a:cubicBezTo>
                  <a:cubicBezTo>
                    <a:pt x="751" y="956"/>
                    <a:pt x="956" y="738"/>
                    <a:pt x="956" y="472"/>
                  </a:cubicBezTo>
                  <a:cubicBezTo>
                    <a:pt x="956" y="206"/>
                    <a:pt x="751" y="1"/>
                    <a:pt x="4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5494;p70">
              <a:extLst>
                <a:ext uri="{FF2B5EF4-FFF2-40B4-BE49-F238E27FC236}">
                  <a16:creationId xmlns:a16="http://schemas.microsoft.com/office/drawing/2014/main" id="{35968741-A721-4A90-D276-5E9022035368}"/>
                </a:ext>
              </a:extLst>
            </p:cNvPr>
            <p:cNvSpPr/>
            <p:nvPr/>
          </p:nvSpPr>
          <p:spPr>
            <a:xfrm>
              <a:off x="4047700" y="1961725"/>
              <a:ext cx="85600" cy="85600"/>
            </a:xfrm>
            <a:custGeom>
              <a:avLst/>
              <a:gdLst/>
              <a:ahLst/>
              <a:cxnLst/>
              <a:rect l="l" t="t" r="r" b="b"/>
              <a:pathLst>
                <a:path w="3424" h="3424" extrusionOk="0">
                  <a:moveTo>
                    <a:pt x="1718" y="0"/>
                  </a:moveTo>
                  <a:cubicBezTo>
                    <a:pt x="774" y="0"/>
                    <a:pt x="0" y="763"/>
                    <a:pt x="0" y="1706"/>
                  </a:cubicBezTo>
                  <a:cubicBezTo>
                    <a:pt x="0" y="2650"/>
                    <a:pt x="774" y="3424"/>
                    <a:pt x="1718" y="3424"/>
                  </a:cubicBezTo>
                  <a:cubicBezTo>
                    <a:pt x="2661" y="3424"/>
                    <a:pt x="3423" y="2650"/>
                    <a:pt x="3423" y="1706"/>
                  </a:cubicBezTo>
                  <a:cubicBezTo>
                    <a:pt x="3423" y="763"/>
                    <a:pt x="2661" y="0"/>
                    <a:pt x="17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5495;p70">
              <a:extLst>
                <a:ext uri="{FF2B5EF4-FFF2-40B4-BE49-F238E27FC236}">
                  <a16:creationId xmlns:a16="http://schemas.microsoft.com/office/drawing/2014/main" id="{54674D15-45A5-74C9-9EF7-0FF46164F737}"/>
                </a:ext>
              </a:extLst>
            </p:cNvPr>
            <p:cNvSpPr/>
            <p:nvPr/>
          </p:nvSpPr>
          <p:spPr>
            <a:xfrm>
              <a:off x="4074600" y="1992275"/>
              <a:ext cx="28150" cy="24175"/>
            </a:xfrm>
            <a:custGeom>
              <a:avLst/>
              <a:gdLst/>
              <a:ahLst/>
              <a:cxnLst/>
              <a:rect l="l" t="t" r="r" b="b"/>
              <a:pathLst>
                <a:path w="1126" h="967" extrusionOk="0">
                  <a:moveTo>
                    <a:pt x="642" y="0"/>
                  </a:moveTo>
                  <a:cubicBezTo>
                    <a:pt x="206" y="0"/>
                    <a:pt x="1" y="520"/>
                    <a:pt x="303" y="823"/>
                  </a:cubicBezTo>
                  <a:cubicBezTo>
                    <a:pt x="402" y="922"/>
                    <a:pt x="524" y="966"/>
                    <a:pt x="644" y="966"/>
                  </a:cubicBezTo>
                  <a:cubicBezTo>
                    <a:pt x="890" y="966"/>
                    <a:pt x="1126" y="777"/>
                    <a:pt x="1126" y="484"/>
                  </a:cubicBezTo>
                  <a:cubicBezTo>
                    <a:pt x="1126" y="218"/>
                    <a:pt x="908" y="0"/>
                    <a:pt x="6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5496;p70">
              <a:extLst>
                <a:ext uri="{FF2B5EF4-FFF2-40B4-BE49-F238E27FC236}">
                  <a16:creationId xmlns:a16="http://schemas.microsoft.com/office/drawing/2014/main" id="{46D7CF9F-71AB-4702-C894-306BC061B4ED}"/>
                </a:ext>
              </a:extLst>
            </p:cNvPr>
            <p:cNvSpPr/>
            <p:nvPr/>
          </p:nvSpPr>
          <p:spPr>
            <a:xfrm>
              <a:off x="3560800" y="2016700"/>
              <a:ext cx="99825" cy="85675"/>
            </a:xfrm>
            <a:custGeom>
              <a:avLst/>
              <a:gdLst/>
              <a:ahLst/>
              <a:cxnLst/>
              <a:rect l="l" t="t" r="r" b="b"/>
              <a:pathLst>
                <a:path w="3993" h="3427" extrusionOk="0">
                  <a:moveTo>
                    <a:pt x="2272" y="0"/>
                  </a:moveTo>
                  <a:cubicBezTo>
                    <a:pt x="1853" y="0"/>
                    <a:pt x="1425" y="155"/>
                    <a:pt x="1077" y="499"/>
                  </a:cubicBezTo>
                  <a:cubicBezTo>
                    <a:pt x="0" y="1576"/>
                    <a:pt x="750" y="3414"/>
                    <a:pt x="2274" y="3426"/>
                  </a:cubicBezTo>
                  <a:cubicBezTo>
                    <a:pt x="3218" y="3426"/>
                    <a:pt x="3992" y="2652"/>
                    <a:pt x="3992" y="1709"/>
                  </a:cubicBezTo>
                  <a:cubicBezTo>
                    <a:pt x="3992" y="677"/>
                    <a:pt x="3150" y="0"/>
                    <a:pt x="22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5497;p70">
              <a:extLst>
                <a:ext uri="{FF2B5EF4-FFF2-40B4-BE49-F238E27FC236}">
                  <a16:creationId xmlns:a16="http://schemas.microsoft.com/office/drawing/2014/main" id="{E0C14766-A179-9363-1AA6-D5B8DC865C3D}"/>
                </a:ext>
              </a:extLst>
            </p:cNvPr>
            <p:cNvSpPr/>
            <p:nvPr/>
          </p:nvSpPr>
          <p:spPr>
            <a:xfrm>
              <a:off x="3605850" y="2047300"/>
              <a:ext cx="23925" cy="24225"/>
            </a:xfrm>
            <a:custGeom>
              <a:avLst/>
              <a:gdLst/>
              <a:ahLst/>
              <a:cxnLst/>
              <a:rect l="l" t="t" r="r" b="b"/>
              <a:pathLst>
                <a:path w="957" h="969" extrusionOk="0">
                  <a:moveTo>
                    <a:pt x="472" y="1"/>
                  </a:moveTo>
                  <a:cubicBezTo>
                    <a:pt x="206" y="1"/>
                    <a:pt x="1" y="219"/>
                    <a:pt x="1" y="485"/>
                  </a:cubicBezTo>
                  <a:cubicBezTo>
                    <a:pt x="1" y="751"/>
                    <a:pt x="206" y="969"/>
                    <a:pt x="472" y="969"/>
                  </a:cubicBezTo>
                  <a:cubicBezTo>
                    <a:pt x="751" y="969"/>
                    <a:pt x="956" y="751"/>
                    <a:pt x="956" y="485"/>
                  </a:cubicBezTo>
                  <a:cubicBezTo>
                    <a:pt x="956" y="219"/>
                    <a:pt x="751" y="1"/>
                    <a:pt x="4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5498;p70">
              <a:extLst>
                <a:ext uri="{FF2B5EF4-FFF2-40B4-BE49-F238E27FC236}">
                  <a16:creationId xmlns:a16="http://schemas.microsoft.com/office/drawing/2014/main" id="{10098C9D-F67A-379B-82FD-C11444FE4CB7}"/>
                </a:ext>
              </a:extLst>
            </p:cNvPr>
            <p:cNvSpPr/>
            <p:nvPr/>
          </p:nvSpPr>
          <p:spPr>
            <a:xfrm>
              <a:off x="3694475" y="2386725"/>
              <a:ext cx="100125" cy="85500"/>
            </a:xfrm>
            <a:custGeom>
              <a:avLst/>
              <a:gdLst/>
              <a:ahLst/>
              <a:cxnLst/>
              <a:rect l="l" t="t" r="r" b="b"/>
              <a:pathLst>
                <a:path w="4005" h="3420" extrusionOk="0">
                  <a:moveTo>
                    <a:pt x="2284" y="0"/>
                  </a:moveTo>
                  <a:cubicBezTo>
                    <a:pt x="1865" y="0"/>
                    <a:pt x="1437" y="156"/>
                    <a:pt x="1089" y="504"/>
                  </a:cubicBezTo>
                  <a:cubicBezTo>
                    <a:pt x="0" y="1581"/>
                    <a:pt x="774" y="3420"/>
                    <a:pt x="2298" y="3420"/>
                  </a:cubicBezTo>
                  <a:cubicBezTo>
                    <a:pt x="3242" y="3420"/>
                    <a:pt x="4004" y="2658"/>
                    <a:pt x="4004" y="1714"/>
                  </a:cubicBezTo>
                  <a:cubicBezTo>
                    <a:pt x="4004" y="683"/>
                    <a:pt x="3162" y="0"/>
                    <a:pt x="22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5499;p70">
              <a:extLst>
                <a:ext uri="{FF2B5EF4-FFF2-40B4-BE49-F238E27FC236}">
                  <a16:creationId xmlns:a16="http://schemas.microsoft.com/office/drawing/2014/main" id="{3ABA462D-1259-3626-392B-916641E2FB5A}"/>
                </a:ext>
              </a:extLst>
            </p:cNvPr>
            <p:cNvSpPr/>
            <p:nvPr/>
          </p:nvSpPr>
          <p:spPr>
            <a:xfrm>
              <a:off x="3735600" y="2417475"/>
              <a:ext cx="28450" cy="24100"/>
            </a:xfrm>
            <a:custGeom>
              <a:avLst/>
              <a:gdLst/>
              <a:ahLst/>
              <a:cxnLst/>
              <a:rect l="l" t="t" r="r" b="b"/>
              <a:pathLst>
                <a:path w="1138" h="964" extrusionOk="0">
                  <a:moveTo>
                    <a:pt x="641" y="0"/>
                  </a:moveTo>
                  <a:cubicBezTo>
                    <a:pt x="218" y="0"/>
                    <a:pt x="0" y="520"/>
                    <a:pt x="303" y="823"/>
                  </a:cubicBezTo>
                  <a:cubicBezTo>
                    <a:pt x="404" y="920"/>
                    <a:pt x="525" y="964"/>
                    <a:pt x="644" y="964"/>
                  </a:cubicBezTo>
                  <a:cubicBezTo>
                    <a:pt x="893" y="964"/>
                    <a:pt x="1129" y="771"/>
                    <a:pt x="1137" y="484"/>
                  </a:cubicBezTo>
                  <a:cubicBezTo>
                    <a:pt x="1137" y="218"/>
                    <a:pt x="920" y="0"/>
                    <a:pt x="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5500;p70">
              <a:extLst>
                <a:ext uri="{FF2B5EF4-FFF2-40B4-BE49-F238E27FC236}">
                  <a16:creationId xmlns:a16="http://schemas.microsoft.com/office/drawing/2014/main" id="{DACAFCA7-FE7A-2A5B-83D8-48054BD570A4}"/>
                </a:ext>
              </a:extLst>
            </p:cNvPr>
            <p:cNvSpPr/>
            <p:nvPr/>
          </p:nvSpPr>
          <p:spPr>
            <a:xfrm>
              <a:off x="3795175" y="2028650"/>
              <a:ext cx="100125" cy="85825"/>
            </a:xfrm>
            <a:custGeom>
              <a:avLst/>
              <a:gdLst/>
              <a:ahLst/>
              <a:cxnLst/>
              <a:rect l="l" t="t" r="r" b="b"/>
              <a:pathLst>
                <a:path w="4005" h="3433" extrusionOk="0">
                  <a:moveTo>
                    <a:pt x="2285" y="1"/>
                  </a:moveTo>
                  <a:cubicBezTo>
                    <a:pt x="1865" y="1"/>
                    <a:pt x="1437" y="157"/>
                    <a:pt x="1089" y="505"/>
                  </a:cubicBezTo>
                  <a:cubicBezTo>
                    <a:pt x="0" y="1581"/>
                    <a:pt x="774" y="3432"/>
                    <a:pt x="2299" y="3432"/>
                  </a:cubicBezTo>
                  <a:cubicBezTo>
                    <a:pt x="3242" y="3432"/>
                    <a:pt x="4004" y="2658"/>
                    <a:pt x="4004" y="1715"/>
                  </a:cubicBezTo>
                  <a:cubicBezTo>
                    <a:pt x="4004" y="683"/>
                    <a:pt x="3163" y="1"/>
                    <a:pt x="22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5501;p70">
              <a:extLst>
                <a:ext uri="{FF2B5EF4-FFF2-40B4-BE49-F238E27FC236}">
                  <a16:creationId xmlns:a16="http://schemas.microsoft.com/office/drawing/2014/main" id="{078DF761-BCBF-ADF1-6757-823132DC6C1E}"/>
                </a:ext>
              </a:extLst>
            </p:cNvPr>
            <p:cNvSpPr/>
            <p:nvPr/>
          </p:nvSpPr>
          <p:spPr>
            <a:xfrm>
              <a:off x="3836300" y="2059400"/>
              <a:ext cx="28150" cy="2417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5502;p70">
              <a:extLst>
                <a:ext uri="{FF2B5EF4-FFF2-40B4-BE49-F238E27FC236}">
                  <a16:creationId xmlns:a16="http://schemas.microsoft.com/office/drawing/2014/main" id="{8F455B4D-0097-3242-3A4F-6459325E8814}"/>
                </a:ext>
              </a:extLst>
            </p:cNvPr>
            <p:cNvSpPr/>
            <p:nvPr/>
          </p:nvSpPr>
          <p:spPr>
            <a:xfrm>
              <a:off x="3795175" y="1911325"/>
              <a:ext cx="100125" cy="85500"/>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5503;p70">
              <a:extLst>
                <a:ext uri="{FF2B5EF4-FFF2-40B4-BE49-F238E27FC236}">
                  <a16:creationId xmlns:a16="http://schemas.microsoft.com/office/drawing/2014/main" id="{8B25EDE4-3FB2-124A-0820-8E26D163F111}"/>
                </a:ext>
              </a:extLst>
            </p:cNvPr>
            <p:cNvSpPr/>
            <p:nvPr/>
          </p:nvSpPr>
          <p:spPr>
            <a:xfrm>
              <a:off x="3836300" y="1942075"/>
              <a:ext cx="28150" cy="24100"/>
            </a:xfrm>
            <a:custGeom>
              <a:avLst/>
              <a:gdLst/>
              <a:ahLst/>
              <a:cxnLst/>
              <a:rect l="l" t="t" r="r" b="b"/>
              <a:pathLst>
                <a:path w="1126" h="964" extrusionOk="0">
                  <a:moveTo>
                    <a:pt x="642" y="0"/>
                  </a:moveTo>
                  <a:cubicBezTo>
                    <a:pt x="218" y="0"/>
                    <a:pt x="0" y="520"/>
                    <a:pt x="303" y="823"/>
                  </a:cubicBezTo>
                  <a:cubicBezTo>
                    <a:pt x="400" y="920"/>
                    <a:pt x="520" y="964"/>
                    <a:pt x="638" y="964"/>
                  </a:cubicBezTo>
                  <a:cubicBezTo>
                    <a:pt x="886" y="964"/>
                    <a:pt x="1125" y="771"/>
                    <a:pt x="1125" y="484"/>
                  </a:cubicBezTo>
                  <a:cubicBezTo>
                    <a:pt x="1125" y="218"/>
                    <a:pt x="920" y="0"/>
                    <a:pt x="6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5504;p70">
              <a:extLst>
                <a:ext uri="{FF2B5EF4-FFF2-40B4-BE49-F238E27FC236}">
                  <a16:creationId xmlns:a16="http://schemas.microsoft.com/office/drawing/2014/main" id="{122B83AD-94F5-E399-B147-0091442430F2}"/>
                </a:ext>
              </a:extLst>
            </p:cNvPr>
            <p:cNvSpPr/>
            <p:nvPr/>
          </p:nvSpPr>
          <p:spPr>
            <a:xfrm>
              <a:off x="3952725" y="1807600"/>
              <a:ext cx="100125" cy="85500"/>
            </a:xfrm>
            <a:custGeom>
              <a:avLst/>
              <a:gdLst/>
              <a:ahLst/>
              <a:cxnLst/>
              <a:rect l="l" t="t" r="r" b="b"/>
              <a:pathLst>
                <a:path w="4005" h="3420" extrusionOk="0">
                  <a:moveTo>
                    <a:pt x="2276" y="0"/>
                  </a:moveTo>
                  <a:cubicBezTo>
                    <a:pt x="1855" y="0"/>
                    <a:pt x="1425" y="156"/>
                    <a:pt x="1077" y="504"/>
                  </a:cubicBezTo>
                  <a:cubicBezTo>
                    <a:pt x="1" y="1581"/>
                    <a:pt x="763" y="3419"/>
                    <a:pt x="2287" y="3419"/>
                  </a:cubicBezTo>
                  <a:cubicBezTo>
                    <a:pt x="3231" y="3419"/>
                    <a:pt x="4005" y="2657"/>
                    <a:pt x="4005" y="1714"/>
                  </a:cubicBezTo>
                  <a:cubicBezTo>
                    <a:pt x="4005" y="683"/>
                    <a:pt x="3157" y="0"/>
                    <a:pt x="22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5505;p70">
              <a:extLst>
                <a:ext uri="{FF2B5EF4-FFF2-40B4-BE49-F238E27FC236}">
                  <a16:creationId xmlns:a16="http://schemas.microsoft.com/office/drawing/2014/main" id="{AB84F18A-4F9B-07B8-0FDA-99C11508AFDA}"/>
                </a:ext>
              </a:extLst>
            </p:cNvPr>
            <p:cNvSpPr/>
            <p:nvPr/>
          </p:nvSpPr>
          <p:spPr>
            <a:xfrm>
              <a:off x="3997800" y="1838325"/>
              <a:ext cx="24200" cy="24225"/>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5506;p70">
              <a:extLst>
                <a:ext uri="{FF2B5EF4-FFF2-40B4-BE49-F238E27FC236}">
                  <a16:creationId xmlns:a16="http://schemas.microsoft.com/office/drawing/2014/main" id="{650E46B6-E6B1-2917-796C-39E64ECE7CAD}"/>
                </a:ext>
              </a:extLst>
            </p:cNvPr>
            <p:cNvSpPr/>
            <p:nvPr/>
          </p:nvSpPr>
          <p:spPr>
            <a:xfrm>
              <a:off x="3931550" y="2028850"/>
              <a:ext cx="85625" cy="85625"/>
            </a:xfrm>
            <a:custGeom>
              <a:avLst/>
              <a:gdLst/>
              <a:ahLst/>
              <a:cxnLst/>
              <a:rect l="l" t="t" r="r" b="b"/>
              <a:pathLst>
                <a:path w="3425" h="3425" extrusionOk="0">
                  <a:moveTo>
                    <a:pt x="1707" y="1"/>
                  </a:moveTo>
                  <a:cubicBezTo>
                    <a:pt x="763" y="1"/>
                    <a:pt x="1" y="763"/>
                    <a:pt x="1" y="1707"/>
                  </a:cubicBezTo>
                  <a:cubicBezTo>
                    <a:pt x="1" y="2650"/>
                    <a:pt x="763" y="3424"/>
                    <a:pt x="1707" y="3424"/>
                  </a:cubicBezTo>
                  <a:cubicBezTo>
                    <a:pt x="2662" y="3424"/>
                    <a:pt x="3424" y="2650"/>
                    <a:pt x="3424" y="1707"/>
                  </a:cubicBezTo>
                  <a:cubicBezTo>
                    <a:pt x="3424" y="763"/>
                    <a:pt x="2662" y="1"/>
                    <a:pt x="17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5507;p70">
              <a:extLst>
                <a:ext uri="{FF2B5EF4-FFF2-40B4-BE49-F238E27FC236}">
                  <a16:creationId xmlns:a16="http://schemas.microsoft.com/office/drawing/2014/main" id="{D9B61406-3194-7781-5F5C-4B2C51ECE3FA}"/>
                </a:ext>
              </a:extLst>
            </p:cNvPr>
            <p:cNvSpPr/>
            <p:nvPr/>
          </p:nvSpPr>
          <p:spPr>
            <a:xfrm>
              <a:off x="3958175" y="2059400"/>
              <a:ext cx="28150" cy="24175"/>
            </a:xfrm>
            <a:custGeom>
              <a:avLst/>
              <a:gdLst/>
              <a:ahLst/>
              <a:cxnLst/>
              <a:rect l="l" t="t" r="r" b="b"/>
              <a:pathLst>
                <a:path w="1126" h="967" extrusionOk="0">
                  <a:moveTo>
                    <a:pt x="642" y="1"/>
                  </a:moveTo>
                  <a:cubicBezTo>
                    <a:pt x="218" y="1"/>
                    <a:pt x="0" y="521"/>
                    <a:pt x="303" y="823"/>
                  </a:cubicBezTo>
                  <a:cubicBezTo>
                    <a:pt x="402" y="922"/>
                    <a:pt x="524" y="967"/>
                    <a:pt x="643" y="967"/>
                  </a:cubicBezTo>
                  <a:cubicBezTo>
                    <a:pt x="890" y="967"/>
                    <a:pt x="1125" y="778"/>
                    <a:pt x="1125" y="485"/>
                  </a:cubicBezTo>
                  <a:cubicBezTo>
                    <a:pt x="1125" y="218"/>
                    <a:pt x="920" y="1"/>
                    <a:pt x="6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5508;p70">
              <a:extLst>
                <a:ext uri="{FF2B5EF4-FFF2-40B4-BE49-F238E27FC236}">
                  <a16:creationId xmlns:a16="http://schemas.microsoft.com/office/drawing/2014/main" id="{10DD19ED-F9FB-2FD8-A2F0-3BE4B9BBD4A5}"/>
                </a:ext>
              </a:extLst>
            </p:cNvPr>
            <p:cNvSpPr/>
            <p:nvPr/>
          </p:nvSpPr>
          <p:spPr>
            <a:xfrm>
              <a:off x="4021375" y="1626450"/>
              <a:ext cx="99825" cy="85500"/>
            </a:xfrm>
            <a:custGeom>
              <a:avLst/>
              <a:gdLst/>
              <a:ahLst/>
              <a:cxnLst/>
              <a:rect l="l" t="t" r="r" b="b"/>
              <a:pathLst>
                <a:path w="3993" h="3420" extrusionOk="0">
                  <a:moveTo>
                    <a:pt x="2273" y="0"/>
                  </a:moveTo>
                  <a:cubicBezTo>
                    <a:pt x="1853" y="0"/>
                    <a:pt x="1425" y="156"/>
                    <a:pt x="1077" y="504"/>
                  </a:cubicBezTo>
                  <a:cubicBezTo>
                    <a:pt x="1" y="1581"/>
                    <a:pt x="763" y="3420"/>
                    <a:pt x="2287" y="3420"/>
                  </a:cubicBezTo>
                  <a:cubicBezTo>
                    <a:pt x="3230" y="3420"/>
                    <a:pt x="3993" y="2657"/>
                    <a:pt x="3993" y="1714"/>
                  </a:cubicBezTo>
                  <a:cubicBezTo>
                    <a:pt x="3993" y="683"/>
                    <a:pt x="3151" y="0"/>
                    <a:pt x="2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509;p70">
              <a:extLst>
                <a:ext uri="{FF2B5EF4-FFF2-40B4-BE49-F238E27FC236}">
                  <a16:creationId xmlns:a16="http://schemas.microsoft.com/office/drawing/2014/main" id="{312F784B-2D48-9342-2DFA-0E2AC6BA7812}"/>
                </a:ext>
              </a:extLst>
            </p:cNvPr>
            <p:cNvSpPr/>
            <p:nvPr/>
          </p:nvSpPr>
          <p:spPr>
            <a:xfrm>
              <a:off x="4066450" y="1657200"/>
              <a:ext cx="24200" cy="24200"/>
            </a:xfrm>
            <a:custGeom>
              <a:avLst/>
              <a:gdLst/>
              <a:ahLst/>
              <a:cxnLst/>
              <a:rect l="l" t="t" r="r" b="b"/>
              <a:pathLst>
                <a:path w="968" h="968"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510;p70">
              <a:extLst>
                <a:ext uri="{FF2B5EF4-FFF2-40B4-BE49-F238E27FC236}">
                  <a16:creationId xmlns:a16="http://schemas.microsoft.com/office/drawing/2014/main" id="{93D13B2B-B291-4658-7B22-9D261E2AAAFB}"/>
                </a:ext>
              </a:extLst>
            </p:cNvPr>
            <p:cNvSpPr/>
            <p:nvPr/>
          </p:nvSpPr>
          <p:spPr>
            <a:xfrm>
              <a:off x="4127225" y="3552550"/>
              <a:ext cx="118875" cy="101825"/>
            </a:xfrm>
            <a:custGeom>
              <a:avLst/>
              <a:gdLst/>
              <a:ahLst/>
              <a:cxnLst/>
              <a:rect l="l" t="t" r="r" b="b"/>
              <a:pathLst>
                <a:path w="4755" h="4073" extrusionOk="0">
                  <a:moveTo>
                    <a:pt x="2707" y="1"/>
                  </a:moveTo>
                  <a:cubicBezTo>
                    <a:pt x="2207" y="1"/>
                    <a:pt x="1698" y="186"/>
                    <a:pt x="1283" y="601"/>
                  </a:cubicBezTo>
                  <a:cubicBezTo>
                    <a:pt x="1" y="1883"/>
                    <a:pt x="908" y="4073"/>
                    <a:pt x="2722" y="4073"/>
                  </a:cubicBezTo>
                  <a:cubicBezTo>
                    <a:pt x="3835" y="4073"/>
                    <a:pt x="4755" y="3166"/>
                    <a:pt x="4755" y="2041"/>
                  </a:cubicBezTo>
                  <a:cubicBezTo>
                    <a:pt x="4755" y="813"/>
                    <a:pt x="3752" y="1"/>
                    <a:pt x="27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511;p70">
              <a:extLst>
                <a:ext uri="{FF2B5EF4-FFF2-40B4-BE49-F238E27FC236}">
                  <a16:creationId xmlns:a16="http://schemas.microsoft.com/office/drawing/2014/main" id="{5E37576C-83DD-564D-6410-C366F673BDB0}"/>
                </a:ext>
              </a:extLst>
            </p:cNvPr>
            <p:cNvSpPr/>
            <p:nvPr/>
          </p:nvSpPr>
          <p:spPr>
            <a:xfrm>
              <a:off x="4168050" y="3583300"/>
              <a:ext cx="47200" cy="40425"/>
            </a:xfrm>
            <a:custGeom>
              <a:avLst/>
              <a:gdLst/>
              <a:ahLst/>
              <a:cxnLst/>
              <a:rect l="l" t="t" r="r" b="b"/>
              <a:pathLst>
                <a:path w="1888" h="1617" extrusionOk="0">
                  <a:moveTo>
                    <a:pt x="1089" y="0"/>
                  </a:moveTo>
                  <a:cubicBezTo>
                    <a:pt x="363" y="0"/>
                    <a:pt x="1" y="871"/>
                    <a:pt x="509" y="1379"/>
                  </a:cubicBezTo>
                  <a:cubicBezTo>
                    <a:pt x="673" y="1543"/>
                    <a:pt x="874" y="1616"/>
                    <a:pt x="1073" y="1616"/>
                  </a:cubicBezTo>
                  <a:cubicBezTo>
                    <a:pt x="1488" y="1616"/>
                    <a:pt x="1888" y="1294"/>
                    <a:pt x="1888" y="811"/>
                  </a:cubicBezTo>
                  <a:cubicBezTo>
                    <a:pt x="1888" y="363"/>
                    <a:pt x="1537" y="0"/>
                    <a:pt x="10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512;p70">
              <a:extLst>
                <a:ext uri="{FF2B5EF4-FFF2-40B4-BE49-F238E27FC236}">
                  <a16:creationId xmlns:a16="http://schemas.microsoft.com/office/drawing/2014/main" id="{EFB12886-4899-5D4E-D8FD-C562EF3A2546}"/>
                </a:ext>
              </a:extLst>
            </p:cNvPr>
            <p:cNvSpPr/>
            <p:nvPr/>
          </p:nvSpPr>
          <p:spPr>
            <a:xfrm>
              <a:off x="4126025" y="4060600"/>
              <a:ext cx="99825" cy="85525"/>
            </a:xfrm>
            <a:custGeom>
              <a:avLst/>
              <a:gdLst/>
              <a:ahLst/>
              <a:cxnLst/>
              <a:rect l="l" t="t" r="r" b="b"/>
              <a:pathLst>
                <a:path w="3993" h="3421" extrusionOk="0">
                  <a:moveTo>
                    <a:pt x="2272" y="1"/>
                  </a:moveTo>
                  <a:cubicBezTo>
                    <a:pt x="1853" y="1"/>
                    <a:pt x="1425" y="157"/>
                    <a:pt x="1077" y="505"/>
                  </a:cubicBezTo>
                  <a:cubicBezTo>
                    <a:pt x="0" y="1582"/>
                    <a:pt x="762" y="3420"/>
                    <a:pt x="2286" y="3420"/>
                  </a:cubicBezTo>
                  <a:cubicBezTo>
                    <a:pt x="3230" y="3420"/>
                    <a:pt x="3992" y="2658"/>
                    <a:pt x="3992" y="1715"/>
                  </a:cubicBezTo>
                  <a:cubicBezTo>
                    <a:pt x="3992" y="683"/>
                    <a:pt x="3150" y="1"/>
                    <a:pt x="2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513;p70">
              <a:extLst>
                <a:ext uri="{FF2B5EF4-FFF2-40B4-BE49-F238E27FC236}">
                  <a16:creationId xmlns:a16="http://schemas.microsoft.com/office/drawing/2014/main" id="{823A2B22-6F56-24FD-2A90-48A3DC164E39}"/>
                </a:ext>
              </a:extLst>
            </p:cNvPr>
            <p:cNvSpPr/>
            <p:nvPr/>
          </p:nvSpPr>
          <p:spPr>
            <a:xfrm>
              <a:off x="4166850" y="4091050"/>
              <a:ext cx="28450" cy="24425"/>
            </a:xfrm>
            <a:custGeom>
              <a:avLst/>
              <a:gdLst/>
              <a:ahLst/>
              <a:cxnLst/>
              <a:rect l="l" t="t" r="r" b="b"/>
              <a:pathLst>
                <a:path w="1138" h="977" extrusionOk="0">
                  <a:moveTo>
                    <a:pt x="653" y="1"/>
                  </a:moveTo>
                  <a:cubicBezTo>
                    <a:pt x="218" y="1"/>
                    <a:pt x="0" y="533"/>
                    <a:pt x="303" y="835"/>
                  </a:cubicBezTo>
                  <a:cubicBezTo>
                    <a:pt x="404" y="933"/>
                    <a:pt x="527" y="976"/>
                    <a:pt x="646" y="976"/>
                  </a:cubicBezTo>
                  <a:cubicBezTo>
                    <a:pt x="898" y="976"/>
                    <a:pt x="1137" y="784"/>
                    <a:pt x="1137" y="497"/>
                  </a:cubicBezTo>
                  <a:cubicBezTo>
                    <a:pt x="1137" y="218"/>
                    <a:pt x="920" y="1"/>
                    <a:pt x="6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514;p70">
              <a:extLst>
                <a:ext uri="{FF2B5EF4-FFF2-40B4-BE49-F238E27FC236}">
                  <a16:creationId xmlns:a16="http://schemas.microsoft.com/office/drawing/2014/main" id="{287DDCDD-EABC-CA23-401D-836A12DE86C0}"/>
                </a:ext>
              </a:extLst>
            </p:cNvPr>
            <p:cNvSpPr/>
            <p:nvPr/>
          </p:nvSpPr>
          <p:spPr>
            <a:xfrm>
              <a:off x="4173500" y="3140650"/>
              <a:ext cx="100125" cy="85500"/>
            </a:xfrm>
            <a:custGeom>
              <a:avLst/>
              <a:gdLst/>
              <a:ahLst/>
              <a:cxnLst/>
              <a:rect l="l" t="t" r="r" b="b"/>
              <a:pathLst>
                <a:path w="4005" h="3420" extrusionOk="0">
                  <a:moveTo>
                    <a:pt x="2285" y="1"/>
                  </a:moveTo>
                  <a:cubicBezTo>
                    <a:pt x="1865" y="1"/>
                    <a:pt x="1437" y="156"/>
                    <a:pt x="1089" y="505"/>
                  </a:cubicBezTo>
                  <a:cubicBezTo>
                    <a:pt x="0" y="1581"/>
                    <a:pt x="775" y="3420"/>
                    <a:pt x="2299" y="3420"/>
                  </a:cubicBezTo>
                  <a:cubicBezTo>
                    <a:pt x="3242" y="3420"/>
                    <a:pt x="4004" y="2658"/>
                    <a:pt x="4004" y="1714"/>
                  </a:cubicBezTo>
                  <a:cubicBezTo>
                    <a:pt x="4004" y="683"/>
                    <a:pt x="3163" y="1"/>
                    <a:pt x="22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515;p70">
              <a:extLst>
                <a:ext uri="{FF2B5EF4-FFF2-40B4-BE49-F238E27FC236}">
                  <a16:creationId xmlns:a16="http://schemas.microsoft.com/office/drawing/2014/main" id="{FBC8856C-1D45-47AC-D063-FF0357C51C82}"/>
                </a:ext>
              </a:extLst>
            </p:cNvPr>
            <p:cNvSpPr/>
            <p:nvPr/>
          </p:nvSpPr>
          <p:spPr>
            <a:xfrm>
              <a:off x="4214625" y="3171400"/>
              <a:ext cx="28450" cy="24100"/>
            </a:xfrm>
            <a:custGeom>
              <a:avLst/>
              <a:gdLst/>
              <a:ahLst/>
              <a:cxnLst/>
              <a:rect l="l" t="t" r="r" b="b"/>
              <a:pathLst>
                <a:path w="1138" h="964" extrusionOk="0">
                  <a:moveTo>
                    <a:pt x="654" y="0"/>
                  </a:moveTo>
                  <a:cubicBezTo>
                    <a:pt x="218" y="0"/>
                    <a:pt x="0" y="521"/>
                    <a:pt x="303" y="823"/>
                  </a:cubicBezTo>
                  <a:cubicBezTo>
                    <a:pt x="404" y="920"/>
                    <a:pt x="526" y="964"/>
                    <a:pt x="644" y="964"/>
                  </a:cubicBezTo>
                  <a:cubicBezTo>
                    <a:pt x="893" y="964"/>
                    <a:pt x="1129" y="771"/>
                    <a:pt x="1138" y="484"/>
                  </a:cubicBezTo>
                  <a:cubicBezTo>
                    <a:pt x="1125" y="218"/>
                    <a:pt x="920" y="0"/>
                    <a:pt x="6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516;p70">
              <a:extLst>
                <a:ext uri="{FF2B5EF4-FFF2-40B4-BE49-F238E27FC236}">
                  <a16:creationId xmlns:a16="http://schemas.microsoft.com/office/drawing/2014/main" id="{9616322F-12E3-DF47-C752-9A490E2A6E9E}"/>
                </a:ext>
              </a:extLst>
            </p:cNvPr>
            <p:cNvSpPr/>
            <p:nvPr/>
          </p:nvSpPr>
          <p:spPr>
            <a:xfrm>
              <a:off x="3610700" y="3121125"/>
              <a:ext cx="117050" cy="100200"/>
            </a:xfrm>
            <a:custGeom>
              <a:avLst/>
              <a:gdLst/>
              <a:ahLst/>
              <a:cxnLst/>
              <a:rect l="l" t="t" r="r" b="b"/>
              <a:pathLst>
                <a:path w="4682" h="4008" extrusionOk="0">
                  <a:moveTo>
                    <a:pt x="2663" y="0"/>
                  </a:moveTo>
                  <a:cubicBezTo>
                    <a:pt x="2169" y="0"/>
                    <a:pt x="1666" y="184"/>
                    <a:pt x="1258" y="596"/>
                  </a:cubicBezTo>
                  <a:cubicBezTo>
                    <a:pt x="0" y="1854"/>
                    <a:pt x="895" y="4007"/>
                    <a:pt x="2674" y="4007"/>
                  </a:cubicBezTo>
                  <a:cubicBezTo>
                    <a:pt x="3774" y="4007"/>
                    <a:pt x="4682" y="3112"/>
                    <a:pt x="4682" y="2011"/>
                  </a:cubicBezTo>
                  <a:cubicBezTo>
                    <a:pt x="4682" y="801"/>
                    <a:pt x="3692" y="0"/>
                    <a:pt x="26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517;p70">
              <a:extLst>
                <a:ext uri="{FF2B5EF4-FFF2-40B4-BE49-F238E27FC236}">
                  <a16:creationId xmlns:a16="http://schemas.microsoft.com/office/drawing/2014/main" id="{A1497A23-2E7C-E9B6-3DF7-32BEC5B4BDB7}"/>
                </a:ext>
              </a:extLst>
            </p:cNvPr>
            <p:cNvSpPr/>
            <p:nvPr/>
          </p:nvSpPr>
          <p:spPr>
            <a:xfrm>
              <a:off x="3658175" y="3152050"/>
              <a:ext cx="38725" cy="38725"/>
            </a:xfrm>
            <a:custGeom>
              <a:avLst/>
              <a:gdLst/>
              <a:ahLst/>
              <a:cxnLst/>
              <a:rect l="l" t="t" r="r" b="b"/>
              <a:pathLst>
                <a:path w="1549" h="1549" extrusionOk="0">
                  <a:moveTo>
                    <a:pt x="775" y="0"/>
                  </a:moveTo>
                  <a:cubicBezTo>
                    <a:pt x="351" y="0"/>
                    <a:pt x="0" y="339"/>
                    <a:pt x="0" y="774"/>
                  </a:cubicBezTo>
                  <a:cubicBezTo>
                    <a:pt x="0" y="1198"/>
                    <a:pt x="351" y="1549"/>
                    <a:pt x="775" y="1549"/>
                  </a:cubicBezTo>
                  <a:cubicBezTo>
                    <a:pt x="1210" y="1549"/>
                    <a:pt x="1549" y="1198"/>
                    <a:pt x="1549" y="774"/>
                  </a:cubicBezTo>
                  <a:cubicBezTo>
                    <a:pt x="1549" y="339"/>
                    <a:pt x="1210" y="0"/>
                    <a:pt x="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518;p70">
              <a:extLst>
                <a:ext uri="{FF2B5EF4-FFF2-40B4-BE49-F238E27FC236}">
                  <a16:creationId xmlns:a16="http://schemas.microsoft.com/office/drawing/2014/main" id="{8E542C16-ACCF-E479-8B3C-D5A6F7E6C6F3}"/>
                </a:ext>
              </a:extLst>
            </p:cNvPr>
            <p:cNvSpPr/>
            <p:nvPr/>
          </p:nvSpPr>
          <p:spPr>
            <a:xfrm>
              <a:off x="2178425" y="3469700"/>
              <a:ext cx="116175" cy="99700"/>
            </a:xfrm>
            <a:custGeom>
              <a:avLst/>
              <a:gdLst/>
              <a:ahLst/>
              <a:cxnLst/>
              <a:rect l="l" t="t" r="r" b="b"/>
              <a:pathLst>
                <a:path w="4647" h="3988" extrusionOk="0">
                  <a:moveTo>
                    <a:pt x="2642" y="0"/>
                  </a:moveTo>
                  <a:cubicBezTo>
                    <a:pt x="2152" y="0"/>
                    <a:pt x="1654" y="182"/>
                    <a:pt x="1247" y="589"/>
                  </a:cubicBezTo>
                  <a:cubicBezTo>
                    <a:pt x="1" y="1847"/>
                    <a:pt x="884" y="3988"/>
                    <a:pt x="2662" y="3988"/>
                  </a:cubicBezTo>
                  <a:cubicBezTo>
                    <a:pt x="3751" y="3976"/>
                    <a:pt x="4646" y="3093"/>
                    <a:pt x="4646" y="1992"/>
                  </a:cubicBezTo>
                  <a:cubicBezTo>
                    <a:pt x="4646" y="797"/>
                    <a:pt x="3665" y="0"/>
                    <a:pt x="26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519;p70">
              <a:extLst>
                <a:ext uri="{FF2B5EF4-FFF2-40B4-BE49-F238E27FC236}">
                  <a16:creationId xmlns:a16="http://schemas.microsoft.com/office/drawing/2014/main" id="{B1C607C9-4EEE-D3AD-0C84-72CB1E0B99B1}"/>
                </a:ext>
              </a:extLst>
            </p:cNvPr>
            <p:cNvSpPr/>
            <p:nvPr/>
          </p:nvSpPr>
          <p:spPr>
            <a:xfrm>
              <a:off x="2225925" y="3500425"/>
              <a:ext cx="38125" cy="38125"/>
            </a:xfrm>
            <a:custGeom>
              <a:avLst/>
              <a:gdLst/>
              <a:ahLst/>
              <a:cxnLst/>
              <a:rect l="l" t="t" r="r" b="b"/>
              <a:pathLst>
                <a:path w="1525" h="1525" extrusionOk="0">
                  <a:moveTo>
                    <a:pt x="762" y="1"/>
                  </a:moveTo>
                  <a:cubicBezTo>
                    <a:pt x="339" y="1"/>
                    <a:pt x="0" y="339"/>
                    <a:pt x="0" y="763"/>
                  </a:cubicBezTo>
                  <a:cubicBezTo>
                    <a:pt x="0" y="1186"/>
                    <a:pt x="339" y="1525"/>
                    <a:pt x="762" y="1525"/>
                  </a:cubicBezTo>
                  <a:cubicBezTo>
                    <a:pt x="1173" y="1525"/>
                    <a:pt x="1524" y="1186"/>
                    <a:pt x="1524" y="763"/>
                  </a:cubicBezTo>
                  <a:cubicBezTo>
                    <a:pt x="1524" y="339"/>
                    <a:pt x="1173" y="1"/>
                    <a:pt x="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520;p70">
              <a:extLst>
                <a:ext uri="{FF2B5EF4-FFF2-40B4-BE49-F238E27FC236}">
                  <a16:creationId xmlns:a16="http://schemas.microsoft.com/office/drawing/2014/main" id="{5630294E-3EE7-7075-7B01-E440887FDD24}"/>
                </a:ext>
              </a:extLst>
            </p:cNvPr>
            <p:cNvSpPr/>
            <p:nvPr/>
          </p:nvSpPr>
          <p:spPr>
            <a:xfrm>
              <a:off x="1469875" y="2529475"/>
              <a:ext cx="100125" cy="85800"/>
            </a:xfrm>
            <a:custGeom>
              <a:avLst/>
              <a:gdLst/>
              <a:ahLst/>
              <a:cxnLst/>
              <a:rect l="l" t="t" r="r" b="b"/>
              <a:pathLst>
                <a:path w="4005" h="3432" extrusionOk="0">
                  <a:moveTo>
                    <a:pt x="2284" y="0"/>
                  </a:moveTo>
                  <a:cubicBezTo>
                    <a:pt x="1865" y="0"/>
                    <a:pt x="1437" y="156"/>
                    <a:pt x="1089" y="504"/>
                  </a:cubicBezTo>
                  <a:cubicBezTo>
                    <a:pt x="0" y="1581"/>
                    <a:pt x="774" y="3432"/>
                    <a:pt x="2299" y="3432"/>
                  </a:cubicBezTo>
                  <a:cubicBezTo>
                    <a:pt x="3242" y="3419"/>
                    <a:pt x="4004" y="2657"/>
                    <a:pt x="4004" y="1714"/>
                  </a:cubicBezTo>
                  <a:cubicBezTo>
                    <a:pt x="4004" y="682"/>
                    <a:pt x="3162" y="0"/>
                    <a:pt x="22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521;p70">
              <a:extLst>
                <a:ext uri="{FF2B5EF4-FFF2-40B4-BE49-F238E27FC236}">
                  <a16:creationId xmlns:a16="http://schemas.microsoft.com/office/drawing/2014/main" id="{52A430BE-994C-7622-8FFD-A44EC0D32109}"/>
                </a:ext>
              </a:extLst>
            </p:cNvPr>
            <p:cNvSpPr/>
            <p:nvPr/>
          </p:nvSpPr>
          <p:spPr>
            <a:xfrm>
              <a:off x="1511000" y="2560200"/>
              <a:ext cx="28150" cy="24175"/>
            </a:xfrm>
            <a:custGeom>
              <a:avLst/>
              <a:gdLst/>
              <a:ahLst/>
              <a:cxnLst/>
              <a:rect l="l" t="t" r="r" b="b"/>
              <a:pathLst>
                <a:path w="1126" h="967" extrusionOk="0">
                  <a:moveTo>
                    <a:pt x="641" y="1"/>
                  </a:moveTo>
                  <a:cubicBezTo>
                    <a:pt x="218" y="1"/>
                    <a:pt x="0" y="521"/>
                    <a:pt x="303" y="823"/>
                  </a:cubicBezTo>
                  <a:cubicBezTo>
                    <a:pt x="402" y="922"/>
                    <a:pt x="524" y="967"/>
                    <a:pt x="643" y="967"/>
                  </a:cubicBezTo>
                  <a:cubicBezTo>
                    <a:pt x="890" y="967"/>
                    <a:pt x="1125" y="778"/>
                    <a:pt x="1125" y="485"/>
                  </a:cubicBezTo>
                  <a:cubicBezTo>
                    <a:pt x="1125" y="219"/>
                    <a:pt x="908" y="1"/>
                    <a:pt x="6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522;p70">
              <a:extLst>
                <a:ext uri="{FF2B5EF4-FFF2-40B4-BE49-F238E27FC236}">
                  <a16:creationId xmlns:a16="http://schemas.microsoft.com/office/drawing/2014/main" id="{39587F33-106D-0944-0C68-EDD7CDC650D4}"/>
                </a:ext>
              </a:extLst>
            </p:cNvPr>
            <p:cNvSpPr/>
            <p:nvPr/>
          </p:nvSpPr>
          <p:spPr>
            <a:xfrm>
              <a:off x="1786500" y="2996100"/>
              <a:ext cx="99825" cy="85500"/>
            </a:xfrm>
            <a:custGeom>
              <a:avLst/>
              <a:gdLst/>
              <a:ahLst/>
              <a:cxnLst/>
              <a:rect l="l" t="t" r="r" b="b"/>
              <a:pathLst>
                <a:path w="3993" h="3420" extrusionOk="0">
                  <a:moveTo>
                    <a:pt x="2273" y="0"/>
                  </a:moveTo>
                  <a:cubicBezTo>
                    <a:pt x="1853" y="0"/>
                    <a:pt x="1425" y="156"/>
                    <a:pt x="1077" y="504"/>
                  </a:cubicBezTo>
                  <a:cubicBezTo>
                    <a:pt x="0" y="1581"/>
                    <a:pt x="750" y="3420"/>
                    <a:pt x="2275" y="3420"/>
                  </a:cubicBezTo>
                  <a:cubicBezTo>
                    <a:pt x="3230" y="3420"/>
                    <a:pt x="3992" y="2658"/>
                    <a:pt x="3992" y="1714"/>
                  </a:cubicBezTo>
                  <a:cubicBezTo>
                    <a:pt x="3992" y="683"/>
                    <a:pt x="3151" y="0"/>
                    <a:pt x="2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523;p70">
              <a:extLst>
                <a:ext uri="{FF2B5EF4-FFF2-40B4-BE49-F238E27FC236}">
                  <a16:creationId xmlns:a16="http://schemas.microsoft.com/office/drawing/2014/main" id="{ECF9604C-9D40-1053-3ABE-BA44061857E9}"/>
                </a:ext>
              </a:extLst>
            </p:cNvPr>
            <p:cNvSpPr/>
            <p:nvPr/>
          </p:nvSpPr>
          <p:spPr>
            <a:xfrm>
              <a:off x="1831250" y="3026850"/>
              <a:ext cx="24225" cy="24200"/>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524;p70">
              <a:extLst>
                <a:ext uri="{FF2B5EF4-FFF2-40B4-BE49-F238E27FC236}">
                  <a16:creationId xmlns:a16="http://schemas.microsoft.com/office/drawing/2014/main" id="{2B33C8B3-B624-C438-308D-D0658F8646EF}"/>
                </a:ext>
              </a:extLst>
            </p:cNvPr>
            <p:cNvSpPr/>
            <p:nvPr/>
          </p:nvSpPr>
          <p:spPr>
            <a:xfrm>
              <a:off x="1886600" y="3253450"/>
              <a:ext cx="99825" cy="85525"/>
            </a:xfrm>
            <a:custGeom>
              <a:avLst/>
              <a:gdLst/>
              <a:ahLst/>
              <a:cxnLst/>
              <a:rect l="l" t="t" r="r" b="b"/>
              <a:pathLst>
                <a:path w="3993" h="3421" extrusionOk="0">
                  <a:moveTo>
                    <a:pt x="2273" y="1"/>
                  </a:moveTo>
                  <a:cubicBezTo>
                    <a:pt x="1853" y="1"/>
                    <a:pt x="1425" y="157"/>
                    <a:pt x="1077" y="505"/>
                  </a:cubicBezTo>
                  <a:cubicBezTo>
                    <a:pt x="1" y="1581"/>
                    <a:pt x="763" y="3420"/>
                    <a:pt x="2287" y="3420"/>
                  </a:cubicBezTo>
                  <a:cubicBezTo>
                    <a:pt x="3230" y="3420"/>
                    <a:pt x="3992" y="2658"/>
                    <a:pt x="3992" y="1714"/>
                  </a:cubicBezTo>
                  <a:cubicBezTo>
                    <a:pt x="3992"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525;p70">
              <a:extLst>
                <a:ext uri="{FF2B5EF4-FFF2-40B4-BE49-F238E27FC236}">
                  <a16:creationId xmlns:a16="http://schemas.microsoft.com/office/drawing/2014/main" id="{FB848500-851B-C46F-F198-DCA7DF904750}"/>
                </a:ext>
              </a:extLst>
            </p:cNvPr>
            <p:cNvSpPr/>
            <p:nvPr/>
          </p:nvSpPr>
          <p:spPr>
            <a:xfrm>
              <a:off x="1931650" y="3284200"/>
              <a:ext cx="24225" cy="24225"/>
            </a:xfrm>
            <a:custGeom>
              <a:avLst/>
              <a:gdLst/>
              <a:ahLst/>
              <a:cxnLst/>
              <a:rect l="l" t="t" r="r" b="b"/>
              <a:pathLst>
                <a:path w="969" h="969" extrusionOk="0">
                  <a:moveTo>
                    <a:pt x="485" y="1"/>
                  </a:moveTo>
                  <a:cubicBezTo>
                    <a:pt x="219" y="1"/>
                    <a:pt x="1" y="218"/>
                    <a:pt x="1" y="484"/>
                  </a:cubicBezTo>
                  <a:cubicBezTo>
                    <a:pt x="1" y="751"/>
                    <a:pt x="219" y="968"/>
                    <a:pt x="485" y="968"/>
                  </a:cubicBezTo>
                  <a:cubicBezTo>
                    <a:pt x="751" y="968"/>
                    <a:pt x="969" y="751"/>
                    <a:pt x="969" y="484"/>
                  </a:cubicBezTo>
                  <a:cubicBezTo>
                    <a:pt x="969" y="218"/>
                    <a:pt x="751" y="1"/>
                    <a:pt x="4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526;p70">
              <a:extLst>
                <a:ext uri="{FF2B5EF4-FFF2-40B4-BE49-F238E27FC236}">
                  <a16:creationId xmlns:a16="http://schemas.microsoft.com/office/drawing/2014/main" id="{6D1A7AD4-95F0-84F6-E398-5B9FFE668771}"/>
                </a:ext>
              </a:extLst>
            </p:cNvPr>
            <p:cNvSpPr/>
            <p:nvPr/>
          </p:nvSpPr>
          <p:spPr>
            <a:xfrm>
              <a:off x="2044475" y="2563325"/>
              <a:ext cx="100125" cy="85525"/>
            </a:xfrm>
            <a:custGeom>
              <a:avLst/>
              <a:gdLst/>
              <a:ahLst/>
              <a:cxnLst/>
              <a:rect l="l" t="t" r="r" b="b"/>
              <a:pathLst>
                <a:path w="4005" h="3421" extrusionOk="0">
                  <a:moveTo>
                    <a:pt x="2284" y="1"/>
                  </a:moveTo>
                  <a:cubicBezTo>
                    <a:pt x="1865" y="1"/>
                    <a:pt x="1437" y="157"/>
                    <a:pt x="1089" y="505"/>
                  </a:cubicBezTo>
                  <a:cubicBezTo>
                    <a:pt x="0" y="1582"/>
                    <a:pt x="774" y="3420"/>
                    <a:pt x="2298" y="3420"/>
                  </a:cubicBezTo>
                  <a:cubicBezTo>
                    <a:pt x="3242" y="3420"/>
                    <a:pt x="4004" y="2658"/>
                    <a:pt x="4004" y="1715"/>
                  </a:cubicBezTo>
                  <a:cubicBezTo>
                    <a:pt x="4004" y="683"/>
                    <a:pt x="3162" y="1"/>
                    <a:pt x="22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527;p70">
              <a:extLst>
                <a:ext uri="{FF2B5EF4-FFF2-40B4-BE49-F238E27FC236}">
                  <a16:creationId xmlns:a16="http://schemas.microsoft.com/office/drawing/2014/main" id="{785FC8D9-7E53-449E-5F4B-A96E93858656}"/>
                </a:ext>
              </a:extLst>
            </p:cNvPr>
            <p:cNvSpPr/>
            <p:nvPr/>
          </p:nvSpPr>
          <p:spPr>
            <a:xfrm>
              <a:off x="2089525" y="2594075"/>
              <a:ext cx="24525" cy="24225"/>
            </a:xfrm>
            <a:custGeom>
              <a:avLst/>
              <a:gdLst/>
              <a:ahLst/>
              <a:cxnLst/>
              <a:rect l="l" t="t" r="r" b="b"/>
              <a:pathLst>
                <a:path w="981" h="969" extrusionOk="0">
                  <a:moveTo>
                    <a:pt x="496" y="1"/>
                  </a:moveTo>
                  <a:cubicBezTo>
                    <a:pt x="218" y="1"/>
                    <a:pt x="0" y="218"/>
                    <a:pt x="0" y="485"/>
                  </a:cubicBezTo>
                  <a:cubicBezTo>
                    <a:pt x="0" y="751"/>
                    <a:pt x="218" y="968"/>
                    <a:pt x="496" y="968"/>
                  </a:cubicBezTo>
                  <a:cubicBezTo>
                    <a:pt x="763" y="968"/>
                    <a:pt x="980" y="751"/>
                    <a:pt x="980" y="485"/>
                  </a:cubicBezTo>
                  <a:cubicBezTo>
                    <a:pt x="980" y="218"/>
                    <a:pt x="763" y="1"/>
                    <a:pt x="4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528;p70">
              <a:extLst>
                <a:ext uri="{FF2B5EF4-FFF2-40B4-BE49-F238E27FC236}">
                  <a16:creationId xmlns:a16="http://schemas.microsoft.com/office/drawing/2014/main" id="{F49E8254-8F23-C8D8-2582-504DDD83212F}"/>
                </a:ext>
              </a:extLst>
            </p:cNvPr>
            <p:cNvSpPr/>
            <p:nvPr/>
          </p:nvSpPr>
          <p:spPr>
            <a:xfrm>
              <a:off x="1400000" y="1781450"/>
              <a:ext cx="99825" cy="85650"/>
            </a:xfrm>
            <a:custGeom>
              <a:avLst/>
              <a:gdLst/>
              <a:ahLst/>
              <a:cxnLst/>
              <a:rect l="l" t="t" r="r" b="b"/>
              <a:pathLst>
                <a:path w="3993" h="3426" extrusionOk="0">
                  <a:moveTo>
                    <a:pt x="2273" y="0"/>
                  </a:moveTo>
                  <a:cubicBezTo>
                    <a:pt x="1854" y="0"/>
                    <a:pt x="1426" y="158"/>
                    <a:pt x="1077" y="510"/>
                  </a:cubicBezTo>
                  <a:cubicBezTo>
                    <a:pt x="1" y="1586"/>
                    <a:pt x="763" y="3425"/>
                    <a:pt x="2287" y="3425"/>
                  </a:cubicBezTo>
                  <a:cubicBezTo>
                    <a:pt x="3231" y="3425"/>
                    <a:pt x="3993" y="2663"/>
                    <a:pt x="3993" y="1720"/>
                  </a:cubicBezTo>
                  <a:cubicBezTo>
                    <a:pt x="3993" y="688"/>
                    <a:pt x="3151" y="0"/>
                    <a:pt x="2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529;p70">
              <a:extLst>
                <a:ext uri="{FF2B5EF4-FFF2-40B4-BE49-F238E27FC236}">
                  <a16:creationId xmlns:a16="http://schemas.microsoft.com/office/drawing/2014/main" id="{1171F2EC-AE82-5696-6DDF-7A4DBB54F8F3}"/>
                </a:ext>
              </a:extLst>
            </p:cNvPr>
            <p:cNvSpPr/>
            <p:nvPr/>
          </p:nvSpPr>
          <p:spPr>
            <a:xfrm>
              <a:off x="1440825" y="1812325"/>
              <a:ext cx="28450" cy="24125"/>
            </a:xfrm>
            <a:custGeom>
              <a:avLst/>
              <a:gdLst/>
              <a:ahLst/>
              <a:cxnLst/>
              <a:rect l="l" t="t" r="r" b="b"/>
              <a:pathLst>
                <a:path w="1138" h="965" extrusionOk="0">
                  <a:moveTo>
                    <a:pt x="654" y="1"/>
                  </a:moveTo>
                  <a:cubicBezTo>
                    <a:pt x="219" y="1"/>
                    <a:pt x="1" y="509"/>
                    <a:pt x="315" y="823"/>
                  </a:cubicBezTo>
                  <a:cubicBezTo>
                    <a:pt x="413" y="921"/>
                    <a:pt x="533" y="964"/>
                    <a:pt x="651" y="964"/>
                  </a:cubicBezTo>
                  <a:cubicBezTo>
                    <a:pt x="899" y="964"/>
                    <a:pt x="1138" y="772"/>
                    <a:pt x="1138" y="485"/>
                  </a:cubicBezTo>
                  <a:cubicBezTo>
                    <a:pt x="1138" y="206"/>
                    <a:pt x="920" y="1"/>
                    <a:pt x="6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530;p70">
              <a:extLst>
                <a:ext uri="{FF2B5EF4-FFF2-40B4-BE49-F238E27FC236}">
                  <a16:creationId xmlns:a16="http://schemas.microsoft.com/office/drawing/2014/main" id="{4E6FB5F0-797A-6B59-8F41-D50A05DF09FF}"/>
                </a:ext>
              </a:extLst>
            </p:cNvPr>
            <p:cNvSpPr/>
            <p:nvPr/>
          </p:nvSpPr>
          <p:spPr>
            <a:xfrm>
              <a:off x="1944050" y="1353350"/>
              <a:ext cx="100125" cy="85825"/>
            </a:xfrm>
            <a:custGeom>
              <a:avLst/>
              <a:gdLst/>
              <a:ahLst/>
              <a:cxnLst/>
              <a:rect l="l" t="t" r="r" b="b"/>
              <a:pathLst>
                <a:path w="4005" h="3433" extrusionOk="0">
                  <a:moveTo>
                    <a:pt x="2285" y="1"/>
                  </a:moveTo>
                  <a:cubicBezTo>
                    <a:pt x="1866" y="1"/>
                    <a:pt x="1438" y="157"/>
                    <a:pt x="1090" y="505"/>
                  </a:cubicBezTo>
                  <a:cubicBezTo>
                    <a:pt x="1" y="1581"/>
                    <a:pt x="775" y="3432"/>
                    <a:pt x="2299" y="3432"/>
                  </a:cubicBezTo>
                  <a:cubicBezTo>
                    <a:pt x="3243" y="3420"/>
                    <a:pt x="4005" y="2658"/>
                    <a:pt x="4005" y="1715"/>
                  </a:cubicBezTo>
                  <a:cubicBezTo>
                    <a:pt x="4005" y="683"/>
                    <a:pt x="3163" y="1"/>
                    <a:pt x="22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531;p70">
              <a:extLst>
                <a:ext uri="{FF2B5EF4-FFF2-40B4-BE49-F238E27FC236}">
                  <a16:creationId xmlns:a16="http://schemas.microsoft.com/office/drawing/2014/main" id="{34C53600-C3F6-ADFD-5B5A-950CD28D6ADE}"/>
                </a:ext>
              </a:extLst>
            </p:cNvPr>
            <p:cNvSpPr/>
            <p:nvPr/>
          </p:nvSpPr>
          <p:spPr>
            <a:xfrm>
              <a:off x="1989425" y="1384100"/>
              <a:ext cx="24225" cy="24225"/>
            </a:xfrm>
            <a:custGeom>
              <a:avLst/>
              <a:gdLst/>
              <a:ahLst/>
              <a:cxnLst/>
              <a:rect l="l" t="t" r="r" b="b"/>
              <a:pathLst>
                <a:path w="969" h="969" extrusionOk="0">
                  <a:moveTo>
                    <a:pt x="484" y="1"/>
                  </a:moveTo>
                  <a:cubicBezTo>
                    <a:pt x="206" y="1"/>
                    <a:pt x="0" y="218"/>
                    <a:pt x="0" y="485"/>
                  </a:cubicBezTo>
                  <a:cubicBezTo>
                    <a:pt x="0" y="751"/>
                    <a:pt x="206" y="968"/>
                    <a:pt x="484" y="968"/>
                  </a:cubicBezTo>
                  <a:cubicBezTo>
                    <a:pt x="750" y="968"/>
                    <a:pt x="968" y="751"/>
                    <a:pt x="968" y="485"/>
                  </a:cubicBezTo>
                  <a:cubicBezTo>
                    <a:pt x="968" y="218"/>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532;p70">
              <a:extLst>
                <a:ext uri="{FF2B5EF4-FFF2-40B4-BE49-F238E27FC236}">
                  <a16:creationId xmlns:a16="http://schemas.microsoft.com/office/drawing/2014/main" id="{F17E13A0-543B-2379-84E8-2FAF5966DD96}"/>
                </a:ext>
              </a:extLst>
            </p:cNvPr>
            <p:cNvSpPr/>
            <p:nvPr/>
          </p:nvSpPr>
          <p:spPr>
            <a:xfrm>
              <a:off x="1638625" y="1365450"/>
              <a:ext cx="99825" cy="85825"/>
            </a:xfrm>
            <a:custGeom>
              <a:avLst/>
              <a:gdLst/>
              <a:ahLst/>
              <a:cxnLst/>
              <a:rect l="l" t="t" r="r" b="b"/>
              <a:pathLst>
                <a:path w="3993" h="3433" extrusionOk="0">
                  <a:moveTo>
                    <a:pt x="2272" y="1"/>
                  </a:moveTo>
                  <a:cubicBezTo>
                    <a:pt x="1853" y="1"/>
                    <a:pt x="1425" y="157"/>
                    <a:pt x="1077" y="505"/>
                  </a:cubicBezTo>
                  <a:cubicBezTo>
                    <a:pt x="0" y="1581"/>
                    <a:pt x="762" y="3420"/>
                    <a:pt x="2286" y="3432"/>
                  </a:cubicBezTo>
                  <a:cubicBezTo>
                    <a:pt x="3230" y="3420"/>
                    <a:pt x="3992" y="2658"/>
                    <a:pt x="3992" y="1714"/>
                  </a:cubicBezTo>
                  <a:cubicBezTo>
                    <a:pt x="3992" y="683"/>
                    <a:pt x="3150" y="1"/>
                    <a:pt x="2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533;p70">
              <a:extLst>
                <a:ext uri="{FF2B5EF4-FFF2-40B4-BE49-F238E27FC236}">
                  <a16:creationId xmlns:a16="http://schemas.microsoft.com/office/drawing/2014/main" id="{DC05B1CD-9134-13C6-EF07-6C9DCC5FE201}"/>
                </a:ext>
              </a:extLst>
            </p:cNvPr>
            <p:cNvSpPr/>
            <p:nvPr/>
          </p:nvSpPr>
          <p:spPr>
            <a:xfrm>
              <a:off x="1683375" y="1396200"/>
              <a:ext cx="24225" cy="24225"/>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534;p70">
              <a:extLst>
                <a:ext uri="{FF2B5EF4-FFF2-40B4-BE49-F238E27FC236}">
                  <a16:creationId xmlns:a16="http://schemas.microsoft.com/office/drawing/2014/main" id="{491BAB80-7E50-72ED-F192-FB4A129E7B27}"/>
                </a:ext>
              </a:extLst>
            </p:cNvPr>
            <p:cNvSpPr/>
            <p:nvPr/>
          </p:nvSpPr>
          <p:spPr>
            <a:xfrm>
              <a:off x="1575725" y="1262625"/>
              <a:ext cx="99800" cy="85525"/>
            </a:xfrm>
            <a:custGeom>
              <a:avLst/>
              <a:gdLst/>
              <a:ahLst/>
              <a:cxnLst/>
              <a:rect l="l" t="t" r="r" b="b"/>
              <a:pathLst>
                <a:path w="3992" h="3421" extrusionOk="0">
                  <a:moveTo>
                    <a:pt x="2272" y="1"/>
                  </a:moveTo>
                  <a:cubicBezTo>
                    <a:pt x="1853" y="1"/>
                    <a:pt x="1425" y="157"/>
                    <a:pt x="1077" y="505"/>
                  </a:cubicBezTo>
                  <a:cubicBezTo>
                    <a:pt x="0" y="1581"/>
                    <a:pt x="762" y="3420"/>
                    <a:pt x="2286" y="3420"/>
                  </a:cubicBezTo>
                  <a:cubicBezTo>
                    <a:pt x="3230" y="3420"/>
                    <a:pt x="3992" y="2658"/>
                    <a:pt x="3992" y="1714"/>
                  </a:cubicBezTo>
                  <a:cubicBezTo>
                    <a:pt x="3992" y="683"/>
                    <a:pt x="3150" y="1"/>
                    <a:pt x="2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535;p70">
              <a:extLst>
                <a:ext uri="{FF2B5EF4-FFF2-40B4-BE49-F238E27FC236}">
                  <a16:creationId xmlns:a16="http://schemas.microsoft.com/office/drawing/2014/main" id="{131D9E36-8D2E-A6B8-974D-F8EA57A1269E}"/>
                </a:ext>
              </a:extLst>
            </p:cNvPr>
            <p:cNvSpPr/>
            <p:nvPr/>
          </p:nvSpPr>
          <p:spPr>
            <a:xfrm>
              <a:off x="1620775" y="1293375"/>
              <a:ext cx="24225" cy="24225"/>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536;p70">
              <a:extLst>
                <a:ext uri="{FF2B5EF4-FFF2-40B4-BE49-F238E27FC236}">
                  <a16:creationId xmlns:a16="http://schemas.microsoft.com/office/drawing/2014/main" id="{FCD138B8-DBC8-585C-C87F-D7681E1A0C21}"/>
                </a:ext>
              </a:extLst>
            </p:cNvPr>
            <p:cNvSpPr/>
            <p:nvPr/>
          </p:nvSpPr>
          <p:spPr>
            <a:xfrm>
              <a:off x="1513425" y="1444250"/>
              <a:ext cx="100125" cy="85650"/>
            </a:xfrm>
            <a:custGeom>
              <a:avLst/>
              <a:gdLst/>
              <a:ahLst/>
              <a:cxnLst/>
              <a:rect l="l" t="t" r="r" b="b"/>
              <a:pathLst>
                <a:path w="4005" h="3426" extrusionOk="0">
                  <a:moveTo>
                    <a:pt x="2276" y="1"/>
                  </a:moveTo>
                  <a:cubicBezTo>
                    <a:pt x="1854" y="1"/>
                    <a:pt x="1425" y="158"/>
                    <a:pt x="1077" y="510"/>
                  </a:cubicBezTo>
                  <a:cubicBezTo>
                    <a:pt x="0" y="1587"/>
                    <a:pt x="762" y="3425"/>
                    <a:pt x="2286" y="3425"/>
                  </a:cubicBezTo>
                  <a:cubicBezTo>
                    <a:pt x="3230" y="3425"/>
                    <a:pt x="3992" y="2663"/>
                    <a:pt x="4004" y="1720"/>
                  </a:cubicBezTo>
                  <a:cubicBezTo>
                    <a:pt x="4004" y="688"/>
                    <a:pt x="3157" y="1"/>
                    <a:pt x="22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537;p70">
              <a:extLst>
                <a:ext uri="{FF2B5EF4-FFF2-40B4-BE49-F238E27FC236}">
                  <a16:creationId xmlns:a16="http://schemas.microsoft.com/office/drawing/2014/main" id="{671F6F78-B7C4-4EA6-3C88-44B497D2C989}"/>
                </a:ext>
              </a:extLst>
            </p:cNvPr>
            <p:cNvSpPr/>
            <p:nvPr/>
          </p:nvSpPr>
          <p:spPr>
            <a:xfrm>
              <a:off x="1554550" y="1475125"/>
              <a:ext cx="28150" cy="24125"/>
            </a:xfrm>
            <a:custGeom>
              <a:avLst/>
              <a:gdLst/>
              <a:ahLst/>
              <a:cxnLst/>
              <a:rect l="l" t="t" r="r" b="b"/>
              <a:pathLst>
                <a:path w="1126" h="965" extrusionOk="0">
                  <a:moveTo>
                    <a:pt x="641" y="1"/>
                  </a:moveTo>
                  <a:cubicBezTo>
                    <a:pt x="218" y="1"/>
                    <a:pt x="0" y="521"/>
                    <a:pt x="303" y="823"/>
                  </a:cubicBezTo>
                  <a:cubicBezTo>
                    <a:pt x="400" y="921"/>
                    <a:pt x="520" y="964"/>
                    <a:pt x="638" y="964"/>
                  </a:cubicBezTo>
                  <a:cubicBezTo>
                    <a:pt x="886" y="964"/>
                    <a:pt x="1125" y="772"/>
                    <a:pt x="1125" y="485"/>
                  </a:cubicBezTo>
                  <a:cubicBezTo>
                    <a:pt x="1125" y="206"/>
                    <a:pt x="908" y="1"/>
                    <a:pt x="6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538;p70">
              <a:extLst>
                <a:ext uri="{FF2B5EF4-FFF2-40B4-BE49-F238E27FC236}">
                  <a16:creationId xmlns:a16="http://schemas.microsoft.com/office/drawing/2014/main" id="{1F54E06B-F3E5-D85A-C9D0-DE6F9C0A773E}"/>
                </a:ext>
              </a:extLst>
            </p:cNvPr>
            <p:cNvSpPr/>
            <p:nvPr/>
          </p:nvSpPr>
          <p:spPr>
            <a:xfrm>
              <a:off x="1778025" y="1377550"/>
              <a:ext cx="100025" cy="85500"/>
            </a:xfrm>
            <a:custGeom>
              <a:avLst/>
              <a:gdLst/>
              <a:ahLst/>
              <a:cxnLst/>
              <a:rect l="l" t="t" r="r" b="b"/>
              <a:pathLst>
                <a:path w="4001" h="3420" extrusionOk="0">
                  <a:moveTo>
                    <a:pt x="2279" y="1"/>
                  </a:moveTo>
                  <a:cubicBezTo>
                    <a:pt x="1859" y="1"/>
                    <a:pt x="1429" y="157"/>
                    <a:pt x="1077" y="505"/>
                  </a:cubicBezTo>
                  <a:cubicBezTo>
                    <a:pt x="1" y="1581"/>
                    <a:pt x="763" y="3420"/>
                    <a:pt x="2287" y="3420"/>
                  </a:cubicBezTo>
                  <a:cubicBezTo>
                    <a:pt x="3231" y="3420"/>
                    <a:pt x="3993" y="2658"/>
                    <a:pt x="3993" y="1726"/>
                  </a:cubicBezTo>
                  <a:cubicBezTo>
                    <a:pt x="4001" y="686"/>
                    <a:pt x="3161" y="1"/>
                    <a:pt x="2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539;p70">
              <a:extLst>
                <a:ext uri="{FF2B5EF4-FFF2-40B4-BE49-F238E27FC236}">
                  <a16:creationId xmlns:a16="http://schemas.microsoft.com/office/drawing/2014/main" id="{A47A54C9-365C-DEB6-6AF5-FE082E9CF3C5}"/>
                </a:ext>
              </a:extLst>
            </p:cNvPr>
            <p:cNvSpPr/>
            <p:nvPr/>
          </p:nvSpPr>
          <p:spPr>
            <a:xfrm>
              <a:off x="1823100" y="1408300"/>
              <a:ext cx="24200" cy="24225"/>
            </a:xfrm>
            <a:custGeom>
              <a:avLst/>
              <a:gdLst/>
              <a:ahLst/>
              <a:cxnLst/>
              <a:rect l="l" t="t" r="r" b="b"/>
              <a:pathLst>
                <a:path w="968" h="969" extrusionOk="0">
                  <a:moveTo>
                    <a:pt x="484" y="0"/>
                  </a:moveTo>
                  <a:cubicBezTo>
                    <a:pt x="218" y="0"/>
                    <a:pt x="0" y="218"/>
                    <a:pt x="0" y="484"/>
                  </a:cubicBezTo>
                  <a:cubicBezTo>
                    <a:pt x="0" y="750"/>
                    <a:pt x="218" y="968"/>
                    <a:pt x="484" y="968"/>
                  </a:cubicBezTo>
                  <a:cubicBezTo>
                    <a:pt x="750" y="968"/>
                    <a:pt x="968" y="750"/>
                    <a:pt x="968" y="484"/>
                  </a:cubicBezTo>
                  <a:cubicBezTo>
                    <a:pt x="968" y="218"/>
                    <a:pt x="750"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540;p70">
              <a:extLst>
                <a:ext uri="{FF2B5EF4-FFF2-40B4-BE49-F238E27FC236}">
                  <a16:creationId xmlns:a16="http://schemas.microsoft.com/office/drawing/2014/main" id="{589687A8-D2AB-D2F7-301E-CA86343E69D8}"/>
                </a:ext>
              </a:extLst>
            </p:cNvPr>
            <p:cNvSpPr/>
            <p:nvPr/>
          </p:nvSpPr>
          <p:spPr>
            <a:xfrm>
              <a:off x="2014825" y="1420050"/>
              <a:ext cx="99825" cy="85650"/>
            </a:xfrm>
            <a:custGeom>
              <a:avLst/>
              <a:gdLst/>
              <a:ahLst/>
              <a:cxnLst/>
              <a:rect l="l" t="t" r="r" b="b"/>
              <a:pathLst>
                <a:path w="3993" h="3426" extrusionOk="0">
                  <a:moveTo>
                    <a:pt x="2273" y="1"/>
                  </a:moveTo>
                  <a:cubicBezTo>
                    <a:pt x="1853" y="1"/>
                    <a:pt x="1425" y="158"/>
                    <a:pt x="1077" y="510"/>
                  </a:cubicBezTo>
                  <a:cubicBezTo>
                    <a:pt x="1" y="1587"/>
                    <a:pt x="763" y="3426"/>
                    <a:pt x="2287" y="3426"/>
                  </a:cubicBezTo>
                  <a:cubicBezTo>
                    <a:pt x="3230" y="3426"/>
                    <a:pt x="3992" y="2663"/>
                    <a:pt x="3992" y="1720"/>
                  </a:cubicBezTo>
                  <a:cubicBezTo>
                    <a:pt x="3992" y="689"/>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541;p70">
              <a:extLst>
                <a:ext uri="{FF2B5EF4-FFF2-40B4-BE49-F238E27FC236}">
                  <a16:creationId xmlns:a16="http://schemas.microsoft.com/office/drawing/2014/main" id="{428992BD-6EAE-317F-3D55-49417F196F7C}"/>
                </a:ext>
              </a:extLst>
            </p:cNvPr>
            <p:cNvSpPr/>
            <p:nvPr/>
          </p:nvSpPr>
          <p:spPr>
            <a:xfrm>
              <a:off x="2059875" y="1450950"/>
              <a:ext cx="24225" cy="24200"/>
            </a:xfrm>
            <a:custGeom>
              <a:avLst/>
              <a:gdLst/>
              <a:ahLst/>
              <a:cxnLst/>
              <a:rect l="l" t="t" r="r" b="b"/>
              <a:pathLst>
                <a:path w="969" h="968" extrusionOk="0">
                  <a:moveTo>
                    <a:pt x="485" y="0"/>
                  </a:moveTo>
                  <a:cubicBezTo>
                    <a:pt x="219" y="0"/>
                    <a:pt x="1" y="218"/>
                    <a:pt x="1" y="484"/>
                  </a:cubicBezTo>
                  <a:cubicBezTo>
                    <a:pt x="1" y="750"/>
                    <a:pt x="219" y="968"/>
                    <a:pt x="485" y="968"/>
                  </a:cubicBezTo>
                  <a:cubicBezTo>
                    <a:pt x="751" y="968"/>
                    <a:pt x="969" y="750"/>
                    <a:pt x="969" y="484"/>
                  </a:cubicBezTo>
                  <a:cubicBezTo>
                    <a:pt x="969" y="218"/>
                    <a:pt x="751" y="0"/>
                    <a:pt x="4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542;p70">
              <a:extLst>
                <a:ext uri="{FF2B5EF4-FFF2-40B4-BE49-F238E27FC236}">
                  <a16:creationId xmlns:a16="http://schemas.microsoft.com/office/drawing/2014/main" id="{B66E60F9-BB5C-6425-A741-FD28C0341C77}"/>
                </a:ext>
              </a:extLst>
            </p:cNvPr>
            <p:cNvSpPr/>
            <p:nvPr/>
          </p:nvSpPr>
          <p:spPr>
            <a:xfrm>
              <a:off x="2149400" y="1377625"/>
              <a:ext cx="99825" cy="85450"/>
            </a:xfrm>
            <a:custGeom>
              <a:avLst/>
              <a:gdLst/>
              <a:ahLst/>
              <a:cxnLst/>
              <a:rect l="l" t="t" r="r" b="b"/>
              <a:pathLst>
                <a:path w="3993" h="3418" extrusionOk="0">
                  <a:moveTo>
                    <a:pt x="2266" y="1"/>
                  </a:moveTo>
                  <a:cubicBezTo>
                    <a:pt x="1849" y="1"/>
                    <a:pt x="1423" y="155"/>
                    <a:pt x="1077" y="502"/>
                  </a:cubicBezTo>
                  <a:cubicBezTo>
                    <a:pt x="1" y="1566"/>
                    <a:pt x="751" y="3417"/>
                    <a:pt x="2275" y="3417"/>
                  </a:cubicBezTo>
                  <a:cubicBezTo>
                    <a:pt x="2282" y="3417"/>
                    <a:pt x="2290" y="3417"/>
                    <a:pt x="2297" y="3417"/>
                  </a:cubicBezTo>
                  <a:cubicBezTo>
                    <a:pt x="3230" y="3417"/>
                    <a:pt x="3993" y="2660"/>
                    <a:pt x="3993" y="1723"/>
                  </a:cubicBezTo>
                  <a:cubicBezTo>
                    <a:pt x="3993" y="689"/>
                    <a:pt x="3146" y="1"/>
                    <a:pt x="22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543;p70">
              <a:extLst>
                <a:ext uri="{FF2B5EF4-FFF2-40B4-BE49-F238E27FC236}">
                  <a16:creationId xmlns:a16="http://schemas.microsoft.com/office/drawing/2014/main" id="{1B94DD4B-B525-34D8-7635-D679C3B4BCFE}"/>
                </a:ext>
              </a:extLst>
            </p:cNvPr>
            <p:cNvSpPr/>
            <p:nvPr/>
          </p:nvSpPr>
          <p:spPr>
            <a:xfrm>
              <a:off x="2190025" y="1408600"/>
              <a:ext cx="28350" cy="24100"/>
            </a:xfrm>
            <a:custGeom>
              <a:avLst/>
              <a:gdLst/>
              <a:ahLst/>
              <a:cxnLst/>
              <a:rect l="l" t="t" r="r" b="b"/>
              <a:pathLst>
                <a:path w="1134" h="964" extrusionOk="0">
                  <a:moveTo>
                    <a:pt x="635" y="0"/>
                  </a:moveTo>
                  <a:cubicBezTo>
                    <a:pt x="209" y="0"/>
                    <a:pt x="0" y="512"/>
                    <a:pt x="311" y="823"/>
                  </a:cubicBezTo>
                  <a:cubicBezTo>
                    <a:pt x="408" y="920"/>
                    <a:pt x="528" y="964"/>
                    <a:pt x="646" y="964"/>
                  </a:cubicBezTo>
                  <a:cubicBezTo>
                    <a:pt x="895" y="964"/>
                    <a:pt x="1134" y="771"/>
                    <a:pt x="1134" y="484"/>
                  </a:cubicBezTo>
                  <a:cubicBezTo>
                    <a:pt x="1134" y="206"/>
                    <a:pt x="916" y="0"/>
                    <a:pt x="650" y="0"/>
                  </a:cubicBezTo>
                  <a:cubicBezTo>
                    <a:pt x="645" y="0"/>
                    <a:pt x="640" y="0"/>
                    <a:pt x="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544;p70">
              <a:extLst>
                <a:ext uri="{FF2B5EF4-FFF2-40B4-BE49-F238E27FC236}">
                  <a16:creationId xmlns:a16="http://schemas.microsoft.com/office/drawing/2014/main" id="{83A9168C-91FB-016A-72C2-6A309EDE6CFF}"/>
                </a:ext>
              </a:extLst>
            </p:cNvPr>
            <p:cNvSpPr/>
            <p:nvPr/>
          </p:nvSpPr>
          <p:spPr>
            <a:xfrm>
              <a:off x="2149400" y="1605775"/>
              <a:ext cx="99825" cy="85600"/>
            </a:xfrm>
            <a:custGeom>
              <a:avLst/>
              <a:gdLst/>
              <a:ahLst/>
              <a:cxnLst/>
              <a:rect l="l" t="t" r="r" b="b"/>
              <a:pathLst>
                <a:path w="3993" h="3424" extrusionOk="0">
                  <a:moveTo>
                    <a:pt x="2266" y="1"/>
                  </a:moveTo>
                  <a:cubicBezTo>
                    <a:pt x="1848" y="1"/>
                    <a:pt x="1423" y="154"/>
                    <a:pt x="1077" y="497"/>
                  </a:cubicBezTo>
                  <a:cubicBezTo>
                    <a:pt x="1" y="1573"/>
                    <a:pt x="751" y="3412"/>
                    <a:pt x="2275" y="3424"/>
                  </a:cubicBezTo>
                  <a:cubicBezTo>
                    <a:pt x="3218" y="3424"/>
                    <a:pt x="3993" y="2662"/>
                    <a:pt x="3993" y="1718"/>
                  </a:cubicBezTo>
                  <a:cubicBezTo>
                    <a:pt x="3993" y="684"/>
                    <a:pt x="3146" y="1"/>
                    <a:pt x="22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545;p70">
              <a:extLst>
                <a:ext uri="{FF2B5EF4-FFF2-40B4-BE49-F238E27FC236}">
                  <a16:creationId xmlns:a16="http://schemas.microsoft.com/office/drawing/2014/main" id="{079D8F18-CE4A-F12E-165C-1A8A1BCCCD2C}"/>
                </a:ext>
              </a:extLst>
            </p:cNvPr>
            <p:cNvSpPr/>
            <p:nvPr/>
          </p:nvSpPr>
          <p:spPr>
            <a:xfrm>
              <a:off x="2190025" y="1636600"/>
              <a:ext cx="28350" cy="24125"/>
            </a:xfrm>
            <a:custGeom>
              <a:avLst/>
              <a:gdLst/>
              <a:ahLst/>
              <a:cxnLst/>
              <a:rect l="l" t="t" r="r" b="b"/>
              <a:pathLst>
                <a:path w="1134" h="965" extrusionOk="0">
                  <a:moveTo>
                    <a:pt x="671" y="1"/>
                  </a:moveTo>
                  <a:cubicBezTo>
                    <a:pt x="664" y="1"/>
                    <a:pt x="657" y="1"/>
                    <a:pt x="650" y="1"/>
                  </a:cubicBezTo>
                  <a:cubicBezTo>
                    <a:pt x="645" y="1"/>
                    <a:pt x="640" y="1"/>
                    <a:pt x="635" y="1"/>
                  </a:cubicBezTo>
                  <a:cubicBezTo>
                    <a:pt x="209" y="1"/>
                    <a:pt x="0" y="513"/>
                    <a:pt x="311" y="824"/>
                  </a:cubicBezTo>
                  <a:cubicBezTo>
                    <a:pt x="408" y="921"/>
                    <a:pt x="528" y="965"/>
                    <a:pt x="646" y="965"/>
                  </a:cubicBezTo>
                  <a:cubicBezTo>
                    <a:pt x="895" y="965"/>
                    <a:pt x="1134" y="772"/>
                    <a:pt x="1134" y="485"/>
                  </a:cubicBezTo>
                  <a:cubicBezTo>
                    <a:pt x="1134" y="214"/>
                    <a:pt x="927" y="1"/>
                    <a:pt x="6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546;p70">
              <a:extLst>
                <a:ext uri="{FF2B5EF4-FFF2-40B4-BE49-F238E27FC236}">
                  <a16:creationId xmlns:a16="http://schemas.microsoft.com/office/drawing/2014/main" id="{8AEFEBFF-5C2D-F976-6370-AF30DA35F63E}"/>
                </a:ext>
              </a:extLst>
            </p:cNvPr>
            <p:cNvSpPr/>
            <p:nvPr/>
          </p:nvSpPr>
          <p:spPr>
            <a:xfrm>
              <a:off x="2266125" y="1703850"/>
              <a:ext cx="99825" cy="85825"/>
            </a:xfrm>
            <a:custGeom>
              <a:avLst/>
              <a:gdLst/>
              <a:ahLst/>
              <a:cxnLst/>
              <a:rect l="l" t="t" r="r" b="b"/>
              <a:pathLst>
                <a:path w="3993" h="3433" extrusionOk="0">
                  <a:moveTo>
                    <a:pt x="2273" y="1"/>
                  </a:moveTo>
                  <a:cubicBezTo>
                    <a:pt x="1854" y="1"/>
                    <a:pt x="1426" y="157"/>
                    <a:pt x="1078" y="505"/>
                  </a:cubicBezTo>
                  <a:cubicBezTo>
                    <a:pt x="1" y="1582"/>
                    <a:pt x="763" y="3432"/>
                    <a:pt x="2287" y="3432"/>
                  </a:cubicBezTo>
                  <a:cubicBezTo>
                    <a:pt x="3231" y="3432"/>
                    <a:pt x="3993" y="2658"/>
                    <a:pt x="3993" y="1715"/>
                  </a:cubicBezTo>
                  <a:cubicBezTo>
                    <a:pt x="3993"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547;p70">
              <a:extLst>
                <a:ext uri="{FF2B5EF4-FFF2-40B4-BE49-F238E27FC236}">
                  <a16:creationId xmlns:a16="http://schemas.microsoft.com/office/drawing/2014/main" id="{3296A0C9-EDA2-66B8-D171-74D831D4F1A0}"/>
                </a:ext>
              </a:extLst>
            </p:cNvPr>
            <p:cNvSpPr/>
            <p:nvPr/>
          </p:nvSpPr>
          <p:spPr>
            <a:xfrm>
              <a:off x="2307275" y="1734600"/>
              <a:ext cx="28150" cy="24175"/>
            </a:xfrm>
            <a:custGeom>
              <a:avLst/>
              <a:gdLst/>
              <a:ahLst/>
              <a:cxnLst/>
              <a:rect l="l" t="t" r="r" b="b"/>
              <a:pathLst>
                <a:path w="1126" h="967" extrusionOk="0">
                  <a:moveTo>
                    <a:pt x="641" y="1"/>
                  </a:moveTo>
                  <a:cubicBezTo>
                    <a:pt x="206" y="1"/>
                    <a:pt x="0" y="521"/>
                    <a:pt x="303" y="823"/>
                  </a:cubicBezTo>
                  <a:cubicBezTo>
                    <a:pt x="401" y="922"/>
                    <a:pt x="524" y="967"/>
                    <a:pt x="643" y="967"/>
                  </a:cubicBezTo>
                  <a:cubicBezTo>
                    <a:pt x="889" y="967"/>
                    <a:pt x="1125" y="778"/>
                    <a:pt x="1125" y="485"/>
                  </a:cubicBezTo>
                  <a:cubicBezTo>
                    <a:pt x="1125" y="219"/>
                    <a:pt x="907" y="1"/>
                    <a:pt x="6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548;p70">
              <a:extLst>
                <a:ext uri="{FF2B5EF4-FFF2-40B4-BE49-F238E27FC236}">
                  <a16:creationId xmlns:a16="http://schemas.microsoft.com/office/drawing/2014/main" id="{9367CEDF-5B4B-F7C9-F27E-ACF07E840A94}"/>
                </a:ext>
              </a:extLst>
            </p:cNvPr>
            <p:cNvSpPr/>
            <p:nvPr/>
          </p:nvSpPr>
          <p:spPr>
            <a:xfrm>
              <a:off x="2068950" y="965875"/>
              <a:ext cx="99825" cy="85600"/>
            </a:xfrm>
            <a:custGeom>
              <a:avLst/>
              <a:gdLst/>
              <a:ahLst/>
              <a:cxnLst/>
              <a:rect l="l" t="t" r="r" b="b"/>
              <a:pathLst>
                <a:path w="3993" h="3424" extrusionOk="0">
                  <a:moveTo>
                    <a:pt x="2268" y="1"/>
                  </a:moveTo>
                  <a:cubicBezTo>
                    <a:pt x="1846" y="1"/>
                    <a:pt x="1415" y="158"/>
                    <a:pt x="1065" y="508"/>
                  </a:cubicBezTo>
                  <a:cubicBezTo>
                    <a:pt x="1" y="1585"/>
                    <a:pt x="763" y="3423"/>
                    <a:pt x="2275" y="3423"/>
                  </a:cubicBezTo>
                  <a:cubicBezTo>
                    <a:pt x="3231" y="3423"/>
                    <a:pt x="3993" y="2649"/>
                    <a:pt x="3993" y="1705"/>
                  </a:cubicBezTo>
                  <a:cubicBezTo>
                    <a:pt x="3985" y="677"/>
                    <a:pt x="3145" y="1"/>
                    <a:pt x="22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549;p70">
              <a:extLst>
                <a:ext uri="{FF2B5EF4-FFF2-40B4-BE49-F238E27FC236}">
                  <a16:creationId xmlns:a16="http://schemas.microsoft.com/office/drawing/2014/main" id="{14BB1FB4-36E0-9689-6E7A-6817E15B4BFD}"/>
                </a:ext>
              </a:extLst>
            </p:cNvPr>
            <p:cNvSpPr/>
            <p:nvPr/>
          </p:nvSpPr>
          <p:spPr>
            <a:xfrm>
              <a:off x="2113725" y="996700"/>
              <a:ext cx="24200" cy="24225"/>
            </a:xfrm>
            <a:custGeom>
              <a:avLst/>
              <a:gdLst/>
              <a:ahLst/>
              <a:cxnLst/>
              <a:rect l="l" t="t" r="r" b="b"/>
              <a:pathLst>
                <a:path w="968" h="969" extrusionOk="0">
                  <a:moveTo>
                    <a:pt x="484" y="1"/>
                  </a:moveTo>
                  <a:cubicBezTo>
                    <a:pt x="218" y="1"/>
                    <a:pt x="0" y="218"/>
                    <a:pt x="0" y="485"/>
                  </a:cubicBezTo>
                  <a:cubicBezTo>
                    <a:pt x="0" y="751"/>
                    <a:pt x="218" y="968"/>
                    <a:pt x="484" y="968"/>
                  </a:cubicBezTo>
                  <a:cubicBezTo>
                    <a:pt x="750" y="968"/>
                    <a:pt x="968" y="751"/>
                    <a:pt x="968" y="485"/>
                  </a:cubicBezTo>
                  <a:cubicBezTo>
                    <a:pt x="968" y="218"/>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550;p70">
              <a:extLst>
                <a:ext uri="{FF2B5EF4-FFF2-40B4-BE49-F238E27FC236}">
                  <a16:creationId xmlns:a16="http://schemas.microsoft.com/office/drawing/2014/main" id="{E277ACCC-3619-61DF-CF89-F95FC921AEF8}"/>
                </a:ext>
              </a:extLst>
            </p:cNvPr>
            <p:cNvSpPr/>
            <p:nvPr/>
          </p:nvSpPr>
          <p:spPr>
            <a:xfrm>
              <a:off x="2056550" y="1743775"/>
              <a:ext cx="100125" cy="85825"/>
            </a:xfrm>
            <a:custGeom>
              <a:avLst/>
              <a:gdLst/>
              <a:ahLst/>
              <a:cxnLst/>
              <a:rect l="l" t="t" r="r" b="b"/>
              <a:pathLst>
                <a:path w="4005" h="3433" extrusionOk="0">
                  <a:moveTo>
                    <a:pt x="2285" y="1"/>
                  </a:moveTo>
                  <a:cubicBezTo>
                    <a:pt x="1866" y="1"/>
                    <a:pt x="1438" y="157"/>
                    <a:pt x="1090" y="505"/>
                  </a:cubicBezTo>
                  <a:cubicBezTo>
                    <a:pt x="1" y="1581"/>
                    <a:pt x="775" y="3420"/>
                    <a:pt x="2299" y="3432"/>
                  </a:cubicBezTo>
                  <a:cubicBezTo>
                    <a:pt x="3243" y="3420"/>
                    <a:pt x="4005" y="2658"/>
                    <a:pt x="4005" y="1714"/>
                  </a:cubicBezTo>
                  <a:cubicBezTo>
                    <a:pt x="4005" y="683"/>
                    <a:pt x="3163" y="1"/>
                    <a:pt x="22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551;p70">
              <a:extLst>
                <a:ext uri="{FF2B5EF4-FFF2-40B4-BE49-F238E27FC236}">
                  <a16:creationId xmlns:a16="http://schemas.microsoft.com/office/drawing/2014/main" id="{20EE7A45-9BAD-5453-882D-614C41DB35FA}"/>
                </a:ext>
              </a:extLst>
            </p:cNvPr>
            <p:cNvSpPr/>
            <p:nvPr/>
          </p:nvSpPr>
          <p:spPr>
            <a:xfrm>
              <a:off x="2097700" y="1774525"/>
              <a:ext cx="28150" cy="24175"/>
            </a:xfrm>
            <a:custGeom>
              <a:avLst/>
              <a:gdLst/>
              <a:ahLst/>
              <a:cxnLst/>
              <a:rect l="l" t="t" r="r" b="b"/>
              <a:pathLst>
                <a:path w="1126" h="967" extrusionOk="0">
                  <a:moveTo>
                    <a:pt x="653" y="1"/>
                  </a:moveTo>
                  <a:cubicBezTo>
                    <a:pt x="218" y="1"/>
                    <a:pt x="0" y="521"/>
                    <a:pt x="302" y="823"/>
                  </a:cubicBezTo>
                  <a:cubicBezTo>
                    <a:pt x="401" y="922"/>
                    <a:pt x="523" y="967"/>
                    <a:pt x="643" y="967"/>
                  </a:cubicBezTo>
                  <a:cubicBezTo>
                    <a:pt x="889" y="967"/>
                    <a:pt x="1125" y="778"/>
                    <a:pt x="1125" y="484"/>
                  </a:cubicBezTo>
                  <a:cubicBezTo>
                    <a:pt x="1125" y="218"/>
                    <a:pt x="919" y="1"/>
                    <a:pt x="6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552;p70">
              <a:extLst>
                <a:ext uri="{FF2B5EF4-FFF2-40B4-BE49-F238E27FC236}">
                  <a16:creationId xmlns:a16="http://schemas.microsoft.com/office/drawing/2014/main" id="{20533AB0-33E0-A57D-9407-480257E1848B}"/>
                </a:ext>
              </a:extLst>
            </p:cNvPr>
            <p:cNvSpPr/>
            <p:nvPr/>
          </p:nvSpPr>
          <p:spPr>
            <a:xfrm>
              <a:off x="1931975" y="1015550"/>
              <a:ext cx="100125" cy="85825"/>
            </a:xfrm>
            <a:custGeom>
              <a:avLst/>
              <a:gdLst/>
              <a:ahLst/>
              <a:cxnLst/>
              <a:rect l="l" t="t" r="r" b="b"/>
              <a:pathLst>
                <a:path w="4005" h="3433" extrusionOk="0">
                  <a:moveTo>
                    <a:pt x="2284" y="1"/>
                  </a:moveTo>
                  <a:cubicBezTo>
                    <a:pt x="1865" y="1"/>
                    <a:pt x="1437" y="157"/>
                    <a:pt x="1089" y="505"/>
                  </a:cubicBezTo>
                  <a:cubicBezTo>
                    <a:pt x="0" y="1581"/>
                    <a:pt x="774" y="3432"/>
                    <a:pt x="2298" y="3432"/>
                  </a:cubicBezTo>
                  <a:cubicBezTo>
                    <a:pt x="3242" y="3432"/>
                    <a:pt x="4004" y="2658"/>
                    <a:pt x="4004" y="1714"/>
                  </a:cubicBezTo>
                  <a:cubicBezTo>
                    <a:pt x="4004" y="683"/>
                    <a:pt x="3162" y="1"/>
                    <a:pt x="22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553;p70">
              <a:extLst>
                <a:ext uri="{FF2B5EF4-FFF2-40B4-BE49-F238E27FC236}">
                  <a16:creationId xmlns:a16="http://schemas.microsoft.com/office/drawing/2014/main" id="{2972CABA-A82C-9F86-04F3-050CA18EDE5C}"/>
                </a:ext>
              </a:extLst>
            </p:cNvPr>
            <p:cNvSpPr/>
            <p:nvPr/>
          </p:nvSpPr>
          <p:spPr>
            <a:xfrm>
              <a:off x="1977025" y="1046300"/>
              <a:ext cx="24225" cy="24225"/>
            </a:xfrm>
            <a:custGeom>
              <a:avLst/>
              <a:gdLst/>
              <a:ahLst/>
              <a:cxnLst/>
              <a:rect l="l" t="t" r="r" b="b"/>
              <a:pathLst>
                <a:path w="969" h="969" extrusionOk="0">
                  <a:moveTo>
                    <a:pt x="484" y="1"/>
                  </a:moveTo>
                  <a:cubicBezTo>
                    <a:pt x="218" y="1"/>
                    <a:pt x="0" y="218"/>
                    <a:pt x="0" y="484"/>
                  </a:cubicBezTo>
                  <a:cubicBezTo>
                    <a:pt x="0" y="751"/>
                    <a:pt x="218" y="968"/>
                    <a:pt x="484" y="968"/>
                  </a:cubicBezTo>
                  <a:cubicBezTo>
                    <a:pt x="763" y="968"/>
                    <a:pt x="968" y="751"/>
                    <a:pt x="968" y="484"/>
                  </a:cubicBezTo>
                  <a:cubicBezTo>
                    <a:pt x="968" y="218"/>
                    <a:pt x="763"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554;p70">
              <a:extLst>
                <a:ext uri="{FF2B5EF4-FFF2-40B4-BE49-F238E27FC236}">
                  <a16:creationId xmlns:a16="http://schemas.microsoft.com/office/drawing/2014/main" id="{995D4041-6C74-E4A2-B60A-1D8FEAE6ACF1}"/>
                </a:ext>
              </a:extLst>
            </p:cNvPr>
            <p:cNvSpPr/>
            <p:nvPr/>
          </p:nvSpPr>
          <p:spPr>
            <a:xfrm>
              <a:off x="1873900" y="1166775"/>
              <a:ext cx="99825" cy="85800"/>
            </a:xfrm>
            <a:custGeom>
              <a:avLst/>
              <a:gdLst/>
              <a:ahLst/>
              <a:cxnLst/>
              <a:rect l="l" t="t" r="r" b="b"/>
              <a:pathLst>
                <a:path w="3993" h="3432" extrusionOk="0">
                  <a:moveTo>
                    <a:pt x="2273" y="0"/>
                  </a:moveTo>
                  <a:cubicBezTo>
                    <a:pt x="1853" y="0"/>
                    <a:pt x="1425" y="156"/>
                    <a:pt x="1077" y="504"/>
                  </a:cubicBezTo>
                  <a:cubicBezTo>
                    <a:pt x="0" y="1581"/>
                    <a:pt x="763" y="3432"/>
                    <a:pt x="2287" y="3432"/>
                  </a:cubicBezTo>
                  <a:cubicBezTo>
                    <a:pt x="3230" y="3432"/>
                    <a:pt x="3992" y="2657"/>
                    <a:pt x="3992" y="1714"/>
                  </a:cubicBezTo>
                  <a:cubicBezTo>
                    <a:pt x="3992" y="683"/>
                    <a:pt x="3151" y="0"/>
                    <a:pt x="2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555;p70">
              <a:extLst>
                <a:ext uri="{FF2B5EF4-FFF2-40B4-BE49-F238E27FC236}">
                  <a16:creationId xmlns:a16="http://schemas.microsoft.com/office/drawing/2014/main" id="{46042205-368F-2D6F-4858-594709483073}"/>
                </a:ext>
              </a:extLst>
            </p:cNvPr>
            <p:cNvSpPr/>
            <p:nvPr/>
          </p:nvSpPr>
          <p:spPr>
            <a:xfrm>
              <a:off x="1914725" y="1197500"/>
              <a:ext cx="28450" cy="24425"/>
            </a:xfrm>
            <a:custGeom>
              <a:avLst/>
              <a:gdLst/>
              <a:ahLst/>
              <a:cxnLst/>
              <a:rect l="l" t="t" r="r" b="b"/>
              <a:pathLst>
                <a:path w="1138" h="977" extrusionOk="0">
                  <a:moveTo>
                    <a:pt x="654" y="1"/>
                  </a:moveTo>
                  <a:cubicBezTo>
                    <a:pt x="218" y="1"/>
                    <a:pt x="1" y="521"/>
                    <a:pt x="303" y="836"/>
                  </a:cubicBezTo>
                  <a:cubicBezTo>
                    <a:pt x="400" y="933"/>
                    <a:pt x="519" y="976"/>
                    <a:pt x="637" y="976"/>
                  </a:cubicBezTo>
                  <a:cubicBezTo>
                    <a:pt x="887" y="976"/>
                    <a:pt x="1129" y="781"/>
                    <a:pt x="1138" y="485"/>
                  </a:cubicBezTo>
                  <a:cubicBezTo>
                    <a:pt x="1138" y="219"/>
                    <a:pt x="920" y="1"/>
                    <a:pt x="6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556;p70">
              <a:extLst>
                <a:ext uri="{FF2B5EF4-FFF2-40B4-BE49-F238E27FC236}">
                  <a16:creationId xmlns:a16="http://schemas.microsoft.com/office/drawing/2014/main" id="{0A46DA21-3A60-026B-75FD-110D42733849}"/>
                </a:ext>
              </a:extLst>
            </p:cNvPr>
            <p:cNvSpPr/>
            <p:nvPr/>
          </p:nvSpPr>
          <p:spPr>
            <a:xfrm>
              <a:off x="1726925" y="1199725"/>
              <a:ext cx="100125" cy="85525"/>
            </a:xfrm>
            <a:custGeom>
              <a:avLst/>
              <a:gdLst/>
              <a:ahLst/>
              <a:cxnLst/>
              <a:rect l="l" t="t" r="r" b="b"/>
              <a:pathLst>
                <a:path w="4005" h="3421" extrusionOk="0">
                  <a:moveTo>
                    <a:pt x="2285" y="1"/>
                  </a:moveTo>
                  <a:cubicBezTo>
                    <a:pt x="1865" y="1"/>
                    <a:pt x="1437" y="157"/>
                    <a:pt x="1089" y="505"/>
                  </a:cubicBezTo>
                  <a:cubicBezTo>
                    <a:pt x="0" y="1581"/>
                    <a:pt x="775" y="3420"/>
                    <a:pt x="2299" y="3420"/>
                  </a:cubicBezTo>
                  <a:cubicBezTo>
                    <a:pt x="3242" y="3420"/>
                    <a:pt x="4004" y="2658"/>
                    <a:pt x="4004" y="1714"/>
                  </a:cubicBezTo>
                  <a:cubicBezTo>
                    <a:pt x="4004" y="683"/>
                    <a:pt x="3163" y="1"/>
                    <a:pt x="22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557;p70">
              <a:extLst>
                <a:ext uri="{FF2B5EF4-FFF2-40B4-BE49-F238E27FC236}">
                  <a16:creationId xmlns:a16="http://schemas.microsoft.com/office/drawing/2014/main" id="{B52D5E1C-D7F1-DE8C-E87E-218F00E3E006}"/>
                </a:ext>
              </a:extLst>
            </p:cNvPr>
            <p:cNvSpPr/>
            <p:nvPr/>
          </p:nvSpPr>
          <p:spPr>
            <a:xfrm>
              <a:off x="1768050" y="1230475"/>
              <a:ext cx="28150" cy="24100"/>
            </a:xfrm>
            <a:custGeom>
              <a:avLst/>
              <a:gdLst/>
              <a:ahLst/>
              <a:cxnLst/>
              <a:rect l="l" t="t" r="r" b="b"/>
              <a:pathLst>
                <a:path w="1126" h="964" extrusionOk="0">
                  <a:moveTo>
                    <a:pt x="642" y="1"/>
                  </a:moveTo>
                  <a:cubicBezTo>
                    <a:pt x="218" y="1"/>
                    <a:pt x="1" y="521"/>
                    <a:pt x="303" y="823"/>
                  </a:cubicBezTo>
                  <a:cubicBezTo>
                    <a:pt x="400" y="920"/>
                    <a:pt x="520" y="964"/>
                    <a:pt x="638" y="964"/>
                  </a:cubicBezTo>
                  <a:cubicBezTo>
                    <a:pt x="887" y="964"/>
                    <a:pt x="1126" y="771"/>
                    <a:pt x="1126" y="484"/>
                  </a:cubicBezTo>
                  <a:cubicBezTo>
                    <a:pt x="1126" y="218"/>
                    <a:pt x="908" y="1"/>
                    <a:pt x="6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558;p70">
              <a:extLst>
                <a:ext uri="{FF2B5EF4-FFF2-40B4-BE49-F238E27FC236}">
                  <a16:creationId xmlns:a16="http://schemas.microsoft.com/office/drawing/2014/main" id="{3EB0CF0E-3484-253C-483D-C6BB54927A55}"/>
                </a:ext>
              </a:extLst>
            </p:cNvPr>
            <p:cNvSpPr/>
            <p:nvPr/>
          </p:nvSpPr>
          <p:spPr>
            <a:xfrm>
              <a:off x="2210800" y="764250"/>
              <a:ext cx="100125" cy="85500"/>
            </a:xfrm>
            <a:custGeom>
              <a:avLst/>
              <a:gdLst/>
              <a:ahLst/>
              <a:cxnLst/>
              <a:rect l="l" t="t" r="r" b="b"/>
              <a:pathLst>
                <a:path w="4005" h="3420" extrusionOk="0">
                  <a:moveTo>
                    <a:pt x="2285" y="0"/>
                  </a:moveTo>
                  <a:cubicBezTo>
                    <a:pt x="1865" y="0"/>
                    <a:pt x="1437" y="156"/>
                    <a:pt x="1089" y="504"/>
                  </a:cubicBezTo>
                  <a:cubicBezTo>
                    <a:pt x="0" y="1581"/>
                    <a:pt x="774" y="3420"/>
                    <a:pt x="2299" y="3420"/>
                  </a:cubicBezTo>
                  <a:cubicBezTo>
                    <a:pt x="3242" y="3420"/>
                    <a:pt x="4004" y="2658"/>
                    <a:pt x="4004" y="1714"/>
                  </a:cubicBezTo>
                  <a:cubicBezTo>
                    <a:pt x="4004" y="683"/>
                    <a:pt x="3163" y="0"/>
                    <a:pt x="22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59;p70">
              <a:extLst>
                <a:ext uri="{FF2B5EF4-FFF2-40B4-BE49-F238E27FC236}">
                  <a16:creationId xmlns:a16="http://schemas.microsoft.com/office/drawing/2014/main" id="{EBCAB197-A05F-3301-397B-286CE46CBB9A}"/>
                </a:ext>
              </a:extLst>
            </p:cNvPr>
            <p:cNvSpPr/>
            <p:nvPr/>
          </p:nvSpPr>
          <p:spPr>
            <a:xfrm>
              <a:off x="2255850" y="794700"/>
              <a:ext cx="24225" cy="24200"/>
            </a:xfrm>
            <a:custGeom>
              <a:avLst/>
              <a:gdLst/>
              <a:ahLst/>
              <a:cxnLst/>
              <a:rect l="l" t="t" r="r" b="b"/>
              <a:pathLst>
                <a:path w="969" h="968" extrusionOk="0">
                  <a:moveTo>
                    <a:pt x="485" y="0"/>
                  </a:moveTo>
                  <a:cubicBezTo>
                    <a:pt x="218" y="0"/>
                    <a:pt x="1" y="218"/>
                    <a:pt x="1" y="484"/>
                  </a:cubicBezTo>
                  <a:cubicBezTo>
                    <a:pt x="1" y="750"/>
                    <a:pt x="218" y="968"/>
                    <a:pt x="485" y="968"/>
                  </a:cubicBezTo>
                  <a:cubicBezTo>
                    <a:pt x="751" y="968"/>
                    <a:pt x="968" y="750"/>
                    <a:pt x="968" y="484"/>
                  </a:cubicBezTo>
                  <a:cubicBezTo>
                    <a:pt x="968" y="218"/>
                    <a:pt x="751" y="0"/>
                    <a:pt x="4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60;p70">
              <a:extLst>
                <a:ext uri="{FF2B5EF4-FFF2-40B4-BE49-F238E27FC236}">
                  <a16:creationId xmlns:a16="http://schemas.microsoft.com/office/drawing/2014/main" id="{8D9560DC-8F41-C7CE-117A-0081DB1212BB}"/>
                </a:ext>
              </a:extLst>
            </p:cNvPr>
            <p:cNvSpPr/>
            <p:nvPr/>
          </p:nvSpPr>
          <p:spPr>
            <a:xfrm>
              <a:off x="1094575" y="1262625"/>
              <a:ext cx="100125" cy="85525"/>
            </a:xfrm>
            <a:custGeom>
              <a:avLst/>
              <a:gdLst/>
              <a:ahLst/>
              <a:cxnLst/>
              <a:rect l="l" t="t" r="r" b="b"/>
              <a:pathLst>
                <a:path w="4005" h="3421" extrusionOk="0">
                  <a:moveTo>
                    <a:pt x="2275" y="1"/>
                  </a:moveTo>
                  <a:cubicBezTo>
                    <a:pt x="1854" y="1"/>
                    <a:pt x="1425" y="157"/>
                    <a:pt x="1077" y="505"/>
                  </a:cubicBezTo>
                  <a:cubicBezTo>
                    <a:pt x="0" y="1581"/>
                    <a:pt x="762" y="3420"/>
                    <a:pt x="2286" y="3420"/>
                  </a:cubicBezTo>
                  <a:cubicBezTo>
                    <a:pt x="3230" y="3420"/>
                    <a:pt x="3992" y="2658"/>
                    <a:pt x="4004" y="1714"/>
                  </a:cubicBezTo>
                  <a:cubicBezTo>
                    <a:pt x="4004" y="683"/>
                    <a:pt x="3157" y="1"/>
                    <a:pt x="2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61;p70">
              <a:extLst>
                <a:ext uri="{FF2B5EF4-FFF2-40B4-BE49-F238E27FC236}">
                  <a16:creationId xmlns:a16="http://schemas.microsoft.com/office/drawing/2014/main" id="{1C38AA89-CD00-24A6-D17F-0FE1A730E914}"/>
                </a:ext>
              </a:extLst>
            </p:cNvPr>
            <p:cNvSpPr/>
            <p:nvPr/>
          </p:nvSpPr>
          <p:spPr>
            <a:xfrm>
              <a:off x="1139625" y="1293375"/>
              <a:ext cx="24225" cy="24225"/>
            </a:xfrm>
            <a:custGeom>
              <a:avLst/>
              <a:gdLst/>
              <a:ahLst/>
              <a:cxnLst/>
              <a:rect l="l" t="t" r="r" b="b"/>
              <a:pathLst>
                <a:path w="969" h="969" extrusionOk="0">
                  <a:moveTo>
                    <a:pt x="484" y="1"/>
                  </a:moveTo>
                  <a:cubicBezTo>
                    <a:pt x="218" y="1"/>
                    <a:pt x="0" y="218"/>
                    <a:pt x="0" y="484"/>
                  </a:cubicBezTo>
                  <a:cubicBezTo>
                    <a:pt x="0" y="751"/>
                    <a:pt x="218" y="968"/>
                    <a:pt x="484" y="968"/>
                  </a:cubicBezTo>
                  <a:cubicBezTo>
                    <a:pt x="750" y="968"/>
                    <a:pt x="968" y="751"/>
                    <a:pt x="968" y="484"/>
                  </a:cubicBezTo>
                  <a:cubicBezTo>
                    <a:pt x="968" y="218"/>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62;p70">
              <a:extLst>
                <a:ext uri="{FF2B5EF4-FFF2-40B4-BE49-F238E27FC236}">
                  <a16:creationId xmlns:a16="http://schemas.microsoft.com/office/drawing/2014/main" id="{7F5F2A2A-A1AD-CAFC-EB73-31F120837DA3}"/>
                </a:ext>
              </a:extLst>
            </p:cNvPr>
            <p:cNvSpPr/>
            <p:nvPr/>
          </p:nvSpPr>
          <p:spPr>
            <a:xfrm>
              <a:off x="2909075" y="1091475"/>
              <a:ext cx="100125" cy="85500"/>
            </a:xfrm>
            <a:custGeom>
              <a:avLst/>
              <a:gdLst/>
              <a:ahLst/>
              <a:cxnLst/>
              <a:rect l="l" t="t" r="r" b="b"/>
              <a:pathLst>
                <a:path w="4005" h="3420" extrusionOk="0">
                  <a:moveTo>
                    <a:pt x="2281" y="0"/>
                  </a:moveTo>
                  <a:cubicBezTo>
                    <a:pt x="1860" y="0"/>
                    <a:pt x="1429" y="156"/>
                    <a:pt x="1077" y="504"/>
                  </a:cubicBezTo>
                  <a:cubicBezTo>
                    <a:pt x="1" y="1581"/>
                    <a:pt x="763" y="3419"/>
                    <a:pt x="2287" y="3419"/>
                  </a:cubicBezTo>
                  <a:cubicBezTo>
                    <a:pt x="3231" y="3419"/>
                    <a:pt x="3993" y="2657"/>
                    <a:pt x="4005" y="1714"/>
                  </a:cubicBezTo>
                  <a:cubicBezTo>
                    <a:pt x="4005" y="682"/>
                    <a:pt x="3163" y="0"/>
                    <a:pt x="22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63;p70">
              <a:extLst>
                <a:ext uri="{FF2B5EF4-FFF2-40B4-BE49-F238E27FC236}">
                  <a16:creationId xmlns:a16="http://schemas.microsoft.com/office/drawing/2014/main" id="{A6ADCE64-6CE1-DD32-FE36-2D33B5501320}"/>
                </a:ext>
              </a:extLst>
            </p:cNvPr>
            <p:cNvSpPr/>
            <p:nvPr/>
          </p:nvSpPr>
          <p:spPr>
            <a:xfrm>
              <a:off x="2954150" y="1122200"/>
              <a:ext cx="24200" cy="24225"/>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64;p70">
              <a:extLst>
                <a:ext uri="{FF2B5EF4-FFF2-40B4-BE49-F238E27FC236}">
                  <a16:creationId xmlns:a16="http://schemas.microsoft.com/office/drawing/2014/main" id="{9C23B276-B954-DDBF-2DCD-AE09CBEDA296}"/>
                </a:ext>
              </a:extLst>
            </p:cNvPr>
            <p:cNvSpPr/>
            <p:nvPr/>
          </p:nvSpPr>
          <p:spPr>
            <a:xfrm>
              <a:off x="2623000" y="1027650"/>
              <a:ext cx="99825" cy="85825"/>
            </a:xfrm>
            <a:custGeom>
              <a:avLst/>
              <a:gdLst/>
              <a:ahLst/>
              <a:cxnLst/>
              <a:rect l="l" t="t" r="r" b="b"/>
              <a:pathLst>
                <a:path w="3993" h="3433" extrusionOk="0">
                  <a:moveTo>
                    <a:pt x="2272" y="1"/>
                  </a:moveTo>
                  <a:cubicBezTo>
                    <a:pt x="1853" y="1"/>
                    <a:pt x="1425" y="156"/>
                    <a:pt x="1077" y="505"/>
                  </a:cubicBezTo>
                  <a:cubicBezTo>
                    <a:pt x="0" y="1581"/>
                    <a:pt x="762" y="3432"/>
                    <a:pt x="2286" y="3432"/>
                  </a:cubicBezTo>
                  <a:cubicBezTo>
                    <a:pt x="3230" y="3420"/>
                    <a:pt x="3992" y="2658"/>
                    <a:pt x="3992" y="1714"/>
                  </a:cubicBezTo>
                  <a:cubicBezTo>
                    <a:pt x="3992" y="683"/>
                    <a:pt x="3150" y="1"/>
                    <a:pt x="2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5;p70">
              <a:extLst>
                <a:ext uri="{FF2B5EF4-FFF2-40B4-BE49-F238E27FC236}">
                  <a16:creationId xmlns:a16="http://schemas.microsoft.com/office/drawing/2014/main" id="{36AB94B9-C958-CADA-CE9C-15F4DBCD2A1F}"/>
                </a:ext>
              </a:extLst>
            </p:cNvPr>
            <p:cNvSpPr/>
            <p:nvPr/>
          </p:nvSpPr>
          <p:spPr>
            <a:xfrm>
              <a:off x="2668050" y="1058400"/>
              <a:ext cx="24225" cy="24225"/>
            </a:xfrm>
            <a:custGeom>
              <a:avLst/>
              <a:gdLst/>
              <a:ahLst/>
              <a:cxnLst/>
              <a:rect l="l" t="t" r="r" b="b"/>
              <a:pathLst>
                <a:path w="969" h="969" extrusionOk="0">
                  <a:moveTo>
                    <a:pt x="484" y="0"/>
                  </a:moveTo>
                  <a:cubicBezTo>
                    <a:pt x="218" y="0"/>
                    <a:pt x="1" y="218"/>
                    <a:pt x="1" y="484"/>
                  </a:cubicBezTo>
                  <a:cubicBezTo>
                    <a:pt x="1" y="750"/>
                    <a:pt x="218" y="968"/>
                    <a:pt x="484" y="968"/>
                  </a:cubicBezTo>
                  <a:cubicBezTo>
                    <a:pt x="751" y="968"/>
                    <a:pt x="968" y="750"/>
                    <a:pt x="968" y="484"/>
                  </a:cubicBezTo>
                  <a:cubicBezTo>
                    <a:pt x="968" y="218"/>
                    <a:pt x="751"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66;p70">
              <a:extLst>
                <a:ext uri="{FF2B5EF4-FFF2-40B4-BE49-F238E27FC236}">
                  <a16:creationId xmlns:a16="http://schemas.microsoft.com/office/drawing/2014/main" id="{C9490183-0CC6-C608-81E1-F293E46AE20F}"/>
                </a:ext>
              </a:extLst>
            </p:cNvPr>
            <p:cNvSpPr/>
            <p:nvPr/>
          </p:nvSpPr>
          <p:spPr>
            <a:xfrm>
              <a:off x="1270875" y="2091250"/>
              <a:ext cx="99825" cy="85825"/>
            </a:xfrm>
            <a:custGeom>
              <a:avLst/>
              <a:gdLst/>
              <a:ahLst/>
              <a:cxnLst/>
              <a:rect l="l" t="t" r="r" b="b"/>
              <a:pathLst>
                <a:path w="3993" h="3433" extrusionOk="0">
                  <a:moveTo>
                    <a:pt x="2273" y="1"/>
                  </a:moveTo>
                  <a:cubicBezTo>
                    <a:pt x="1853" y="1"/>
                    <a:pt x="1425" y="157"/>
                    <a:pt x="1077" y="505"/>
                  </a:cubicBezTo>
                  <a:cubicBezTo>
                    <a:pt x="0" y="1582"/>
                    <a:pt x="763" y="3432"/>
                    <a:pt x="2287" y="3432"/>
                  </a:cubicBezTo>
                  <a:cubicBezTo>
                    <a:pt x="3230" y="3432"/>
                    <a:pt x="3992" y="2658"/>
                    <a:pt x="3992" y="1715"/>
                  </a:cubicBezTo>
                  <a:cubicBezTo>
                    <a:pt x="3992"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67;p70">
              <a:extLst>
                <a:ext uri="{FF2B5EF4-FFF2-40B4-BE49-F238E27FC236}">
                  <a16:creationId xmlns:a16="http://schemas.microsoft.com/office/drawing/2014/main" id="{78A9BB84-CECB-A04E-1DA1-D6E36BE98B75}"/>
                </a:ext>
              </a:extLst>
            </p:cNvPr>
            <p:cNvSpPr/>
            <p:nvPr/>
          </p:nvSpPr>
          <p:spPr>
            <a:xfrm>
              <a:off x="1315925" y="2122000"/>
              <a:ext cx="24225" cy="24225"/>
            </a:xfrm>
            <a:custGeom>
              <a:avLst/>
              <a:gdLst/>
              <a:ahLst/>
              <a:cxnLst/>
              <a:rect l="l" t="t" r="r" b="b"/>
              <a:pathLst>
                <a:path w="969" h="969" extrusionOk="0">
                  <a:moveTo>
                    <a:pt x="485" y="1"/>
                  </a:moveTo>
                  <a:cubicBezTo>
                    <a:pt x="219" y="1"/>
                    <a:pt x="1" y="218"/>
                    <a:pt x="1" y="485"/>
                  </a:cubicBezTo>
                  <a:cubicBezTo>
                    <a:pt x="1" y="751"/>
                    <a:pt x="219" y="968"/>
                    <a:pt x="485" y="968"/>
                  </a:cubicBezTo>
                  <a:cubicBezTo>
                    <a:pt x="751" y="968"/>
                    <a:pt x="969" y="751"/>
                    <a:pt x="969" y="485"/>
                  </a:cubicBezTo>
                  <a:cubicBezTo>
                    <a:pt x="969" y="218"/>
                    <a:pt x="751" y="1"/>
                    <a:pt x="4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68;p70">
              <a:extLst>
                <a:ext uri="{FF2B5EF4-FFF2-40B4-BE49-F238E27FC236}">
                  <a16:creationId xmlns:a16="http://schemas.microsoft.com/office/drawing/2014/main" id="{482A9461-C98E-84DA-DAC6-5F9AC568ED80}"/>
                </a:ext>
              </a:extLst>
            </p:cNvPr>
            <p:cNvSpPr/>
            <p:nvPr/>
          </p:nvSpPr>
          <p:spPr>
            <a:xfrm>
              <a:off x="2706150" y="1341250"/>
              <a:ext cx="99825" cy="85825"/>
            </a:xfrm>
            <a:custGeom>
              <a:avLst/>
              <a:gdLst/>
              <a:ahLst/>
              <a:cxnLst/>
              <a:rect l="l" t="t" r="r" b="b"/>
              <a:pathLst>
                <a:path w="3993" h="3433" extrusionOk="0">
                  <a:moveTo>
                    <a:pt x="2273" y="1"/>
                  </a:moveTo>
                  <a:cubicBezTo>
                    <a:pt x="1853" y="1"/>
                    <a:pt x="1426" y="157"/>
                    <a:pt x="1077" y="505"/>
                  </a:cubicBezTo>
                  <a:cubicBezTo>
                    <a:pt x="1" y="1582"/>
                    <a:pt x="763" y="3432"/>
                    <a:pt x="2287" y="3432"/>
                  </a:cubicBezTo>
                  <a:cubicBezTo>
                    <a:pt x="3231" y="3432"/>
                    <a:pt x="3993" y="2658"/>
                    <a:pt x="3993" y="1715"/>
                  </a:cubicBezTo>
                  <a:cubicBezTo>
                    <a:pt x="3993" y="683"/>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569;p70">
              <a:extLst>
                <a:ext uri="{FF2B5EF4-FFF2-40B4-BE49-F238E27FC236}">
                  <a16:creationId xmlns:a16="http://schemas.microsoft.com/office/drawing/2014/main" id="{706EB63F-449C-7472-6935-12F12F5F74BA}"/>
                </a:ext>
              </a:extLst>
            </p:cNvPr>
            <p:cNvSpPr/>
            <p:nvPr/>
          </p:nvSpPr>
          <p:spPr>
            <a:xfrm>
              <a:off x="2751225" y="1372000"/>
              <a:ext cx="24200" cy="24225"/>
            </a:xfrm>
            <a:custGeom>
              <a:avLst/>
              <a:gdLst/>
              <a:ahLst/>
              <a:cxnLst/>
              <a:rect l="l" t="t" r="r" b="b"/>
              <a:pathLst>
                <a:path w="968" h="969" extrusionOk="0">
                  <a:moveTo>
                    <a:pt x="484" y="1"/>
                  </a:moveTo>
                  <a:cubicBezTo>
                    <a:pt x="218" y="1"/>
                    <a:pt x="0" y="219"/>
                    <a:pt x="0" y="485"/>
                  </a:cubicBezTo>
                  <a:cubicBezTo>
                    <a:pt x="0" y="751"/>
                    <a:pt x="218" y="969"/>
                    <a:pt x="484" y="969"/>
                  </a:cubicBezTo>
                  <a:cubicBezTo>
                    <a:pt x="750" y="969"/>
                    <a:pt x="968" y="751"/>
                    <a:pt x="968" y="485"/>
                  </a:cubicBezTo>
                  <a:cubicBezTo>
                    <a:pt x="968" y="219"/>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570;p70">
              <a:extLst>
                <a:ext uri="{FF2B5EF4-FFF2-40B4-BE49-F238E27FC236}">
                  <a16:creationId xmlns:a16="http://schemas.microsoft.com/office/drawing/2014/main" id="{734F5354-3F36-FD4A-0A07-04A2FC1CC8ED}"/>
                </a:ext>
              </a:extLst>
            </p:cNvPr>
            <p:cNvSpPr/>
            <p:nvPr/>
          </p:nvSpPr>
          <p:spPr>
            <a:xfrm>
              <a:off x="2561900" y="1432150"/>
              <a:ext cx="99825" cy="85650"/>
            </a:xfrm>
            <a:custGeom>
              <a:avLst/>
              <a:gdLst/>
              <a:ahLst/>
              <a:cxnLst/>
              <a:rect l="l" t="t" r="r" b="b"/>
              <a:pathLst>
                <a:path w="3993" h="3426" extrusionOk="0">
                  <a:moveTo>
                    <a:pt x="2273" y="1"/>
                  </a:moveTo>
                  <a:cubicBezTo>
                    <a:pt x="1853" y="1"/>
                    <a:pt x="1425" y="158"/>
                    <a:pt x="1077" y="510"/>
                  </a:cubicBezTo>
                  <a:cubicBezTo>
                    <a:pt x="1" y="1587"/>
                    <a:pt x="763" y="3425"/>
                    <a:pt x="2287" y="3425"/>
                  </a:cubicBezTo>
                  <a:cubicBezTo>
                    <a:pt x="3230" y="3425"/>
                    <a:pt x="3993" y="2663"/>
                    <a:pt x="3993" y="1720"/>
                  </a:cubicBezTo>
                  <a:cubicBezTo>
                    <a:pt x="3993" y="689"/>
                    <a:pt x="3151" y="1"/>
                    <a:pt x="2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571;p70">
              <a:extLst>
                <a:ext uri="{FF2B5EF4-FFF2-40B4-BE49-F238E27FC236}">
                  <a16:creationId xmlns:a16="http://schemas.microsoft.com/office/drawing/2014/main" id="{C016EFE7-2146-22C1-9295-77B9CDC13557}"/>
                </a:ext>
              </a:extLst>
            </p:cNvPr>
            <p:cNvSpPr/>
            <p:nvPr/>
          </p:nvSpPr>
          <p:spPr>
            <a:xfrm>
              <a:off x="2606975" y="1462725"/>
              <a:ext cx="24200" cy="24225"/>
            </a:xfrm>
            <a:custGeom>
              <a:avLst/>
              <a:gdLst/>
              <a:ahLst/>
              <a:cxnLst/>
              <a:rect l="l" t="t" r="r" b="b"/>
              <a:pathLst>
                <a:path w="968" h="969" extrusionOk="0">
                  <a:moveTo>
                    <a:pt x="484" y="1"/>
                  </a:moveTo>
                  <a:cubicBezTo>
                    <a:pt x="218" y="1"/>
                    <a:pt x="0" y="219"/>
                    <a:pt x="0" y="485"/>
                  </a:cubicBezTo>
                  <a:cubicBezTo>
                    <a:pt x="0" y="763"/>
                    <a:pt x="218" y="969"/>
                    <a:pt x="484" y="969"/>
                  </a:cubicBezTo>
                  <a:cubicBezTo>
                    <a:pt x="750" y="969"/>
                    <a:pt x="968" y="763"/>
                    <a:pt x="968" y="485"/>
                  </a:cubicBezTo>
                  <a:cubicBezTo>
                    <a:pt x="968" y="219"/>
                    <a:pt x="750" y="1"/>
                    <a:pt x="4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572;p70">
              <a:extLst>
                <a:ext uri="{FF2B5EF4-FFF2-40B4-BE49-F238E27FC236}">
                  <a16:creationId xmlns:a16="http://schemas.microsoft.com/office/drawing/2014/main" id="{AF026C88-E863-D0D8-26E8-B11E895C941E}"/>
                </a:ext>
              </a:extLst>
            </p:cNvPr>
            <p:cNvSpPr/>
            <p:nvPr/>
          </p:nvSpPr>
          <p:spPr>
            <a:xfrm>
              <a:off x="2718250" y="739925"/>
              <a:ext cx="99825" cy="85625"/>
            </a:xfrm>
            <a:custGeom>
              <a:avLst/>
              <a:gdLst/>
              <a:ahLst/>
              <a:cxnLst/>
              <a:rect l="l" t="t" r="r" b="b"/>
              <a:pathLst>
                <a:path w="3993" h="3425" extrusionOk="0">
                  <a:moveTo>
                    <a:pt x="2273" y="0"/>
                  </a:moveTo>
                  <a:cubicBezTo>
                    <a:pt x="1853" y="0"/>
                    <a:pt x="1426" y="157"/>
                    <a:pt x="1077" y="510"/>
                  </a:cubicBezTo>
                  <a:cubicBezTo>
                    <a:pt x="1" y="1586"/>
                    <a:pt x="763" y="3425"/>
                    <a:pt x="2287" y="3425"/>
                  </a:cubicBezTo>
                  <a:cubicBezTo>
                    <a:pt x="3230" y="3425"/>
                    <a:pt x="3993" y="2663"/>
                    <a:pt x="3993" y="1719"/>
                  </a:cubicBezTo>
                  <a:cubicBezTo>
                    <a:pt x="3993" y="688"/>
                    <a:pt x="3151" y="0"/>
                    <a:pt x="2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573;p70">
              <a:extLst>
                <a:ext uri="{FF2B5EF4-FFF2-40B4-BE49-F238E27FC236}">
                  <a16:creationId xmlns:a16="http://schemas.microsoft.com/office/drawing/2014/main" id="{E6D90A4F-03DC-D539-59FB-EE626F31D611}"/>
                </a:ext>
              </a:extLst>
            </p:cNvPr>
            <p:cNvSpPr/>
            <p:nvPr/>
          </p:nvSpPr>
          <p:spPr>
            <a:xfrm>
              <a:off x="2759075" y="770500"/>
              <a:ext cx="28450" cy="24400"/>
            </a:xfrm>
            <a:custGeom>
              <a:avLst/>
              <a:gdLst/>
              <a:ahLst/>
              <a:cxnLst/>
              <a:rect l="l" t="t" r="r" b="b"/>
              <a:pathLst>
                <a:path w="1138" h="976" extrusionOk="0">
                  <a:moveTo>
                    <a:pt x="654" y="0"/>
                  </a:moveTo>
                  <a:cubicBezTo>
                    <a:pt x="218" y="0"/>
                    <a:pt x="1" y="521"/>
                    <a:pt x="303" y="835"/>
                  </a:cubicBezTo>
                  <a:cubicBezTo>
                    <a:pt x="401" y="932"/>
                    <a:pt x="522" y="976"/>
                    <a:pt x="641" y="976"/>
                  </a:cubicBezTo>
                  <a:cubicBezTo>
                    <a:pt x="893" y="976"/>
                    <a:pt x="1138" y="783"/>
                    <a:pt x="1138" y="496"/>
                  </a:cubicBezTo>
                  <a:cubicBezTo>
                    <a:pt x="1138" y="218"/>
                    <a:pt x="920" y="12"/>
                    <a:pt x="6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574;p70">
              <a:extLst>
                <a:ext uri="{FF2B5EF4-FFF2-40B4-BE49-F238E27FC236}">
                  <a16:creationId xmlns:a16="http://schemas.microsoft.com/office/drawing/2014/main" id="{549BD798-933C-5A2E-2CA2-98D62657A1FD}"/>
                </a:ext>
              </a:extLst>
            </p:cNvPr>
            <p:cNvSpPr/>
            <p:nvPr/>
          </p:nvSpPr>
          <p:spPr>
            <a:xfrm>
              <a:off x="500625" y="1614350"/>
              <a:ext cx="99800" cy="85500"/>
            </a:xfrm>
            <a:custGeom>
              <a:avLst/>
              <a:gdLst/>
              <a:ahLst/>
              <a:cxnLst/>
              <a:rect l="l" t="t" r="r" b="b"/>
              <a:pathLst>
                <a:path w="3992" h="3420" extrusionOk="0">
                  <a:moveTo>
                    <a:pt x="2272" y="0"/>
                  </a:moveTo>
                  <a:cubicBezTo>
                    <a:pt x="1853" y="0"/>
                    <a:pt x="1425" y="156"/>
                    <a:pt x="1077" y="504"/>
                  </a:cubicBezTo>
                  <a:cubicBezTo>
                    <a:pt x="0" y="1581"/>
                    <a:pt x="762" y="3420"/>
                    <a:pt x="2286" y="3420"/>
                  </a:cubicBezTo>
                  <a:cubicBezTo>
                    <a:pt x="3230" y="3420"/>
                    <a:pt x="3992" y="2658"/>
                    <a:pt x="3992" y="1714"/>
                  </a:cubicBezTo>
                  <a:cubicBezTo>
                    <a:pt x="3992" y="683"/>
                    <a:pt x="3150" y="0"/>
                    <a:pt x="22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575;p70">
              <a:extLst>
                <a:ext uri="{FF2B5EF4-FFF2-40B4-BE49-F238E27FC236}">
                  <a16:creationId xmlns:a16="http://schemas.microsoft.com/office/drawing/2014/main" id="{69B73102-14C9-88E2-3BCF-01EA8B2B90E1}"/>
                </a:ext>
              </a:extLst>
            </p:cNvPr>
            <p:cNvSpPr/>
            <p:nvPr/>
          </p:nvSpPr>
          <p:spPr>
            <a:xfrm>
              <a:off x="541750" y="1645100"/>
              <a:ext cx="28150" cy="24300"/>
            </a:xfrm>
            <a:custGeom>
              <a:avLst/>
              <a:gdLst/>
              <a:ahLst/>
              <a:cxnLst/>
              <a:rect l="l" t="t" r="r" b="b"/>
              <a:pathLst>
                <a:path w="1126" h="972" extrusionOk="0">
                  <a:moveTo>
                    <a:pt x="641" y="0"/>
                  </a:moveTo>
                  <a:cubicBezTo>
                    <a:pt x="206" y="0"/>
                    <a:pt x="0" y="520"/>
                    <a:pt x="303" y="823"/>
                  </a:cubicBezTo>
                  <a:cubicBezTo>
                    <a:pt x="401" y="926"/>
                    <a:pt x="524" y="972"/>
                    <a:pt x="643" y="972"/>
                  </a:cubicBezTo>
                  <a:cubicBezTo>
                    <a:pt x="890" y="972"/>
                    <a:pt x="1125" y="777"/>
                    <a:pt x="1125" y="484"/>
                  </a:cubicBezTo>
                  <a:cubicBezTo>
                    <a:pt x="1125" y="218"/>
                    <a:pt x="907" y="0"/>
                    <a:pt x="6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576;p70">
              <a:extLst>
                <a:ext uri="{FF2B5EF4-FFF2-40B4-BE49-F238E27FC236}">
                  <a16:creationId xmlns:a16="http://schemas.microsoft.com/office/drawing/2014/main" id="{935910BC-99EB-7BE1-0F5D-8F363711F2C1}"/>
                </a:ext>
              </a:extLst>
            </p:cNvPr>
            <p:cNvSpPr/>
            <p:nvPr/>
          </p:nvSpPr>
          <p:spPr>
            <a:xfrm>
              <a:off x="858375" y="1654875"/>
              <a:ext cx="100125" cy="85800"/>
            </a:xfrm>
            <a:custGeom>
              <a:avLst/>
              <a:gdLst/>
              <a:ahLst/>
              <a:cxnLst/>
              <a:rect l="l" t="t" r="r" b="b"/>
              <a:pathLst>
                <a:path w="4005" h="3432" extrusionOk="0">
                  <a:moveTo>
                    <a:pt x="2285" y="0"/>
                  </a:moveTo>
                  <a:cubicBezTo>
                    <a:pt x="1865" y="0"/>
                    <a:pt x="1437" y="156"/>
                    <a:pt x="1089" y="504"/>
                  </a:cubicBezTo>
                  <a:cubicBezTo>
                    <a:pt x="0" y="1581"/>
                    <a:pt x="775" y="3432"/>
                    <a:pt x="2299" y="3432"/>
                  </a:cubicBezTo>
                  <a:cubicBezTo>
                    <a:pt x="3242" y="3432"/>
                    <a:pt x="4005" y="2658"/>
                    <a:pt x="4005" y="1714"/>
                  </a:cubicBezTo>
                  <a:cubicBezTo>
                    <a:pt x="4005" y="683"/>
                    <a:pt x="3163" y="0"/>
                    <a:pt x="22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577;p70">
              <a:extLst>
                <a:ext uri="{FF2B5EF4-FFF2-40B4-BE49-F238E27FC236}">
                  <a16:creationId xmlns:a16="http://schemas.microsoft.com/office/drawing/2014/main" id="{0BB00440-EFF2-706A-C039-A1F6B731CF29}"/>
                </a:ext>
              </a:extLst>
            </p:cNvPr>
            <p:cNvSpPr/>
            <p:nvPr/>
          </p:nvSpPr>
          <p:spPr>
            <a:xfrm>
              <a:off x="903750" y="1685625"/>
              <a:ext cx="24200" cy="24200"/>
            </a:xfrm>
            <a:custGeom>
              <a:avLst/>
              <a:gdLst/>
              <a:ahLst/>
              <a:cxnLst/>
              <a:rect l="l" t="t" r="r" b="b"/>
              <a:pathLst>
                <a:path w="968" h="968" extrusionOk="0">
                  <a:moveTo>
                    <a:pt x="484" y="0"/>
                  </a:moveTo>
                  <a:cubicBezTo>
                    <a:pt x="206" y="0"/>
                    <a:pt x="0" y="218"/>
                    <a:pt x="0" y="484"/>
                  </a:cubicBezTo>
                  <a:cubicBezTo>
                    <a:pt x="0" y="750"/>
                    <a:pt x="206" y="968"/>
                    <a:pt x="484" y="968"/>
                  </a:cubicBezTo>
                  <a:cubicBezTo>
                    <a:pt x="750" y="968"/>
                    <a:pt x="968" y="750"/>
                    <a:pt x="968" y="484"/>
                  </a:cubicBezTo>
                  <a:cubicBezTo>
                    <a:pt x="968" y="218"/>
                    <a:pt x="750" y="0"/>
                    <a:pt x="4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578;p70">
              <a:extLst>
                <a:ext uri="{FF2B5EF4-FFF2-40B4-BE49-F238E27FC236}">
                  <a16:creationId xmlns:a16="http://schemas.microsoft.com/office/drawing/2014/main" id="{FD8688D5-A391-5BFB-15A8-25AB82BDAEE7}"/>
                </a:ext>
              </a:extLst>
            </p:cNvPr>
            <p:cNvSpPr/>
            <p:nvPr/>
          </p:nvSpPr>
          <p:spPr>
            <a:xfrm>
              <a:off x="2071075" y="4863700"/>
              <a:ext cx="123725" cy="105900"/>
            </a:xfrm>
            <a:custGeom>
              <a:avLst/>
              <a:gdLst/>
              <a:ahLst/>
              <a:cxnLst/>
              <a:rect l="l" t="t" r="r" b="b"/>
              <a:pathLst>
                <a:path w="4949" h="4236" extrusionOk="0">
                  <a:moveTo>
                    <a:pt x="2823" y="0"/>
                  </a:moveTo>
                  <a:cubicBezTo>
                    <a:pt x="2301" y="0"/>
                    <a:pt x="1767" y="195"/>
                    <a:pt x="1331" y="631"/>
                  </a:cubicBezTo>
                  <a:cubicBezTo>
                    <a:pt x="1" y="1961"/>
                    <a:pt x="944" y="4236"/>
                    <a:pt x="2831" y="4236"/>
                  </a:cubicBezTo>
                  <a:cubicBezTo>
                    <a:pt x="4005" y="4236"/>
                    <a:pt x="4948" y="3292"/>
                    <a:pt x="4948" y="2119"/>
                  </a:cubicBezTo>
                  <a:cubicBezTo>
                    <a:pt x="4948" y="844"/>
                    <a:pt x="3911" y="0"/>
                    <a:pt x="2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579;p70">
              <a:extLst>
                <a:ext uri="{FF2B5EF4-FFF2-40B4-BE49-F238E27FC236}">
                  <a16:creationId xmlns:a16="http://schemas.microsoft.com/office/drawing/2014/main" id="{A7256308-E196-DEB8-83D2-C27886F44EF6}"/>
                </a:ext>
              </a:extLst>
            </p:cNvPr>
            <p:cNvSpPr/>
            <p:nvPr/>
          </p:nvSpPr>
          <p:spPr>
            <a:xfrm>
              <a:off x="2119775" y="4894575"/>
              <a:ext cx="44175" cy="44475"/>
            </a:xfrm>
            <a:custGeom>
              <a:avLst/>
              <a:gdLst/>
              <a:ahLst/>
              <a:cxnLst/>
              <a:rect l="l" t="t" r="r" b="b"/>
              <a:pathLst>
                <a:path w="1767" h="1779" extrusionOk="0">
                  <a:moveTo>
                    <a:pt x="883" y="1"/>
                  </a:moveTo>
                  <a:cubicBezTo>
                    <a:pt x="399" y="1"/>
                    <a:pt x="0" y="400"/>
                    <a:pt x="0" y="896"/>
                  </a:cubicBezTo>
                  <a:cubicBezTo>
                    <a:pt x="0" y="1380"/>
                    <a:pt x="399" y="1779"/>
                    <a:pt x="883" y="1779"/>
                  </a:cubicBezTo>
                  <a:cubicBezTo>
                    <a:pt x="1379" y="1779"/>
                    <a:pt x="1766" y="1380"/>
                    <a:pt x="1766" y="896"/>
                  </a:cubicBezTo>
                  <a:cubicBezTo>
                    <a:pt x="1766" y="400"/>
                    <a:pt x="1379" y="1"/>
                    <a:pt x="8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580;p70">
              <a:extLst>
                <a:ext uri="{FF2B5EF4-FFF2-40B4-BE49-F238E27FC236}">
                  <a16:creationId xmlns:a16="http://schemas.microsoft.com/office/drawing/2014/main" id="{DA80DBE5-838F-2D36-C340-362A65356702}"/>
                </a:ext>
              </a:extLst>
            </p:cNvPr>
            <p:cNvSpPr/>
            <p:nvPr/>
          </p:nvSpPr>
          <p:spPr>
            <a:xfrm>
              <a:off x="2227725" y="3733500"/>
              <a:ext cx="106675" cy="91450"/>
            </a:xfrm>
            <a:custGeom>
              <a:avLst/>
              <a:gdLst/>
              <a:ahLst/>
              <a:cxnLst/>
              <a:rect l="l" t="t" r="r" b="b"/>
              <a:pathLst>
                <a:path w="4267" h="3658" extrusionOk="0">
                  <a:moveTo>
                    <a:pt x="2427" y="1"/>
                  </a:moveTo>
                  <a:cubicBezTo>
                    <a:pt x="1980" y="1"/>
                    <a:pt x="1524" y="167"/>
                    <a:pt x="1150" y="537"/>
                  </a:cubicBezTo>
                  <a:cubicBezTo>
                    <a:pt x="1" y="1686"/>
                    <a:pt x="811" y="3645"/>
                    <a:pt x="2444" y="3658"/>
                  </a:cubicBezTo>
                  <a:cubicBezTo>
                    <a:pt x="3436" y="3645"/>
                    <a:pt x="4259" y="2835"/>
                    <a:pt x="4259" y="1843"/>
                  </a:cubicBezTo>
                  <a:cubicBezTo>
                    <a:pt x="4267" y="736"/>
                    <a:pt x="3369" y="1"/>
                    <a:pt x="24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581;p70">
              <a:extLst>
                <a:ext uri="{FF2B5EF4-FFF2-40B4-BE49-F238E27FC236}">
                  <a16:creationId xmlns:a16="http://schemas.microsoft.com/office/drawing/2014/main" id="{5DD1F318-099D-C2DB-CA2C-B49D409491BC}"/>
                </a:ext>
              </a:extLst>
            </p:cNvPr>
            <p:cNvSpPr/>
            <p:nvPr/>
          </p:nvSpPr>
          <p:spPr>
            <a:xfrm>
              <a:off x="2268850" y="3764450"/>
              <a:ext cx="34800" cy="29825"/>
            </a:xfrm>
            <a:custGeom>
              <a:avLst/>
              <a:gdLst/>
              <a:ahLst/>
              <a:cxnLst/>
              <a:rect l="l" t="t" r="r" b="b"/>
              <a:pathLst>
                <a:path w="1392" h="1193" extrusionOk="0">
                  <a:moveTo>
                    <a:pt x="787" y="0"/>
                  </a:moveTo>
                  <a:cubicBezTo>
                    <a:pt x="267" y="0"/>
                    <a:pt x="1" y="641"/>
                    <a:pt x="376" y="1016"/>
                  </a:cubicBezTo>
                  <a:cubicBezTo>
                    <a:pt x="497" y="1138"/>
                    <a:pt x="647" y="1192"/>
                    <a:pt x="794" y="1192"/>
                  </a:cubicBezTo>
                  <a:cubicBezTo>
                    <a:pt x="1099" y="1192"/>
                    <a:pt x="1392" y="957"/>
                    <a:pt x="1392" y="605"/>
                  </a:cubicBezTo>
                  <a:cubicBezTo>
                    <a:pt x="1392" y="266"/>
                    <a:pt x="1126" y="0"/>
                    <a:pt x="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582;p70">
              <a:extLst>
                <a:ext uri="{FF2B5EF4-FFF2-40B4-BE49-F238E27FC236}">
                  <a16:creationId xmlns:a16="http://schemas.microsoft.com/office/drawing/2014/main" id="{32FEA42F-8BA9-D547-8B37-CE584CAD15EA}"/>
                </a:ext>
              </a:extLst>
            </p:cNvPr>
            <p:cNvSpPr/>
            <p:nvPr/>
          </p:nvSpPr>
          <p:spPr>
            <a:xfrm>
              <a:off x="230250" y="1729000"/>
              <a:ext cx="106775" cy="91225"/>
            </a:xfrm>
            <a:custGeom>
              <a:avLst/>
              <a:gdLst/>
              <a:ahLst/>
              <a:cxnLst/>
              <a:rect l="l" t="t" r="r" b="b"/>
              <a:pathLst>
                <a:path w="4271" h="3649" extrusionOk="0">
                  <a:moveTo>
                    <a:pt x="2428" y="0"/>
                  </a:moveTo>
                  <a:cubicBezTo>
                    <a:pt x="1979" y="0"/>
                    <a:pt x="1522" y="167"/>
                    <a:pt x="1150" y="539"/>
                  </a:cubicBezTo>
                  <a:cubicBezTo>
                    <a:pt x="0" y="1676"/>
                    <a:pt x="811" y="3648"/>
                    <a:pt x="2444" y="3648"/>
                  </a:cubicBezTo>
                  <a:cubicBezTo>
                    <a:pt x="3448" y="3648"/>
                    <a:pt x="4259" y="2826"/>
                    <a:pt x="4271" y="1822"/>
                  </a:cubicBezTo>
                  <a:cubicBezTo>
                    <a:pt x="4262" y="726"/>
                    <a:pt x="3364" y="0"/>
                    <a:pt x="24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583;p70">
              <a:extLst>
                <a:ext uri="{FF2B5EF4-FFF2-40B4-BE49-F238E27FC236}">
                  <a16:creationId xmlns:a16="http://schemas.microsoft.com/office/drawing/2014/main" id="{3455082E-BAF5-AB19-4378-77304E82EA76}"/>
                </a:ext>
              </a:extLst>
            </p:cNvPr>
            <p:cNvSpPr/>
            <p:nvPr/>
          </p:nvSpPr>
          <p:spPr>
            <a:xfrm>
              <a:off x="276525" y="1759700"/>
              <a:ext cx="29650" cy="29675"/>
            </a:xfrm>
            <a:custGeom>
              <a:avLst/>
              <a:gdLst/>
              <a:ahLst/>
              <a:cxnLst/>
              <a:rect l="l" t="t" r="r" b="b"/>
              <a:pathLst>
                <a:path w="1186" h="1187" extrusionOk="0">
                  <a:moveTo>
                    <a:pt x="593" y="1"/>
                  </a:moveTo>
                  <a:cubicBezTo>
                    <a:pt x="266" y="1"/>
                    <a:pt x="0" y="267"/>
                    <a:pt x="0" y="594"/>
                  </a:cubicBezTo>
                  <a:cubicBezTo>
                    <a:pt x="0" y="920"/>
                    <a:pt x="266" y="1186"/>
                    <a:pt x="593" y="1186"/>
                  </a:cubicBezTo>
                  <a:cubicBezTo>
                    <a:pt x="920" y="1186"/>
                    <a:pt x="1186" y="920"/>
                    <a:pt x="1186" y="594"/>
                  </a:cubicBezTo>
                  <a:cubicBezTo>
                    <a:pt x="1186" y="267"/>
                    <a:pt x="920" y="1"/>
                    <a:pt x="5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584;p70">
              <a:extLst>
                <a:ext uri="{FF2B5EF4-FFF2-40B4-BE49-F238E27FC236}">
                  <a16:creationId xmlns:a16="http://schemas.microsoft.com/office/drawing/2014/main" id="{662B65DF-F0EF-2A4B-405D-32725FCC2735}"/>
                </a:ext>
              </a:extLst>
            </p:cNvPr>
            <p:cNvSpPr/>
            <p:nvPr/>
          </p:nvSpPr>
          <p:spPr>
            <a:xfrm>
              <a:off x="1152325" y="2659550"/>
              <a:ext cx="106775" cy="91200"/>
            </a:xfrm>
            <a:custGeom>
              <a:avLst/>
              <a:gdLst/>
              <a:ahLst/>
              <a:cxnLst/>
              <a:rect l="l" t="t" r="r" b="b"/>
              <a:pathLst>
                <a:path w="4271" h="3648" extrusionOk="0">
                  <a:moveTo>
                    <a:pt x="2431" y="0"/>
                  </a:moveTo>
                  <a:cubicBezTo>
                    <a:pt x="1981" y="0"/>
                    <a:pt x="1522" y="167"/>
                    <a:pt x="1150" y="539"/>
                  </a:cubicBezTo>
                  <a:cubicBezTo>
                    <a:pt x="1" y="1676"/>
                    <a:pt x="823" y="3648"/>
                    <a:pt x="2444" y="3648"/>
                  </a:cubicBezTo>
                  <a:cubicBezTo>
                    <a:pt x="3448" y="3648"/>
                    <a:pt x="4271" y="2825"/>
                    <a:pt x="4271" y="1821"/>
                  </a:cubicBezTo>
                  <a:cubicBezTo>
                    <a:pt x="4271" y="725"/>
                    <a:pt x="3370" y="0"/>
                    <a:pt x="24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585;p70">
              <a:extLst>
                <a:ext uri="{FF2B5EF4-FFF2-40B4-BE49-F238E27FC236}">
                  <a16:creationId xmlns:a16="http://schemas.microsoft.com/office/drawing/2014/main" id="{DEF194BD-DDB4-319A-AB04-68551B78EFBC}"/>
                </a:ext>
              </a:extLst>
            </p:cNvPr>
            <p:cNvSpPr/>
            <p:nvPr/>
          </p:nvSpPr>
          <p:spPr>
            <a:xfrm>
              <a:off x="1198600" y="2690250"/>
              <a:ext cx="29950" cy="29650"/>
            </a:xfrm>
            <a:custGeom>
              <a:avLst/>
              <a:gdLst/>
              <a:ahLst/>
              <a:cxnLst/>
              <a:rect l="l" t="t" r="r" b="b"/>
              <a:pathLst>
                <a:path w="1198" h="1186" extrusionOk="0">
                  <a:moveTo>
                    <a:pt x="593" y="1"/>
                  </a:moveTo>
                  <a:cubicBezTo>
                    <a:pt x="266" y="1"/>
                    <a:pt x="0" y="267"/>
                    <a:pt x="0" y="593"/>
                  </a:cubicBezTo>
                  <a:cubicBezTo>
                    <a:pt x="0" y="920"/>
                    <a:pt x="266" y="1186"/>
                    <a:pt x="593" y="1186"/>
                  </a:cubicBezTo>
                  <a:cubicBezTo>
                    <a:pt x="932" y="1186"/>
                    <a:pt x="1198" y="920"/>
                    <a:pt x="1198" y="593"/>
                  </a:cubicBezTo>
                  <a:cubicBezTo>
                    <a:pt x="1198" y="267"/>
                    <a:pt x="932" y="1"/>
                    <a:pt x="5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586;p70">
              <a:extLst>
                <a:ext uri="{FF2B5EF4-FFF2-40B4-BE49-F238E27FC236}">
                  <a16:creationId xmlns:a16="http://schemas.microsoft.com/office/drawing/2014/main" id="{AE9D5957-7335-C751-F2A7-7BCC2C9F7543}"/>
                </a:ext>
              </a:extLst>
            </p:cNvPr>
            <p:cNvSpPr/>
            <p:nvPr/>
          </p:nvSpPr>
          <p:spPr>
            <a:xfrm>
              <a:off x="931250" y="2061425"/>
              <a:ext cx="106475" cy="91450"/>
            </a:xfrm>
            <a:custGeom>
              <a:avLst/>
              <a:gdLst/>
              <a:ahLst/>
              <a:cxnLst/>
              <a:rect l="l" t="t" r="r" b="b"/>
              <a:pathLst>
                <a:path w="4259" h="3658" extrusionOk="0">
                  <a:moveTo>
                    <a:pt x="2421" y="1"/>
                  </a:moveTo>
                  <a:cubicBezTo>
                    <a:pt x="1975" y="1"/>
                    <a:pt x="1520" y="166"/>
                    <a:pt x="1150" y="537"/>
                  </a:cubicBezTo>
                  <a:cubicBezTo>
                    <a:pt x="1" y="1686"/>
                    <a:pt x="811" y="3658"/>
                    <a:pt x="2432" y="3658"/>
                  </a:cubicBezTo>
                  <a:cubicBezTo>
                    <a:pt x="3448" y="3658"/>
                    <a:pt x="4259" y="2835"/>
                    <a:pt x="4259" y="1831"/>
                  </a:cubicBezTo>
                  <a:cubicBezTo>
                    <a:pt x="4259" y="732"/>
                    <a:pt x="3359" y="1"/>
                    <a:pt x="24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587;p70">
              <a:extLst>
                <a:ext uri="{FF2B5EF4-FFF2-40B4-BE49-F238E27FC236}">
                  <a16:creationId xmlns:a16="http://schemas.microsoft.com/office/drawing/2014/main" id="{B13D7F71-2E91-E7AF-6537-A76B392A52DE}"/>
                </a:ext>
              </a:extLst>
            </p:cNvPr>
            <p:cNvSpPr/>
            <p:nvPr/>
          </p:nvSpPr>
          <p:spPr>
            <a:xfrm>
              <a:off x="972375" y="2092375"/>
              <a:ext cx="34825" cy="29800"/>
            </a:xfrm>
            <a:custGeom>
              <a:avLst/>
              <a:gdLst/>
              <a:ahLst/>
              <a:cxnLst/>
              <a:rect l="l" t="t" r="r" b="b"/>
              <a:pathLst>
                <a:path w="1393" h="1192" extrusionOk="0">
                  <a:moveTo>
                    <a:pt x="787" y="0"/>
                  </a:moveTo>
                  <a:cubicBezTo>
                    <a:pt x="267" y="0"/>
                    <a:pt x="1" y="641"/>
                    <a:pt x="376" y="1016"/>
                  </a:cubicBezTo>
                  <a:cubicBezTo>
                    <a:pt x="497" y="1137"/>
                    <a:pt x="646" y="1192"/>
                    <a:pt x="792" y="1192"/>
                  </a:cubicBezTo>
                  <a:cubicBezTo>
                    <a:pt x="1098" y="1192"/>
                    <a:pt x="1392" y="953"/>
                    <a:pt x="1392" y="593"/>
                  </a:cubicBezTo>
                  <a:cubicBezTo>
                    <a:pt x="1392" y="266"/>
                    <a:pt x="1126" y="0"/>
                    <a:pt x="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588;p70">
              <a:extLst>
                <a:ext uri="{FF2B5EF4-FFF2-40B4-BE49-F238E27FC236}">
                  <a16:creationId xmlns:a16="http://schemas.microsoft.com/office/drawing/2014/main" id="{08E282FD-36E1-9873-7774-241EAFB8E8BA}"/>
                </a:ext>
              </a:extLst>
            </p:cNvPr>
            <p:cNvSpPr/>
            <p:nvPr/>
          </p:nvSpPr>
          <p:spPr>
            <a:xfrm>
              <a:off x="2392850" y="4093600"/>
              <a:ext cx="119175" cy="102125"/>
            </a:xfrm>
            <a:custGeom>
              <a:avLst/>
              <a:gdLst/>
              <a:ahLst/>
              <a:cxnLst/>
              <a:rect l="l" t="t" r="r" b="b"/>
              <a:pathLst>
                <a:path w="4767" h="4085" extrusionOk="0">
                  <a:moveTo>
                    <a:pt x="2708" y="0"/>
                  </a:moveTo>
                  <a:cubicBezTo>
                    <a:pt x="2207" y="0"/>
                    <a:pt x="1697" y="186"/>
                    <a:pt x="1283" y="600"/>
                  </a:cubicBezTo>
                  <a:cubicBezTo>
                    <a:pt x="1" y="1895"/>
                    <a:pt x="908" y="4084"/>
                    <a:pt x="2722" y="4084"/>
                  </a:cubicBezTo>
                  <a:cubicBezTo>
                    <a:pt x="3847" y="4084"/>
                    <a:pt x="4755" y="3177"/>
                    <a:pt x="4767" y="2052"/>
                  </a:cubicBezTo>
                  <a:cubicBezTo>
                    <a:pt x="4767" y="815"/>
                    <a:pt x="3758" y="0"/>
                    <a:pt x="27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589;p70">
              <a:extLst>
                <a:ext uri="{FF2B5EF4-FFF2-40B4-BE49-F238E27FC236}">
                  <a16:creationId xmlns:a16="http://schemas.microsoft.com/office/drawing/2014/main" id="{20761753-CF7D-66AB-D5F8-1886D42F8C50}"/>
                </a:ext>
              </a:extLst>
            </p:cNvPr>
            <p:cNvSpPr/>
            <p:nvPr/>
          </p:nvSpPr>
          <p:spPr>
            <a:xfrm>
              <a:off x="2433675" y="4124325"/>
              <a:ext cx="47500" cy="40725"/>
            </a:xfrm>
            <a:custGeom>
              <a:avLst/>
              <a:gdLst/>
              <a:ahLst/>
              <a:cxnLst/>
              <a:rect l="l" t="t" r="r" b="b"/>
              <a:pathLst>
                <a:path w="1900" h="1629" extrusionOk="0">
                  <a:moveTo>
                    <a:pt x="1089" y="0"/>
                  </a:moveTo>
                  <a:cubicBezTo>
                    <a:pt x="363" y="0"/>
                    <a:pt x="1" y="883"/>
                    <a:pt x="509" y="1391"/>
                  </a:cubicBezTo>
                  <a:cubicBezTo>
                    <a:pt x="673" y="1555"/>
                    <a:pt x="876" y="1629"/>
                    <a:pt x="1076" y="1629"/>
                  </a:cubicBezTo>
                  <a:cubicBezTo>
                    <a:pt x="1495" y="1629"/>
                    <a:pt x="1900" y="1306"/>
                    <a:pt x="1900" y="823"/>
                  </a:cubicBezTo>
                  <a:cubicBezTo>
                    <a:pt x="1900" y="363"/>
                    <a:pt x="1537" y="0"/>
                    <a:pt x="10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590;p70">
              <a:extLst>
                <a:ext uri="{FF2B5EF4-FFF2-40B4-BE49-F238E27FC236}">
                  <a16:creationId xmlns:a16="http://schemas.microsoft.com/office/drawing/2014/main" id="{D37C2B33-9297-148E-83AF-7B95551F6896}"/>
                </a:ext>
              </a:extLst>
            </p:cNvPr>
            <p:cNvSpPr/>
            <p:nvPr/>
          </p:nvSpPr>
          <p:spPr>
            <a:xfrm>
              <a:off x="2843450" y="3637275"/>
              <a:ext cx="106475" cy="91200"/>
            </a:xfrm>
            <a:custGeom>
              <a:avLst/>
              <a:gdLst/>
              <a:ahLst/>
              <a:cxnLst/>
              <a:rect l="l" t="t" r="r" b="b"/>
              <a:pathLst>
                <a:path w="4259" h="3648" extrusionOk="0">
                  <a:moveTo>
                    <a:pt x="2426" y="0"/>
                  </a:moveTo>
                  <a:cubicBezTo>
                    <a:pt x="1979" y="0"/>
                    <a:pt x="1522" y="167"/>
                    <a:pt x="1150" y="539"/>
                  </a:cubicBezTo>
                  <a:cubicBezTo>
                    <a:pt x="1" y="1688"/>
                    <a:pt x="811" y="3648"/>
                    <a:pt x="2432" y="3648"/>
                  </a:cubicBezTo>
                  <a:cubicBezTo>
                    <a:pt x="3448" y="3648"/>
                    <a:pt x="4259" y="2837"/>
                    <a:pt x="4259" y="1833"/>
                  </a:cubicBezTo>
                  <a:cubicBezTo>
                    <a:pt x="4259" y="729"/>
                    <a:pt x="3362" y="0"/>
                    <a:pt x="24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591;p70">
              <a:extLst>
                <a:ext uri="{FF2B5EF4-FFF2-40B4-BE49-F238E27FC236}">
                  <a16:creationId xmlns:a16="http://schemas.microsoft.com/office/drawing/2014/main" id="{2BA54EBA-EA53-ED11-CC2F-708625A02836}"/>
                </a:ext>
              </a:extLst>
            </p:cNvPr>
            <p:cNvSpPr/>
            <p:nvPr/>
          </p:nvSpPr>
          <p:spPr>
            <a:xfrm>
              <a:off x="2884275" y="3667975"/>
              <a:ext cx="35100" cy="29875"/>
            </a:xfrm>
            <a:custGeom>
              <a:avLst/>
              <a:gdLst/>
              <a:ahLst/>
              <a:cxnLst/>
              <a:rect l="l" t="t" r="r" b="b"/>
              <a:pathLst>
                <a:path w="1404" h="1195" extrusionOk="0">
                  <a:moveTo>
                    <a:pt x="799" y="0"/>
                  </a:moveTo>
                  <a:cubicBezTo>
                    <a:pt x="267" y="0"/>
                    <a:pt x="1" y="641"/>
                    <a:pt x="376" y="1016"/>
                  </a:cubicBezTo>
                  <a:cubicBezTo>
                    <a:pt x="499" y="1139"/>
                    <a:pt x="650" y="1195"/>
                    <a:pt x="799" y="1195"/>
                  </a:cubicBezTo>
                  <a:cubicBezTo>
                    <a:pt x="1104" y="1195"/>
                    <a:pt x="1396" y="963"/>
                    <a:pt x="1404" y="605"/>
                  </a:cubicBezTo>
                  <a:cubicBezTo>
                    <a:pt x="1404" y="266"/>
                    <a:pt x="1138" y="0"/>
                    <a:pt x="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592;p70">
              <a:extLst>
                <a:ext uri="{FF2B5EF4-FFF2-40B4-BE49-F238E27FC236}">
                  <a16:creationId xmlns:a16="http://schemas.microsoft.com/office/drawing/2014/main" id="{3D6C03B3-E567-D7CC-D38F-056E3DFBB806}"/>
                </a:ext>
              </a:extLst>
            </p:cNvPr>
            <p:cNvSpPr/>
            <p:nvPr/>
          </p:nvSpPr>
          <p:spPr>
            <a:xfrm>
              <a:off x="3285600" y="3235650"/>
              <a:ext cx="106775" cy="91225"/>
            </a:xfrm>
            <a:custGeom>
              <a:avLst/>
              <a:gdLst/>
              <a:ahLst/>
              <a:cxnLst/>
              <a:rect l="l" t="t" r="r" b="b"/>
              <a:pathLst>
                <a:path w="4271" h="3649" extrusionOk="0">
                  <a:moveTo>
                    <a:pt x="2430" y="0"/>
                  </a:moveTo>
                  <a:cubicBezTo>
                    <a:pt x="1980" y="0"/>
                    <a:pt x="1522" y="167"/>
                    <a:pt x="1149" y="539"/>
                  </a:cubicBezTo>
                  <a:cubicBezTo>
                    <a:pt x="0" y="1688"/>
                    <a:pt x="823" y="3648"/>
                    <a:pt x="2444" y="3648"/>
                  </a:cubicBezTo>
                  <a:cubicBezTo>
                    <a:pt x="3448" y="3648"/>
                    <a:pt x="4270" y="2838"/>
                    <a:pt x="4270" y="1822"/>
                  </a:cubicBezTo>
                  <a:cubicBezTo>
                    <a:pt x="4270" y="726"/>
                    <a:pt x="3369" y="0"/>
                    <a:pt x="2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593;p70">
              <a:extLst>
                <a:ext uri="{FF2B5EF4-FFF2-40B4-BE49-F238E27FC236}">
                  <a16:creationId xmlns:a16="http://schemas.microsoft.com/office/drawing/2014/main" id="{EEEBA2C5-E286-CB47-7278-B9506434039E}"/>
                </a:ext>
              </a:extLst>
            </p:cNvPr>
            <p:cNvSpPr/>
            <p:nvPr/>
          </p:nvSpPr>
          <p:spPr>
            <a:xfrm>
              <a:off x="3331875" y="3266350"/>
              <a:ext cx="29650" cy="29975"/>
            </a:xfrm>
            <a:custGeom>
              <a:avLst/>
              <a:gdLst/>
              <a:ahLst/>
              <a:cxnLst/>
              <a:rect l="l" t="t" r="r" b="b"/>
              <a:pathLst>
                <a:path w="1186" h="1199" extrusionOk="0">
                  <a:moveTo>
                    <a:pt x="593" y="1"/>
                  </a:moveTo>
                  <a:cubicBezTo>
                    <a:pt x="266" y="1"/>
                    <a:pt x="0" y="267"/>
                    <a:pt x="0" y="594"/>
                  </a:cubicBezTo>
                  <a:cubicBezTo>
                    <a:pt x="0" y="932"/>
                    <a:pt x="266" y="1198"/>
                    <a:pt x="593" y="1198"/>
                  </a:cubicBezTo>
                  <a:cubicBezTo>
                    <a:pt x="919" y="1198"/>
                    <a:pt x="1185" y="932"/>
                    <a:pt x="1185" y="594"/>
                  </a:cubicBezTo>
                  <a:cubicBezTo>
                    <a:pt x="1185" y="267"/>
                    <a:pt x="919" y="1"/>
                    <a:pt x="5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594;p70">
              <a:extLst>
                <a:ext uri="{FF2B5EF4-FFF2-40B4-BE49-F238E27FC236}">
                  <a16:creationId xmlns:a16="http://schemas.microsoft.com/office/drawing/2014/main" id="{3D701187-1965-0E8D-8CE5-F1C6CD935F30}"/>
                </a:ext>
              </a:extLst>
            </p:cNvPr>
            <p:cNvSpPr/>
            <p:nvPr/>
          </p:nvSpPr>
          <p:spPr>
            <a:xfrm>
              <a:off x="3723500" y="2560350"/>
              <a:ext cx="106775" cy="91525"/>
            </a:xfrm>
            <a:custGeom>
              <a:avLst/>
              <a:gdLst/>
              <a:ahLst/>
              <a:cxnLst/>
              <a:rect l="l" t="t" r="r" b="b"/>
              <a:pathLst>
                <a:path w="4271" h="3661" extrusionOk="0">
                  <a:moveTo>
                    <a:pt x="2426" y="1"/>
                  </a:moveTo>
                  <a:cubicBezTo>
                    <a:pt x="1978" y="1"/>
                    <a:pt x="1521" y="167"/>
                    <a:pt x="1150" y="539"/>
                  </a:cubicBezTo>
                  <a:cubicBezTo>
                    <a:pt x="0" y="1688"/>
                    <a:pt x="823" y="3660"/>
                    <a:pt x="2444" y="3660"/>
                  </a:cubicBezTo>
                  <a:cubicBezTo>
                    <a:pt x="3448" y="3648"/>
                    <a:pt x="4258" y="2838"/>
                    <a:pt x="4270" y="1834"/>
                  </a:cubicBezTo>
                  <a:cubicBezTo>
                    <a:pt x="4262" y="729"/>
                    <a:pt x="3363" y="1"/>
                    <a:pt x="24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595;p70">
              <a:extLst>
                <a:ext uri="{FF2B5EF4-FFF2-40B4-BE49-F238E27FC236}">
                  <a16:creationId xmlns:a16="http://schemas.microsoft.com/office/drawing/2014/main" id="{D18B321A-5752-DB02-45D5-A7F1E4E48FF9}"/>
                </a:ext>
              </a:extLst>
            </p:cNvPr>
            <p:cNvSpPr/>
            <p:nvPr/>
          </p:nvSpPr>
          <p:spPr>
            <a:xfrm>
              <a:off x="3769775" y="2591050"/>
              <a:ext cx="29650" cy="29975"/>
            </a:xfrm>
            <a:custGeom>
              <a:avLst/>
              <a:gdLst/>
              <a:ahLst/>
              <a:cxnLst/>
              <a:rect l="l" t="t" r="r" b="b"/>
              <a:pathLst>
                <a:path w="1186" h="1199" extrusionOk="0">
                  <a:moveTo>
                    <a:pt x="593" y="1"/>
                  </a:moveTo>
                  <a:cubicBezTo>
                    <a:pt x="266" y="1"/>
                    <a:pt x="0" y="279"/>
                    <a:pt x="0" y="606"/>
                  </a:cubicBezTo>
                  <a:cubicBezTo>
                    <a:pt x="0" y="932"/>
                    <a:pt x="266" y="1198"/>
                    <a:pt x="593" y="1198"/>
                  </a:cubicBezTo>
                  <a:cubicBezTo>
                    <a:pt x="919" y="1198"/>
                    <a:pt x="1186" y="932"/>
                    <a:pt x="1186" y="606"/>
                  </a:cubicBezTo>
                  <a:cubicBezTo>
                    <a:pt x="1186" y="279"/>
                    <a:pt x="919" y="1"/>
                    <a:pt x="5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596;p70">
              <a:extLst>
                <a:ext uri="{FF2B5EF4-FFF2-40B4-BE49-F238E27FC236}">
                  <a16:creationId xmlns:a16="http://schemas.microsoft.com/office/drawing/2014/main" id="{0EE4B12C-8E99-B4A9-9F4A-DF491278C8EA}"/>
                </a:ext>
              </a:extLst>
            </p:cNvPr>
            <p:cNvSpPr/>
            <p:nvPr/>
          </p:nvSpPr>
          <p:spPr>
            <a:xfrm>
              <a:off x="4463225" y="3515700"/>
              <a:ext cx="106475" cy="91200"/>
            </a:xfrm>
            <a:custGeom>
              <a:avLst/>
              <a:gdLst/>
              <a:ahLst/>
              <a:cxnLst/>
              <a:rect l="l" t="t" r="r" b="b"/>
              <a:pathLst>
                <a:path w="4259" h="3648" extrusionOk="0">
                  <a:moveTo>
                    <a:pt x="2426" y="0"/>
                  </a:moveTo>
                  <a:cubicBezTo>
                    <a:pt x="1978" y="0"/>
                    <a:pt x="1521" y="167"/>
                    <a:pt x="1149" y="539"/>
                  </a:cubicBezTo>
                  <a:cubicBezTo>
                    <a:pt x="0" y="1688"/>
                    <a:pt x="811" y="3648"/>
                    <a:pt x="2431" y="3648"/>
                  </a:cubicBezTo>
                  <a:cubicBezTo>
                    <a:pt x="3448" y="3648"/>
                    <a:pt x="4258" y="2837"/>
                    <a:pt x="4258" y="1833"/>
                  </a:cubicBezTo>
                  <a:cubicBezTo>
                    <a:pt x="4258" y="729"/>
                    <a:pt x="3361" y="0"/>
                    <a:pt x="24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597;p70">
              <a:extLst>
                <a:ext uri="{FF2B5EF4-FFF2-40B4-BE49-F238E27FC236}">
                  <a16:creationId xmlns:a16="http://schemas.microsoft.com/office/drawing/2014/main" id="{9092C976-1B57-C8AB-C025-4FB3AA63C878}"/>
                </a:ext>
              </a:extLst>
            </p:cNvPr>
            <p:cNvSpPr/>
            <p:nvPr/>
          </p:nvSpPr>
          <p:spPr>
            <a:xfrm>
              <a:off x="4509175" y="3546700"/>
              <a:ext cx="29975" cy="29650"/>
            </a:xfrm>
            <a:custGeom>
              <a:avLst/>
              <a:gdLst/>
              <a:ahLst/>
              <a:cxnLst/>
              <a:rect l="l" t="t" r="r" b="b"/>
              <a:pathLst>
                <a:path w="1199" h="1186" extrusionOk="0">
                  <a:moveTo>
                    <a:pt x="593" y="0"/>
                  </a:moveTo>
                  <a:cubicBezTo>
                    <a:pt x="267" y="0"/>
                    <a:pt x="1" y="267"/>
                    <a:pt x="1" y="593"/>
                  </a:cubicBezTo>
                  <a:cubicBezTo>
                    <a:pt x="1" y="920"/>
                    <a:pt x="267" y="1186"/>
                    <a:pt x="593" y="1186"/>
                  </a:cubicBezTo>
                  <a:cubicBezTo>
                    <a:pt x="932" y="1186"/>
                    <a:pt x="1198" y="920"/>
                    <a:pt x="1198" y="593"/>
                  </a:cubicBezTo>
                  <a:cubicBezTo>
                    <a:pt x="1198" y="267"/>
                    <a:pt x="932" y="0"/>
                    <a:pt x="5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598;p70">
              <a:extLst>
                <a:ext uri="{FF2B5EF4-FFF2-40B4-BE49-F238E27FC236}">
                  <a16:creationId xmlns:a16="http://schemas.microsoft.com/office/drawing/2014/main" id="{43B1479F-F98D-8D75-808E-2A7B04995F71}"/>
                </a:ext>
              </a:extLst>
            </p:cNvPr>
            <p:cNvSpPr/>
            <p:nvPr/>
          </p:nvSpPr>
          <p:spPr>
            <a:xfrm>
              <a:off x="4392150" y="3664775"/>
              <a:ext cx="106475" cy="91225"/>
            </a:xfrm>
            <a:custGeom>
              <a:avLst/>
              <a:gdLst/>
              <a:ahLst/>
              <a:cxnLst/>
              <a:rect l="l" t="t" r="r" b="b"/>
              <a:pathLst>
                <a:path w="4259" h="3649" extrusionOk="0">
                  <a:moveTo>
                    <a:pt x="2427" y="1"/>
                  </a:moveTo>
                  <a:cubicBezTo>
                    <a:pt x="1979" y="1"/>
                    <a:pt x="1522" y="167"/>
                    <a:pt x="1149" y="540"/>
                  </a:cubicBezTo>
                  <a:cubicBezTo>
                    <a:pt x="0" y="1689"/>
                    <a:pt x="811" y="3648"/>
                    <a:pt x="2444" y="3648"/>
                  </a:cubicBezTo>
                  <a:cubicBezTo>
                    <a:pt x="3448" y="3648"/>
                    <a:pt x="4258" y="2826"/>
                    <a:pt x="4258" y="1822"/>
                  </a:cubicBezTo>
                  <a:cubicBezTo>
                    <a:pt x="4258" y="726"/>
                    <a:pt x="3363" y="1"/>
                    <a:pt x="24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599;p70">
              <a:extLst>
                <a:ext uri="{FF2B5EF4-FFF2-40B4-BE49-F238E27FC236}">
                  <a16:creationId xmlns:a16="http://schemas.microsoft.com/office/drawing/2014/main" id="{A4330481-2BB9-6039-3DB7-749CF8CB2A95}"/>
                </a:ext>
              </a:extLst>
            </p:cNvPr>
            <p:cNvSpPr/>
            <p:nvPr/>
          </p:nvSpPr>
          <p:spPr>
            <a:xfrm>
              <a:off x="4438125" y="3695500"/>
              <a:ext cx="29950" cy="29650"/>
            </a:xfrm>
            <a:custGeom>
              <a:avLst/>
              <a:gdLst/>
              <a:ahLst/>
              <a:cxnLst/>
              <a:rect l="l" t="t" r="r" b="b"/>
              <a:pathLst>
                <a:path w="1198" h="1186" extrusionOk="0">
                  <a:moveTo>
                    <a:pt x="605" y="0"/>
                  </a:moveTo>
                  <a:cubicBezTo>
                    <a:pt x="266" y="0"/>
                    <a:pt x="0" y="266"/>
                    <a:pt x="0" y="593"/>
                  </a:cubicBezTo>
                  <a:cubicBezTo>
                    <a:pt x="0" y="919"/>
                    <a:pt x="266" y="1186"/>
                    <a:pt x="605" y="1186"/>
                  </a:cubicBezTo>
                  <a:cubicBezTo>
                    <a:pt x="931" y="1186"/>
                    <a:pt x="1198" y="919"/>
                    <a:pt x="1198" y="593"/>
                  </a:cubicBezTo>
                  <a:cubicBezTo>
                    <a:pt x="1198" y="266"/>
                    <a:pt x="931" y="0"/>
                    <a:pt x="6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600;p70">
              <a:extLst>
                <a:ext uri="{FF2B5EF4-FFF2-40B4-BE49-F238E27FC236}">
                  <a16:creationId xmlns:a16="http://schemas.microsoft.com/office/drawing/2014/main" id="{F6ECD19A-5C49-3FDE-FE85-5F9E1BCC3E0C}"/>
                </a:ext>
              </a:extLst>
            </p:cNvPr>
            <p:cNvSpPr/>
            <p:nvPr/>
          </p:nvSpPr>
          <p:spPr>
            <a:xfrm>
              <a:off x="4406975" y="3862050"/>
              <a:ext cx="106775" cy="91425"/>
            </a:xfrm>
            <a:custGeom>
              <a:avLst/>
              <a:gdLst/>
              <a:ahLst/>
              <a:cxnLst/>
              <a:rect l="l" t="t" r="r" b="b"/>
              <a:pathLst>
                <a:path w="4271" h="3657" extrusionOk="0">
                  <a:moveTo>
                    <a:pt x="2422" y="0"/>
                  </a:moveTo>
                  <a:cubicBezTo>
                    <a:pt x="1974" y="0"/>
                    <a:pt x="1519" y="166"/>
                    <a:pt x="1149" y="536"/>
                  </a:cubicBezTo>
                  <a:cubicBezTo>
                    <a:pt x="0" y="1685"/>
                    <a:pt x="823" y="3657"/>
                    <a:pt x="2456" y="3657"/>
                  </a:cubicBezTo>
                  <a:cubicBezTo>
                    <a:pt x="3448" y="3645"/>
                    <a:pt x="4258" y="2834"/>
                    <a:pt x="4270" y="1842"/>
                  </a:cubicBezTo>
                  <a:cubicBezTo>
                    <a:pt x="4270" y="735"/>
                    <a:pt x="3364" y="0"/>
                    <a:pt x="2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601;p70">
              <a:extLst>
                <a:ext uri="{FF2B5EF4-FFF2-40B4-BE49-F238E27FC236}">
                  <a16:creationId xmlns:a16="http://schemas.microsoft.com/office/drawing/2014/main" id="{E4AED539-95A4-391D-47FB-D879D52916EA}"/>
                </a:ext>
              </a:extLst>
            </p:cNvPr>
            <p:cNvSpPr/>
            <p:nvPr/>
          </p:nvSpPr>
          <p:spPr>
            <a:xfrm>
              <a:off x="4453225" y="3892975"/>
              <a:ext cx="29675" cy="29650"/>
            </a:xfrm>
            <a:custGeom>
              <a:avLst/>
              <a:gdLst/>
              <a:ahLst/>
              <a:cxnLst/>
              <a:rect l="l" t="t" r="r" b="b"/>
              <a:pathLst>
                <a:path w="1187" h="1186" extrusionOk="0">
                  <a:moveTo>
                    <a:pt x="594" y="0"/>
                  </a:moveTo>
                  <a:cubicBezTo>
                    <a:pt x="267" y="0"/>
                    <a:pt x="1" y="266"/>
                    <a:pt x="1" y="593"/>
                  </a:cubicBezTo>
                  <a:cubicBezTo>
                    <a:pt x="1" y="920"/>
                    <a:pt x="267" y="1186"/>
                    <a:pt x="594" y="1186"/>
                  </a:cubicBezTo>
                  <a:cubicBezTo>
                    <a:pt x="920" y="1186"/>
                    <a:pt x="1186" y="920"/>
                    <a:pt x="1186" y="593"/>
                  </a:cubicBezTo>
                  <a:cubicBezTo>
                    <a:pt x="1186" y="266"/>
                    <a:pt x="920" y="0"/>
                    <a:pt x="5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602;p70">
              <a:extLst>
                <a:ext uri="{FF2B5EF4-FFF2-40B4-BE49-F238E27FC236}">
                  <a16:creationId xmlns:a16="http://schemas.microsoft.com/office/drawing/2014/main" id="{33967545-5984-9E4A-F0EF-700C15B48DC5}"/>
                </a:ext>
              </a:extLst>
            </p:cNvPr>
            <p:cNvSpPr/>
            <p:nvPr/>
          </p:nvSpPr>
          <p:spPr>
            <a:xfrm>
              <a:off x="3776725" y="3500875"/>
              <a:ext cx="106475" cy="91200"/>
            </a:xfrm>
            <a:custGeom>
              <a:avLst/>
              <a:gdLst/>
              <a:ahLst/>
              <a:cxnLst/>
              <a:rect l="l" t="t" r="r" b="b"/>
              <a:pathLst>
                <a:path w="4259" h="3648" extrusionOk="0">
                  <a:moveTo>
                    <a:pt x="2422" y="0"/>
                  </a:moveTo>
                  <a:cubicBezTo>
                    <a:pt x="1974" y="0"/>
                    <a:pt x="1518" y="167"/>
                    <a:pt x="1150" y="539"/>
                  </a:cubicBezTo>
                  <a:cubicBezTo>
                    <a:pt x="0" y="1688"/>
                    <a:pt x="811" y="3648"/>
                    <a:pt x="2432" y="3648"/>
                  </a:cubicBezTo>
                  <a:cubicBezTo>
                    <a:pt x="3436" y="3648"/>
                    <a:pt x="4258" y="2838"/>
                    <a:pt x="4258" y="1821"/>
                  </a:cubicBezTo>
                  <a:cubicBezTo>
                    <a:pt x="4258" y="726"/>
                    <a:pt x="3357" y="0"/>
                    <a:pt x="2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603;p70">
              <a:extLst>
                <a:ext uri="{FF2B5EF4-FFF2-40B4-BE49-F238E27FC236}">
                  <a16:creationId xmlns:a16="http://schemas.microsoft.com/office/drawing/2014/main" id="{603AB581-525C-84D0-CAE8-D9AB09256053}"/>
                </a:ext>
              </a:extLst>
            </p:cNvPr>
            <p:cNvSpPr/>
            <p:nvPr/>
          </p:nvSpPr>
          <p:spPr>
            <a:xfrm>
              <a:off x="3822700" y="3531575"/>
              <a:ext cx="29650" cy="29975"/>
            </a:xfrm>
            <a:custGeom>
              <a:avLst/>
              <a:gdLst/>
              <a:ahLst/>
              <a:cxnLst/>
              <a:rect l="l" t="t" r="r" b="b"/>
              <a:pathLst>
                <a:path w="1186" h="1199" extrusionOk="0">
                  <a:moveTo>
                    <a:pt x="593" y="1"/>
                  </a:moveTo>
                  <a:cubicBezTo>
                    <a:pt x="266" y="1"/>
                    <a:pt x="0" y="267"/>
                    <a:pt x="0" y="593"/>
                  </a:cubicBezTo>
                  <a:cubicBezTo>
                    <a:pt x="0" y="932"/>
                    <a:pt x="266" y="1198"/>
                    <a:pt x="593" y="1198"/>
                  </a:cubicBezTo>
                  <a:cubicBezTo>
                    <a:pt x="919" y="1198"/>
                    <a:pt x="1186" y="932"/>
                    <a:pt x="1186" y="593"/>
                  </a:cubicBezTo>
                  <a:cubicBezTo>
                    <a:pt x="1186" y="267"/>
                    <a:pt x="919" y="1"/>
                    <a:pt x="5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604;p70">
              <a:extLst>
                <a:ext uri="{FF2B5EF4-FFF2-40B4-BE49-F238E27FC236}">
                  <a16:creationId xmlns:a16="http://schemas.microsoft.com/office/drawing/2014/main" id="{DCB4E593-D105-5104-059D-80FADCE529C7}"/>
                </a:ext>
              </a:extLst>
            </p:cNvPr>
            <p:cNvSpPr/>
            <p:nvPr/>
          </p:nvSpPr>
          <p:spPr>
            <a:xfrm>
              <a:off x="3932850" y="3193725"/>
              <a:ext cx="134825" cy="115300"/>
            </a:xfrm>
            <a:custGeom>
              <a:avLst/>
              <a:gdLst/>
              <a:ahLst/>
              <a:cxnLst/>
              <a:rect l="l" t="t" r="r" b="b"/>
              <a:pathLst>
                <a:path w="5393" h="4612" extrusionOk="0">
                  <a:moveTo>
                    <a:pt x="3064" y="1"/>
                  </a:moveTo>
                  <a:cubicBezTo>
                    <a:pt x="2496" y="1"/>
                    <a:pt x="1918" y="211"/>
                    <a:pt x="1449" y="680"/>
                  </a:cubicBezTo>
                  <a:cubicBezTo>
                    <a:pt x="1" y="2128"/>
                    <a:pt x="1033" y="4611"/>
                    <a:pt x="3067" y="4611"/>
                  </a:cubicBezTo>
                  <a:cubicBezTo>
                    <a:pt x="3072" y="4611"/>
                    <a:pt x="3077" y="4611"/>
                    <a:pt x="3082" y="4611"/>
                  </a:cubicBezTo>
                  <a:cubicBezTo>
                    <a:pt x="4352" y="4611"/>
                    <a:pt x="5380" y="3583"/>
                    <a:pt x="5392" y="2313"/>
                  </a:cubicBezTo>
                  <a:cubicBezTo>
                    <a:pt x="5392" y="921"/>
                    <a:pt x="4251" y="1"/>
                    <a:pt x="30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605;p70">
              <a:extLst>
                <a:ext uri="{FF2B5EF4-FFF2-40B4-BE49-F238E27FC236}">
                  <a16:creationId xmlns:a16="http://schemas.microsoft.com/office/drawing/2014/main" id="{6BDBCC8E-DBDF-36E7-8DE1-EC8589D8F024}"/>
                </a:ext>
              </a:extLst>
            </p:cNvPr>
            <p:cNvSpPr/>
            <p:nvPr/>
          </p:nvSpPr>
          <p:spPr>
            <a:xfrm>
              <a:off x="3973900" y="3224625"/>
              <a:ext cx="62925" cy="53900"/>
            </a:xfrm>
            <a:custGeom>
              <a:avLst/>
              <a:gdLst/>
              <a:ahLst/>
              <a:cxnLst/>
              <a:rect l="l" t="t" r="r" b="b"/>
              <a:pathLst>
                <a:path w="2517" h="2156" extrusionOk="0">
                  <a:moveTo>
                    <a:pt x="1440" y="0"/>
                  </a:moveTo>
                  <a:cubicBezTo>
                    <a:pt x="484" y="0"/>
                    <a:pt x="0" y="1162"/>
                    <a:pt x="678" y="1839"/>
                  </a:cubicBezTo>
                  <a:cubicBezTo>
                    <a:pt x="896" y="2058"/>
                    <a:pt x="1165" y="2155"/>
                    <a:pt x="1429" y="2155"/>
                  </a:cubicBezTo>
                  <a:cubicBezTo>
                    <a:pt x="1984" y="2155"/>
                    <a:pt x="2517" y="1724"/>
                    <a:pt x="2517" y="1077"/>
                  </a:cubicBezTo>
                  <a:cubicBezTo>
                    <a:pt x="2517" y="484"/>
                    <a:pt x="2045" y="0"/>
                    <a:pt x="14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606;p70">
              <a:extLst>
                <a:ext uri="{FF2B5EF4-FFF2-40B4-BE49-F238E27FC236}">
                  <a16:creationId xmlns:a16="http://schemas.microsoft.com/office/drawing/2014/main" id="{656AC3A3-8348-3750-F6E3-79B5DCF452BB}"/>
                </a:ext>
              </a:extLst>
            </p:cNvPr>
            <p:cNvSpPr/>
            <p:nvPr/>
          </p:nvSpPr>
          <p:spPr>
            <a:xfrm>
              <a:off x="3880150" y="4042800"/>
              <a:ext cx="106475" cy="91225"/>
            </a:xfrm>
            <a:custGeom>
              <a:avLst/>
              <a:gdLst/>
              <a:ahLst/>
              <a:cxnLst/>
              <a:rect l="l" t="t" r="r" b="b"/>
              <a:pathLst>
                <a:path w="4259" h="3649" extrusionOk="0">
                  <a:moveTo>
                    <a:pt x="2428" y="1"/>
                  </a:moveTo>
                  <a:cubicBezTo>
                    <a:pt x="1979" y="1"/>
                    <a:pt x="1522" y="167"/>
                    <a:pt x="1150" y="540"/>
                  </a:cubicBezTo>
                  <a:cubicBezTo>
                    <a:pt x="0" y="1677"/>
                    <a:pt x="811" y="3648"/>
                    <a:pt x="2432" y="3648"/>
                  </a:cubicBezTo>
                  <a:cubicBezTo>
                    <a:pt x="3436" y="3648"/>
                    <a:pt x="4259" y="2826"/>
                    <a:pt x="4259" y="1822"/>
                  </a:cubicBezTo>
                  <a:cubicBezTo>
                    <a:pt x="4259" y="726"/>
                    <a:pt x="3363" y="1"/>
                    <a:pt x="24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607;p70">
              <a:extLst>
                <a:ext uri="{FF2B5EF4-FFF2-40B4-BE49-F238E27FC236}">
                  <a16:creationId xmlns:a16="http://schemas.microsoft.com/office/drawing/2014/main" id="{ADF9EF86-C5EC-811D-247F-CAB8F8B75D07}"/>
                </a:ext>
              </a:extLst>
            </p:cNvPr>
            <p:cNvSpPr/>
            <p:nvPr/>
          </p:nvSpPr>
          <p:spPr>
            <a:xfrm>
              <a:off x="3920975" y="4073525"/>
              <a:ext cx="35100" cy="29800"/>
            </a:xfrm>
            <a:custGeom>
              <a:avLst/>
              <a:gdLst/>
              <a:ahLst/>
              <a:cxnLst/>
              <a:rect l="l" t="t" r="r" b="b"/>
              <a:pathLst>
                <a:path w="1404" h="1192" extrusionOk="0">
                  <a:moveTo>
                    <a:pt x="799" y="0"/>
                  </a:moveTo>
                  <a:cubicBezTo>
                    <a:pt x="267" y="0"/>
                    <a:pt x="1" y="641"/>
                    <a:pt x="376" y="1016"/>
                  </a:cubicBezTo>
                  <a:cubicBezTo>
                    <a:pt x="497" y="1137"/>
                    <a:pt x="645" y="1191"/>
                    <a:pt x="792" y="1191"/>
                  </a:cubicBezTo>
                  <a:cubicBezTo>
                    <a:pt x="1099" y="1191"/>
                    <a:pt x="1396" y="953"/>
                    <a:pt x="1404" y="593"/>
                  </a:cubicBezTo>
                  <a:cubicBezTo>
                    <a:pt x="1404" y="266"/>
                    <a:pt x="1126" y="0"/>
                    <a:pt x="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608;p70">
              <a:extLst>
                <a:ext uri="{FF2B5EF4-FFF2-40B4-BE49-F238E27FC236}">
                  <a16:creationId xmlns:a16="http://schemas.microsoft.com/office/drawing/2014/main" id="{B7F6D2A2-39B1-7A53-FFEF-0AFC9D2A88D0}"/>
                </a:ext>
              </a:extLst>
            </p:cNvPr>
            <p:cNvSpPr/>
            <p:nvPr/>
          </p:nvSpPr>
          <p:spPr>
            <a:xfrm>
              <a:off x="4241250" y="4225850"/>
              <a:ext cx="106775" cy="91425"/>
            </a:xfrm>
            <a:custGeom>
              <a:avLst/>
              <a:gdLst/>
              <a:ahLst/>
              <a:cxnLst/>
              <a:rect l="l" t="t" r="r" b="b"/>
              <a:pathLst>
                <a:path w="4271" h="3657" extrusionOk="0">
                  <a:moveTo>
                    <a:pt x="2423" y="0"/>
                  </a:moveTo>
                  <a:cubicBezTo>
                    <a:pt x="1975" y="0"/>
                    <a:pt x="1520" y="166"/>
                    <a:pt x="1149" y="536"/>
                  </a:cubicBezTo>
                  <a:cubicBezTo>
                    <a:pt x="0" y="1685"/>
                    <a:pt x="823" y="3657"/>
                    <a:pt x="2444" y="3657"/>
                  </a:cubicBezTo>
                  <a:cubicBezTo>
                    <a:pt x="3448" y="3657"/>
                    <a:pt x="4258" y="2834"/>
                    <a:pt x="4270" y="1830"/>
                  </a:cubicBezTo>
                  <a:cubicBezTo>
                    <a:pt x="4270" y="732"/>
                    <a:pt x="3365" y="0"/>
                    <a:pt x="24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5609;p70">
              <a:extLst>
                <a:ext uri="{FF2B5EF4-FFF2-40B4-BE49-F238E27FC236}">
                  <a16:creationId xmlns:a16="http://schemas.microsoft.com/office/drawing/2014/main" id="{FAC30FE5-718C-64FB-BC57-B14625C45561}"/>
                </a:ext>
              </a:extLst>
            </p:cNvPr>
            <p:cNvSpPr/>
            <p:nvPr/>
          </p:nvSpPr>
          <p:spPr>
            <a:xfrm>
              <a:off x="4287500" y="4256775"/>
              <a:ext cx="29675" cy="29675"/>
            </a:xfrm>
            <a:custGeom>
              <a:avLst/>
              <a:gdLst/>
              <a:ahLst/>
              <a:cxnLst/>
              <a:rect l="l" t="t" r="r" b="b"/>
              <a:pathLst>
                <a:path w="1187" h="1187" extrusionOk="0">
                  <a:moveTo>
                    <a:pt x="594" y="1"/>
                  </a:moveTo>
                  <a:cubicBezTo>
                    <a:pt x="267" y="1"/>
                    <a:pt x="1" y="267"/>
                    <a:pt x="1" y="593"/>
                  </a:cubicBezTo>
                  <a:cubicBezTo>
                    <a:pt x="1" y="920"/>
                    <a:pt x="267" y="1186"/>
                    <a:pt x="594" y="1186"/>
                  </a:cubicBezTo>
                  <a:cubicBezTo>
                    <a:pt x="920" y="1186"/>
                    <a:pt x="1186" y="920"/>
                    <a:pt x="1186" y="593"/>
                  </a:cubicBezTo>
                  <a:cubicBezTo>
                    <a:pt x="1186" y="267"/>
                    <a:pt x="920" y="1"/>
                    <a:pt x="5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5610;p70">
              <a:extLst>
                <a:ext uri="{FF2B5EF4-FFF2-40B4-BE49-F238E27FC236}">
                  <a16:creationId xmlns:a16="http://schemas.microsoft.com/office/drawing/2014/main" id="{B6EEA4A4-C129-C0A4-B7DC-BE6CD6D1E621}"/>
                </a:ext>
              </a:extLst>
            </p:cNvPr>
            <p:cNvSpPr/>
            <p:nvPr/>
          </p:nvSpPr>
          <p:spPr>
            <a:xfrm>
              <a:off x="2013925" y="3819400"/>
              <a:ext cx="106475" cy="91425"/>
            </a:xfrm>
            <a:custGeom>
              <a:avLst/>
              <a:gdLst/>
              <a:ahLst/>
              <a:cxnLst/>
              <a:rect l="l" t="t" r="r" b="b"/>
              <a:pathLst>
                <a:path w="4259" h="3657" extrusionOk="0">
                  <a:moveTo>
                    <a:pt x="2421" y="0"/>
                  </a:moveTo>
                  <a:cubicBezTo>
                    <a:pt x="1974" y="0"/>
                    <a:pt x="1520" y="166"/>
                    <a:pt x="1149" y="536"/>
                  </a:cubicBezTo>
                  <a:cubicBezTo>
                    <a:pt x="0" y="1685"/>
                    <a:pt x="811" y="3645"/>
                    <a:pt x="2432" y="3657"/>
                  </a:cubicBezTo>
                  <a:cubicBezTo>
                    <a:pt x="3436" y="3645"/>
                    <a:pt x="4258" y="2834"/>
                    <a:pt x="4258" y="1830"/>
                  </a:cubicBezTo>
                  <a:cubicBezTo>
                    <a:pt x="4258" y="732"/>
                    <a:pt x="3358" y="0"/>
                    <a:pt x="24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5611;p70">
              <a:extLst>
                <a:ext uri="{FF2B5EF4-FFF2-40B4-BE49-F238E27FC236}">
                  <a16:creationId xmlns:a16="http://schemas.microsoft.com/office/drawing/2014/main" id="{09E3A799-03FC-C96E-E6BC-590C86D907F8}"/>
                </a:ext>
              </a:extLst>
            </p:cNvPr>
            <p:cNvSpPr/>
            <p:nvPr/>
          </p:nvSpPr>
          <p:spPr>
            <a:xfrm>
              <a:off x="2059875" y="3850025"/>
              <a:ext cx="29675" cy="29975"/>
            </a:xfrm>
            <a:custGeom>
              <a:avLst/>
              <a:gdLst/>
              <a:ahLst/>
              <a:cxnLst/>
              <a:rect l="l" t="t" r="r" b="b"/>
              <a:pathLst>
                <a:path w="1187" h="1199" extrusionOk="0">
                  <a:moveTo>
                    <a:pt x="594" y="1"/>
                  </a:moveTo>
                  <a:cubicBezTo>
                    <a:pt x="267" y="1"/>
                    <a:pt x="1" y="279"/>
                    <a:pt x="1" y="605"/>
                  </a:cubicBezTo>
                  <a:cubicBezTo>
                    <a:pt x="1" y="932"/>
                    <a:pt x="267" y="1198"/>
                    <a:pt x="594" y="1198"/>
                  </a:cubicBezTo>
                  <a:cubicBezTo>
                    <a:pt x="920" y="1198"/>
                    <a:pt x="1186" y="932"/>
                    <a:pt x="1186" y="605"/>
                  </a:cubicBezTo>
                  <a:cubicBezTo>
                    <a:pt x="1186" y="279"/>
                    <a:pt x="920" y="1"/>
                    <a:pt x="5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5612;p70">
              <a:extLst>
                <a:ext uri="{FF2B5EF4-FFF2-40B4-BE49-F238E27FC236}">
                  <a16:creationId xmlns:a16="http://schemas.microsoft.com/office/drawing/2014/main" id="{7754316C-C008-2173-1F14-B891A8DD12A0}"/>
                </a:ext>
              </a:extLst>
            </p:cNvPr>
            <p:cNvSpPr/>
            <p:nvPr/>
          </p:nvSpPr>
          <p:spPr>
            <a:xfrm>
              <a:off x="1937700" y="3572625"/>
              <a:ext cx="106475" cy="91450"/>
            </a:xfrm>
            <a:custGeom>
              <a:avLst/>
              <a:gdLst/>
              <a:ahLst/>
              <a:cxnLst/>
              <a:rect l="l" t="t" r="r" b="b"/>
              <a:pathLst>
                <a:path w="4259" h="3658" extrusionOk="0">
                  <a:moveTo>
                    <a:pt x="2421" y="0"/>
                  </a:moveTo>
                  <a:cubicBezTo>
                    <a:pt x="1975" y="0"/>
                    <a:pt x="1520" y="166"/>
                    <a:pt x="1150" y="536"/>
                  </a:cubicBezTo>
                  <a:cubicBezTo>
                    <a:pt x="1" y="1685"/>
                    <a:pt x="811" y="3657"/>
                    <a:pt x="2432" y="3657"/>
                  </a:cubicBezTo>
                  <a:cubicBezTo>
                    <a:pt x="3436" y="3657"/>
                    <a:pt x="4259" y="2834"/>
                    <a:pt x="4259" y="1830"/>
                  </a:cubicBezTo>
                  <a:cubicBezTo>
                    <a:pt x="4259" y="732"/>
                    <a:pt x="3359" y="0"/>
                    <a:pt x="24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5613;p70">
              <a:extLst>
                <a:ext uri="{FF2B5EF4-FFF2-40B4-BE49-F238E27FC236}">
                  <a16:creationId xmlns:a16="http://schemas.microsoft.com/office/drawing/2014/main" id="{AFFDEA02-05EF-4D1F-2539-E3AB592D3C57}"/>
                </a:ext>
              </a:extLst>
            </p:cNvPr>
            <p:cNvSpPr/>
            <p:nvPr/>
          </p:nvSpPr>
          <p:spPr>
            <a:xfrm>
              <a:off x="1978525" y="3603550"/>
              <a:ext cx="34825" cy="29825"/>
            </a:xfrm>
            <a:custGeom>
              <a:avLst/>
              <a:gdLst/>
              <a:ahLst/>
              <a:cxnLst/>
              <a:rect l="l" t="t" r="r" b="b"/>
              <a:pathLst>
                <a:path w="1393" h="1193" extrusionOk="0">
                  <a:moveTo>
                    <a:pt x="799" y="1"/>
                  </a:moveTo>
                  <a:cubicBezTo>
                    <a:pt x="267" y="1"/>
                    <a:pt x="1" y="642"/>
                    <a:pt x="376" y="1017"/>
                  </a:cubicBezTo>
                  <a:cubicBezTo>
                    <a:pt x="497" y="1138"/>
                    <a:pt x="646" y="1192"/>
                    <a:pt x="792" y="1192"/>
                  </a:cubicBezTo>
                  <a:cubicBezTo>
                    <a:pt x="1098" y="1192"/>
                    <a:pt x="1392" y="954"/>
                    <a:pt x="1392" y="593"/>
                  </a:cubicBezTo>
                  <a:cubicBezTo>
                    <a:pt x="1392" y="267"/>
                    <a:pt x="1126" y="1"/>
                    <a:pt x="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5614;p70">
              <a:extLst>
                <a:ext uri="{FF2B5EF4-FFF2-40B4-BE49-F238E27FC236}">
                  <a16:creationId xmlns:a16="http://schemas.microsoft.com/office/drawing/2014/main" id="{1271966F-2410-DFA9-CAD5-2D6AED150045}"/>
                </a:ext>
              </a:extLst>
            </p:cNvPr>
            <p:cNvSpPr/>
            <p:nvPr/>
          </p:nvSpPr>
          <p:spPr>
            <a:xfrm>
              <a:off x="2124300" y="4295300"/>
              <a:ext cx="138525" cy="118450"/>
            </a:xfrm>
            <a:custGeom>
              <a:avLst/>
              <a:gdLst/>
              <a:ahLst/>
              <a:cxnLst/>
              <a:rect l="l" t="t" r="r" b="b"/>
              <a:pathLst>
                <a:path w="5541" h="4738" extrusionOk="0">
                  <a:moveTo>
                    <a:pt x="3156" y="1"/>
                  </a:moveTo>
                  <a:cubicBezTo>
                    <a:pt x="2575" y="1"/>
                    <a:pt x="1982" y="216"/>
                    <a:pt x="1501" y="698"/>
                  </a:cubicBezTo>
                  <a:cubicBezTo>
                    <a:pt x="1" y="2185"/>
                    <a:pt x="1065" y="4738"/>
                    <a:pt x="3170" y="4738"/>
                  </a:cubicBezTo>
                  <a:cubicBezTo>
                    <a:pt x="4476" y="4738"/>
                    <a:pt x="5529" y="3673"/>
                    <a:pt x="5541" y="2367"/>
                  </a:cubicBezTo>
                  <a:cubicBezTo>
                    <a:pt x="5541" y="943"/>
                    <a:pt x="4373" y="1"/>
                    <a:pt x="3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5615;p70">
              <a:extLst>
                <a:ext uri="{FF2B5EF4-FFF2-40B4-BE49-F238E27FC236}">
                  <a16:creationId xmlns:a16="http://schemas.microsoft.com/office/drawing/2014/main" id="{477A3031-1324-F8A6-C5D2-A6597A74FEE2}"/>
                </a:ext>
              </a:extLst>
            </p:cNvPr>
            <p:cNvSpPr/>
            <p:nvPr/>
          </p:nvSpPr>
          <p:spPr>
            <a:xfrm>
              <a:off x="2165425" y="4326025"/>
              <a:ext cx="66575" cy="57050"/>
            </a:xfrm>
            <a:custGeom>
              <a:avLst/>
              <a:gdLst/>
              <a:ahLst/>
              <a:cxnLst/>
              <a:rect l="l" t="t" r="r" b="b"/>
              <a:pathLst>
                <a:path w="2663" h="2282" extrusionOk="0">
                  <a:moveTo>
                    <a:pt x="1525" y="1"/>
                  </a:moveTo>
                  <a:cubicBezTo>
                    <a:pt x="509" y="1"/>
                    <a:pt x="1" y="1223"/>
                    <a:pt x="714" y="1948"/>
                  </a:cubicBezTo>
                  <a:cubicBezTo>
                    <a:pt x="948" y="2179"/>
                    <a:pt x="1234" y="2282"/>
                    <a:pt x="1514" y="2282"/>
                  </a:cubicBezTo>
                  <a:cubicBezTo>
                    <a:pt x="2101" y="2282"/>
                    <a:pt x="2662" y="1826"/>
                    <a:pt x="2662" y="1138"/>
                  </a:cubicBezTo>
                  <a:cubicBezTo>
                    <a:pt x="2662" y="509"/>
                    <a:pt x="2154" y="1"/>
                    <a:pt x="1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5616;p70">
              <a:extLst>
                <a:ext uri="{FF2B5EF4-FFF2-40B4-BE49-F238E27FC236}">
                  <a16:creationId xmlns:a16="http://schemas.microsoft.com/office/drawing/2014/main" id="{33F06196-6785-95F3-B0DF-57243022F15B}"/>
                </a:ext>
              </a:extLst>
            </p:cNvPr>
            <p:cNvSpPr/>
            <p:nvPr/>
          </p:nvSpPr>
          <p:spPr>
            <a:xfrm>
              <a:off x="2600925" y="3530650"/>
              <a:ext cx="138525" cy="118600"/>
            </a:xfrm>
            <a:custGeom>
              <a:avLst/>
              <a:gdLst/>
              <a:ahLst/>
              <a:cxnLst/>
              <a:rect l="l" t="t" r="r" b="b"/>
              <a:pathLst>
                <a:path w="5541" h="4744" extrusionOk="0">
                  <a:moveTo>
                    <a:pt x="3156" y="1"/>
                  </a:moveTo>
                  <a:cubicBezTo>
                    <a:pt x="2574" y="1"/>
                    <a:pt x="1982" y="218"/>
                    <a:pt x="1500" y="703"/>
                  </a:cubicBezTo>
                  <a:cubicBezTo>
                    <a:pt x="0" y="2191"/>
                    <a:pt x="1065" y="4743"/>
                    <a:pt x="3169" y="4743"/>
                  </a:cubicBezTo>
                  <a:cubicBezTo>
                    <a:pt x="4476" y="4731"/>
                    <a:pt x="5528" y="3679"/>
                    <a:pt x="5540" y="2372"/>
                  </a:cubicBezTo>
                  <a:cubicBezTo>
                    <a:pt x="5540" y="949"/>
                    <a:pt x="4373" y="1"/>
                    <a:pt x="3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5617;p70">
              <a:extLst>
                <a:ext uri="{FF2B5EF4-FFF2-40B4-BE49-F238E27FC236}">
                  <a16:creationId xmlns:a16="http://schemas.microsoft.com/office/drawing/2014/main" id="{AB011A1C-1EF0-3BF8-11E8-C8B0423A5A48}"/>
                </a:ext>
              </a:extLst>
            </p:cNvPr>
            <p:cNvSpPr/>
            <p:nvPr/>
          </p:nvSpPr>
          <p:spPr>
            <a:xfrm>
              <a:off x="2651725" y="3561525"/>
              <a:ext cx="56875" cy="56875"/>
            </a:xfrm>
            <a:custGeom>
              <a:avLst/>
              <a:gdLst/>
              <a:ahLst/>
              <a:cxnLst/>
              <a:rect l="l" t="t" r="r" b="b"/>
              <a:pathLst>
                <a:path w="2275" h="2275" extrusionOk="0">
                  <a:moveTo>
                    <a:pt x="1137" y="0"/>
                  </a:moveTo>
                  <a:cubicBezTo>
                    <a:pt x="508" y="0"/>
                    <a:pt x="0" y="508"/>
                    <a:pt x="0" y="1137"/>
                  </a:cubicBezTo>
                  <a:cubicBezTo>
                    <a:pt x="0" y="1766"/>
                    <a:pt x="508" y="2274"/>
                    <a:pt x="1137" y="2274"/>
                  </a:cubicBezTo>
                  <a:cubicBezTo>
                    <a:pt x="1766" y="2274"/>
                    <a:pt x="2275" y="1766"/>
                    <a:pt x="2275" y="1137"/>
                  </a:cubicBezTo>
                  <a:cubicBezTo>
                    <a:pt x="2275" y="508"/>
                    <a:pt x="1766" y="0"/>
                    <a:pt x="11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866835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Subtitle 2">
            <a:extLst>
              <a:ext uri="{FF2B5EF4-FFF2-40B4-BE49-F238E27FC236}">
                <a16:creationId xmlns:a16="http://schemas.microsoft.com/office/drawing/2014/main" id="{1F761615-8ABA-2F0D-0C16-FB41A9EB48AE}"/>
              </a:ext>
            </a:extLst>
          </p:cNvPr>
          <p:cNvSpPr>
            <a:spLocks noGrp="1"/>
          </p:cNvSpPr>
          <p:nvPr>
            <p:ph type="subTitle" idx="1"/>
          </p:nvPr>
        </p:nvSpPr>
        <p:spPr>
          <a:xfrm>
            <a:off x="2367280" y="224279"/>
            <a:ext cx="5943600" cy="4246121"/>
          </a:xfrm>
        </p:spPr>
        <p:txBody>
          <a:bodyPr/>
          <a:lstStyle/>
          <a:p>
            <a:pPr algn="r" rtl="1"/>
            <a:r>
              <a:rPr lang="fa-IR" sz="1800" b="1" dirty="0">
                <a:cs typeface="B Nazanin" panose="00000400000000000000" pitchFamily="2" charset="-78"/>
              </a:rPr>
              <a:t>منابع اطلاعاتی جهت نگارش بررسی متون</a:t>
            </a:r>
            <a:r>
              <a:rPr lang="fa-IR" sz="1800" b="1" dirty="0" smtClean="0">
                <a:cs typeface="B Nazanin" panose="00000400000000000000" pitchFamily="2" charset="-78"/>
              </a:rPr>
              <a:t>:</a:t>
            </a:r>
          </a:p>
          <a:p>
            <a:pPr marL="342900" indent="-342900" algn="r" rtl="1">
              <a:lnSpc>
                <a:spcPct val="200000"/>
              </a:lnSpc>
              <a:buFont typeface="Wingdings" panose="05000000000000000000" pitchFamily="2" charset="2"/>
              <a:buChar char="ü"/>
            </a:pPr>
            <a:endParaRPr lang="fa-IR" sz="1800" b="1" dirty="0">
              <a:cs typeface="B Nazanin" panose="00000400000000000000" pitchFamily="2" charset="-78"/>
            </a:endParaRPr>
          </a:p>
          <a:p>
            <a:pPr marL="342900" indent="-342900" algn="r" rtl="1">
              <a:lnSpc>
                <a:spcPct val="200000"/>
              </a:lnSpc>
              <a:buFont typeface="Wingdings" panose="05000000000000000000" pitchFamily="2" charset="2"/>
              <a:buChar char="ü"/>
            </a:pPr>
            <a:r>
              <a:rPr lang="fa-IR" sz="1600" dirty="0" smtClean="0">
                <a:cs typeface="B Nazanin" panose="00000400000000000000" pitchFamily="2" charset="-78"/>
              </a:rPr>
              <a:t>مقالات </a:t>
            </a:r>
            <a:r>
              <a:rPr lang="fa-IR" sz="1600" dirty="0">
                <a:cs typeface="B Nazanin" panose="00000400000000000000" pitchFamily="2" charset="-78"/>
              </a:rPr>
              <a:t>منتشر شده</a:t>
            </a:r>
          </a:p>
          <a:p>
            <a:pPr marL="342900" indent="-342900" algn="r" rtl="1">
              <a:lnSpc>
                <a:spcPct val="200000"/>
              </a:lnSpc>
              <a:buFont typeface="Wingdings" panose="05000000000000000000" pitchFamily="2" charset="2"/>
              <a:buChar char="ü"/>
            </a:pPr>
            <a:r>
              <a:rPr lang="fa-IR" sz="1600" dirty="0">
                <a:cs typeface="B Nazanin" panose="00000400000000000000" pitchFamily="2" charset="-78"/>
              </a:rPr>
              <a:t>پایان نامه ها</a:t>
            </a:r>
          </a:p>
          <a:p>
            <a:pPr marL="342900" indent="-342900" algn="r" rtl="1">
              <a:lnSpc>
                <a:spcPct val="200000"/>
              </a:lnSpc>
              <a:buFont typeface="Wingdings" panose="05000000000000000000" pitchFamily="2" charset="2"/>
              <a:buChar char="ü"/>
            </a:pPr>
            <a:r>
              <a:rPr lang="fa-IR" sz="1600" dirty="0">
                <a:cs typeface="B Nazanin" panose="00000400000000000000" pitchFamily="2" charset="-78"/>
              </a:rPr>
              <a:t>مقالات منتشر نشده</a:t>
            </a:r>
          </a:p>
          <a:p>
            <a:pPr marL="342900" indent="-342900" algn="r" rtl="1">
              <a:lnSpc>
                <a:spcPct val="200000"/>
              </a:lnSpc>
              <a:buFont typeface="Wingdings" panose="05000000000000000000" pitchFamily="2" charset="2"/>
              <a:buChar char="ü"/>
            </a:pPr>
            <a:endParaRPr lang="fa-IR" dirty="0">
              <a:cs typeface="B Nazanin" panose="00000400000000000000" pitchFamily="2" charset="-78"/>
            </a:endParaRPr>
          </a:p>
        </p:txBody>
      </p:sp>
      <p:pic>
        <p:nvPicPr>
          <p:cNvPr id="34" name="Picture 33">
            <a:extLst>
              <a:ext uri="{FF2B5EF4-FFF2-40B4-BE49-F238E27FC236}">
                <a16:creationId xmlns:a16="http://schemas.microsoft.com/office/drawing/2014/main" id="{07F460FF-CF4C-1F3E-BDAF-09F0FCA9BA0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83" b="89493" l="4940" r="94458">
                        <a14:foregroundMark x1="14578" y1="19203" x2="14578" y2="19203"/>
                        <a14:foregroundMark x1="4940" y1="48188" x2="4940" y2="48188"/>
                        <a14:foregroundMark x1="10361" y1="34420" x2="10361" y2="34420"/>
                        <a14:foregroundMark x1="6867" y1="47101" x2="6867" y2="47101"/>
                        <a14:foregroundMark x1="11807" y1="82246" x2="11807" y2="82246"/>
                        <a14:foregroundMark x1="35783" y1="52174" x2="35783" y2="52174"/>
                        <a14:foregroundMark x1="41807" y1="52899" x2="41807" y2="52899"/>
                        <a14:foregroundMark x1="52289" y1="50000" x2="52289" y2="50000"/>
                        <a14:foregroundMark x1="59157" y1="51087" x2="59157" y2="51087"/>
                        <a14:foregroundMark x1="65060" y1="48551" x2="65060" y2="48551"/>
                        <a14:foregroundMark x1="78434" y1="51087" x2="78434" y2="51087"/>
                        <a14:foregroundMark x1="82530" y1="51449" x2="82530" y2="51449"/>
                        <a14:foregroundMark x1="92169" y1="47101" x2="92169" y2="47101"/>
                        <a14:foregroundMark x1="91928" y1="48913" x2="91928" y2="48913"/>
                        <a14:foregroundMark x1="91566" y1="52174" x2="91566" y2="52174"/>
                        <a14:foregroundMark x1="90723" y1="57246" x2="90723" y2="57246"/>
                        <a14:foregroundMark x1="91807" y1="57246" x2="91807" y2="57246"/>
                        <a14:foregroundMark x1="94458" y1="46739" x2="94458" y2="46739"/>
                        <a14:foregroundMark x1="59157" y1="34420" x2="59157" y2="34420"/>
                        <a14:foregroundMark x1="23133" y1="84058" x2="23133" y2="84058"/>
                        <a14:backgroundMark x1="84819" y1="50725" x2="84819" y2="50725"/>
                      </a14:backgroundRemoval>
                    </a14:imgEffect>
                  </a14:imgLayer>
                </a14:imgProps>
              </a:ext>
            </a:extLst>
          </a:blip>
          <a:stretch>
            <a:fillRect/>
          </a:stretch>
        </p:blipFill>
        <p:spPr>
          <a:xfrm>
            <a:off x="1107471" y="340163"/>
            <a:ext cx="1310641" cy="435828"/>
          </a:xfrm>
          <a:prstGeom prst="rect">
            <a:avLst/>
          </a:prstGeom>
        </p:spPr>
      </p:pic>
      <p:pic>
        <p:nvPicPr>
          <p:cNvPr id="4098" name="Picture 2" descr="Elsevier - Wikipedia">
            <a:extLst>
              <a:ext uri="{FF2B5EF4-FFF2-40B4-BE49-F238E27FC236}">
                <a16:creationId xmlns:a16="http://schemas.microsoft.com/office/drawing/2014/main" id="{DB22D144-F063-B7E2-1E4F-5E40150C1D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7578" y="785413"/>
            <a:ext cx="965199" cy="10644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3666DE6F-4F59-A0A5-5758-87D4489E5BB2}"/>
              </a:ext>
            </a:extLst>
          </p:cNvPr>
          <p:cNvPicPr>
            <a:picLocks noChangeAspect="1"/>
          </p:cNvPicPr>
          <p:nvPr/>
        </p:nvPicPr>
        <p:blipFill>
          <a:blip r:embed="rId6"/>
          <a:stretch>
            <a:fillRect/>
          </a:stretch>
        </p:blipFill>
        <p:spPr>
          <a:xfrm>
            <a:off x="3737687" y="2114380"/>
            <a:ext cx="1164982" cy="743069"/>
          </a:xfrm>
          <a:prstGeom prst="rect">
            <a:avLst/>
          </a:prstGeom>
        </p:spPr>
      </p:pic>
      <p:pic>
        <p:nvPicPr>
          <p:cNvPr id="37" name="Picture 36">
            <a:extLst>
              <a:ext uri="{FF2B5EF4-FFF2-40B4-BE49-F238E27FC236}">
                <a16:creationId xmlns:a16="http://schemas.microsoft.com/office/drawing/2014/main" id="{970577B6-6142-91BF-16BB-6CFBE4DBF5A3}"/>
              </a:ext>
            </a:extLst>
          </p:cNvPr>
          <p:cNvPicPr>
            <a:picLocks noChangeAspect="1"/>
          </p:cNvPicPr>
          <p:nvPr/>
        </p:nvPicPr>
        <p:blipFill>
          <a:blip r:embed="rId7"/>
          <a:stretch>
            <a:fillRect/>
          </a:stretch>
        </p:blipFill>
        <p:spPr>
          <a:xfrm>
            <a:off x="1178180" y="1106718"/>
            <a:ext cx="1047242" cy="690573"/>
          </a:xfrm>
          <a:prstGeom prst="rect">
            <a:avLst/>
          </a:prstGeom>
        </p:spPr>
      </p:pic>
      <p:pic>
        <p:nvPicPr>
          <p:cNvPr id="38" name="Picture 37">
            <a:extLst>
              <a:ext uri="{FF2B5EF4-FFF2-40B4-BE49-F238E27FC236}">
                <a16:creationId xmlns:a16="http://schemas.microsoft.com/office/drawing/2014/main" id="{E3F61C79-AC47-DF97-2C5E-03E6FE993830}"/>
              </a:ext>
            </a:extLst>
          </p:cNvPr>
          <p:cNvPicPr>
            <a:picLocks noChangeAspect="1"/>
          </p:cNvPicPr>
          <p:nvPr/>
        </p:nvPicPr>
        <p:blipFill>
          <a:blip r:embed="rId8"/>
          <a:stretch>
            <a:fillRect/>
          </a:stretch>
        </p:blipFill>
        <p:spPr>
          <a:xfrm>
            <a:off x="1057480" y="2114380"/>
            <a:ext cx="1346532" cy="540059"/>
          </a:xfrm>
          <a:prstGeom prst="rect">
            <a:avLst/>
          </a:prstGeom>
        </p:spPr>
      </p:pic>
      <p:pic>
        <p:nvPicPr>
          <p:cNvPr id="4102" name="Picture 6" descr="Google Scholar, what's that? – The ...">
            <a:extLst>
              <a:ext uri="{FF2B5EF4-FFF2-40B4-BE49-F238E27FC236}">
                <a16:creationId xmlns:a16="http://schemas.microsoft.com/office/drawing/2014/main" id="{C1E8F703-C4F8-57D3-9314-A69CAFAC5E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7687" y="3121991"/>
            <a:ext cx="1193429" cy="44429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E8859927-37E7-1CC3-D6B9-62C655665257}"/>
              </a:ext>
            </a:extLst>
          </p:cNvPr>
          <p:cNvPicPr>
            <a:picLocks noChangeAspect="1"/>
          </p:cNvPicPr>
          <p:nvPr/>
        </p:nvPicPr>
        <p:blipFill>
          <a:blip r:embed="rId10"/>
          <a:stretch>
            <a:fillRect/>
          </a:stretch>
        </p:blipFill>
        <p:spPr>
          <a:xfrm>
            <a:off x="1049528" y="3118126"/>
            <a:ext cx="1388851" cy="444293"/>
          </a:xfrm>
          <a:prstGeom prst="rect">
            <a:avLst/>
          </a:prstGeom>
        </p:spPr>
      </p:pic>
    </p:spTree>
    <p:extLst>
      <p:ext uri="{BB962C8B-B14F-4D97-AF65-F5344CB8AC3E}">
        <p14:creationId xmlns:p14="http://schemas.microsoft.com/office/powerpoint/2010/main" val="1835072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3"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3"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1F989708-6640-128A-DC8D-BFEB72247CF6}"/>
              </a:ext>
            </a:extLst>
          </p:cNvPr>
          <p:cNvSpPr>
            <a:spLocks noGrp="1"/>
          </p:cNvSpPr>
          <p:nvPr>
            <p:ph type="subTitle" idx="1"/>
          </p:nvPr>
        </p:nvSpPr>
        <p:spPr>
          <a:xfrm>
            <a:off x="880024" y="0"/>
            <a:ext cx="7369896" cy="5067014"/>
          </a:xfrm>
        </p:spPr>
        <p:txBody>
          <a:bodyPr>
            <a:normAutofit/>
          </a:bodyPr>
          <a:lstStyle/>
          <a:p>
            <a:pPr algn="r" rtl="1"/>
            <a:r>
              <a:rPr lang="fa-IR" sz="1800" b="1" dirty="0">
                <a:cs typeface="B Nazanin" panose="00000400000000000000" pitchFamily="2" charset="-78"/>
              </a:rPr>
              <a:t>ویژگی های یک بررسی متون مناسب</a:t>
            </a:r>
            <a:r>
              <a:rPr lang="fa-IR" sz="1800" b="1" dirty="0" smtClean="0">
                <a:cs typeface="B Nazanin" panose="00000400000000000000" pitchFamily="2" charset="-78"/>
              </a:rPr>
              <a:t>:</a:t>
            </a:r>
          </a:p>
          <a:p>
            <a:pPr algn="r" rtl="1"/>
            <a:endParaRPr lang="fa-IR" sz="1800" b="1" dirty="0">
              <a:cs typeface="B Nazanin" panose="00000400000000000000" pitchFamily="2" charset="-78"/>
            </a:endParaRPr>
          </a:p>
          <a:p>
            <a:pPr marL="342900" indent="-342900" algn="r" rtl="1">
              <a:lnSpc>
                <a:spcPct val="200000"/>
              </a:lnSpc>
              <a:buFont typeface="Arial" panose="020B0604020202020204" pitchFamily="34" charset="0"/>
              <a:buChar char="•"/>
            </a:pPr>
            <a:r>
              <a:rPr lang="fa-IR" dirty="0">
                <a:cs typeface="B Nazanin" panose="00000400000000000000" pitchFamily="2" charset="-78"/>
              </a:rPr>
              <a:t>پرداختن به مطالعات بر اساس اهداف تحقیق </a:t>
            </a:r>
          </a:p>
          <a:p>
            <a:pPr marL="342900" indent="-342900" algn="r" rtl="1">
              <a:lnSpc>
                <a:spcPct val="200000"/>
              </a:lnSpc>
              <a:buFont typeface="Arial" panose="020B0604020202020204" pitchFamily="34" charset="0"/>
              <a:buChar char="•"/>
            </a:pPr>
            <a:r>
              <a:rPr lang="fa-IR" dirty="0">
                <a:cs typeface="B Nazanin" panose="00000400000000000000" pitchFamily="2" charset="-78"/>
              </a:rPr>
              <a:t>پرداختن و اهمیت دادن به نتایج متفاوت مطالعات </a:t>
            </a:r>
          </a:p>
          <a:p>
            <a:pPr marL="342900" indent="-342900" algn="r" rtl="1">
              <a:lnSpc>
                <a:spcPct val="200000"/>
              </a:lnSpc>
              <a:buFont typeface="Arial" panose="020B0604020202020204" pitchFamily="34" charset="0"/>
              <a:buChar char="•"/>
            </a:pPr>
            <a:r>
              <a:rPr lang="fa-IR" dirty="0">
                <a:cs typeface="B Nazanin" panose="00000400000000000000" pitchFamily="2" charset="-78"/>
              </a:rPr>
              <a:t>استفاده از نتایج مطالعات موافق و مخالف با تحقیق</a:t>
            </a:r>
          </a:p>
          <a:p>
            <a:pPr marL="342900" indent="-342900" algn="r" rtl="1">
              <a:lnSpc>
                <a:spcPct val="200000"/>
              </a:lnSpc>
              <a:buFont typeface="Arial" panose="020B0604020202020204" pitchFamily="34" charset="0"/>
              <a:buChar char="•"/>
            </a:pPr>
            <a:r>
              <a:rPr lang="fa-IR" dirty="0">
                <a:cs typeface="B Nazanin" panose="00000400000000000000" pitchFamily="2" charset="-78"/>
              </a:rPr>
              <a:t>نظم زمانی در مطالعات بررسی متون</a:t>
            </a:r>
          </a:p>
          <a:p>
            <a:pPr marL="342900" indent="-342900" algn="r" rtl="1">
              <a:lnSpc>
                <a:spcPct val="200000"/>
              </a:lnSpc>
              <a:buFont typeface="Arial" panose="020B0604020202020204" pitchFamily="34" charset="0"/>
              <a:buChar char="•"/>
            </a:pPr>
            <a:r>
              <a:rPr lang="fa-IR" dirty="0">
                <a:cs typeface="B Nazanin" panose="00000400000000000000" pitchFamily="2" charset="-78"/>
              </a:rPr>
              <a:t>سرچ کامل در مجلات انگلیسی و فارسی</a:t>
            </a:r>
          </a:p>
          <a:p>
            <a:pPr marL="342900" indent="-342900" algn="r" rtl="1">
              <a:lnSpc>
                <a:spcPct val="200000"/>
              </a:lnSpc>
              <a:buFont typeface="Arial" panose="020B0604020202020204" pitchFamily="34" charset="0"/>
              <a:buChar char="•"/>
            </a:pPr>
            <a:r>
              <a:rPr lang="fa-IR" dirty="0" smtClean="0">
                <a:cs typeface="B Nazanin" panose="00000400000000000000" pitchFamily="2" charset="-78"/>
              </a:rPr>
              <a:t>رفرنس داشتن تمامی مطالب </a:t>
            </a:r>
            <a:endParaRPr lang="fa-IR" dirty="0">
              <a:cs typeface="B Nazanin" panose="00000400000000000000" pitchFamily="2" charset="-78"/>
            </a:endParaRPr>
          </a:p>
          <a:p>
            <a:pPr marL="342900" indent="-342900" algn="r" rtl="1">
              <a:lnSpc>
                <a:spcPct val="200000"/>
              </a:lnSpc>
              <a:buFont typeface="Arial" panose="020B0604020202020204" pitchFamily="34" charset="0"/>
              <a:buChar char="•"/>
            </a:pPr>
            <a:r>
              <a:rPr lang="fa-IR" dirty="0">
                <a:cs typeface="B Nazanin" panose="00000400000000000000" pitchFamily="2" charset="-78"/>
              </a:rPr>
              <a:t>دقت در انتخاب مطالعاتی که در زمان گذشته دور منتشر شده اند</a:t>
            </a:r>
          </a:p>
          <a:p>
            <a:pPr marL="342900" indent="-342900" algn="r" rtl="1">
              <a:lnSpc>
                <a:spcPct val="200000"/>
              </a:lnSpc>
              <a:buFont typeface="Arial" panose="020B0604020202020204" pitchFamily="34" charset="0"/>
              <a:buChar char="•"/>
            </a:pPr>
            <a:r>
              <a:rPr lang="fa-IR" dirty="0" smtClean="0">
                <a:cs typeface="B Nazanin" panose="00000400000000000000" pitchFamily="2" charset="-78"/>
              </a:rPr>
              <a:t>پرهیز از نوشتن نام </a:t>
            </a:r>
            <a:r>
              <a:rPr lang="fa-IR" dirty="0">
                <a:cs typeface="B Nazanin" panose="00000400000000000000" pitchFamily="2" charset="-78"/>
              </a:rPr>
              <a:t>تمام </a:t>
            </a:r>
            <a:r>
              <a:rPr lang="fa-IR" dirty="0" smtClean="0">
                <a:cs typeface="B Nazanin" panose="00000400000000000000" pitchFamily="2" charset="-78"/>
              </a:rPr>
              <a:t>نویسندگان</a:t>
            </a:r>
            <a:endParaRPr lang="fa-IR" dirty="0">
              <a:cs typeface="B Nazanin" panose="00000400000000000000" pitchFamily="2" charset="-78"/>
            </a:endParaRPr>
          </a:p>
          <a:p>
            <a:pPr marL="342900" indent="-342900" algn="r" rtl="1">
              <a:lnSpc>
                <a:spcPct val="200000"/>
              </a:lnSpc>
              <a:buFont typeface="Arial" panose="020B0604020202020204" pitchFamily="34" charset="0"/>
              <a:buChar char="•"/>
            </a:pPr>
            <a:r>
              <a:rPr lang="fa-IR" dirty="0">
                <a:cs typeface="B Nazanin" panose="00000400000000000000" pitchFamily="2" charset="-78"/>
              </a:rPr>
              <a:t>روش کار و جزییات مطالعات بطور کامل ذکر نشود</a:t>
            </a:r>
          </a:p>
          <a:p>
            <a:pPr marL="342900" indent="-342900" algn="r" rtl="1">
              <a:lnSpc>
                <a:spcPct val="200000"/>
              </a:lnSpc>
              <a:buFont typeface="Arial" panose="020B0604020202020204" pitchFamily="34" charset="0"/>
              <a:buChar char="•"/>
            </a:pPr>
            <a:r>
              <a:rPr lang="fa-IR" dirty="0">
                <a:cs typeface="B Nazanin" panose="00000400000000000000" pitchFamily="2" charset="-78"/>
              </a:rPr>
              <a:t>نباید فقط به ذکر عنوان، نام نویسنده و ژورنال اکتفا کرد</a:t>
            </a:r>
          </a:p>
        </p:txBody>
      </p:sp>
    </p:spTree>
    <p:extLst>
      <p:ext uri="{BB962C8B-B14F-4D97-AF65-F5344CB8AC3E}">
        <p14:creationId xmlns:p14="http://schemas.microsoft.com/office/powerpoint/2010/main" val="3208310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btitle 2">
            <a:extLst>
              <a:ext uri="{FF2B5EF4-FFF2-40B4-BE49-F238E27FC236}">
                <a16:creationId xmlns:a16="http://schemas.microsoft.com/office/drawing/2014/main" id="{83F610B9-D0A6-BA58-FCE5-F4737F7669E9}"/>
              </a:ext>
            </a:extLst>
          </p:cNvPr>
          <p:cNvSpPr txBox="1">
            <a:spLocks/>
          </p:cNvSpPr>
          <p:nvPr/>
        </p:nvSpPr>
        <p:spPr>
          <a:xfrm>
            <a:off x="4114800" y="117925"/>
            <a:ext cx="4084320" cy="502557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algn="r" rtl="1"/>
            <a:r>
              <a:rPr lang="fa-IR" sz="2000" b="1" dirty="0">
                <a:cs typeface="B Nazanin" panose="00000400000000000000" pitchFamily="2" charset="-78"/>
              </a:rPr>
              <a:t>اهداف</a:t>
            </a:r>
          </a:p>
          <a:p>
            <a:pPr algn="r" rtl="1">
              <a:lnSpc>
                <a:spcPct val="200000"/>
              </a:lnSpc>
            </a:pPr>
            <a:r>
              <a:rPr lang="fa-IR" sz="1800" b="1" dirty="0">
                <a:cs typeface="B Nazanin" panose="00000400000000000000" pitchFamily="2" charset="-78"/>
              </a:rPr>
              <a:t>نقش اهداف در پروپوزال:</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باعث اختصاصی نمودن و تمرکز محقق می شود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مشخص کننده مقصود و منظور تحقیق</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مشخص کننده دلیل انجام مطالعه</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خلاصه ایی از آنچه که باید انجام شود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ارزشیابی تحقیق بر اساس آنها صورت می </a:t>
            </a:r>
            <a:r>
              <a:rPr lang="fa-IR" sz="1600" dirty="0" smtClean="0">
                <a:cs typeface="B Nazanin" panose="00000400000000000000" pitchFamily="2" charset="-78"/>
              </a:rPr>
              <a:t>گیرد</a:t>
            </a:r>
          </a:p>
          <a:p>
            <a:pPr marL="342900" indent="-342900" algn="r" rtl="1">
              <a:lnSpc>
                <a:spcPct val="200000"/>
              </a:lnSpc>
              <a:buFont typeface="Arial" panose="020B0604020202020204" pitchFamily="34" charset="0"/>
              <a:buChar char="•"/>
            </a:pPr>
            <a:r>
              <a:rPr lang="fa-IR" sz="1600" dirty="0" smtClean="0">
                <a:cs typeface="B Nazanin" panose="00000400000000000000" pitchFamily="2" charset="-78"/>
              </a:rPr>
              <a:t>بعد از اتمام مطالعه بایستی به آنها دست یافت</a:t>
            </a:r>
          </a:p>
          <a:p>
            <a:pPr marL="342900" indent="-342900" algn="r" rtl="1">
              <a:lnSpc>
                <a:spcPct val="200000"/>
              </a:lnSpc>
              <a:buFont typeface="Arial" panose="020B0604020202020204" pitchFamily="34" charset="0"/>
              <a:buChar char="•"/>
            </a:pPr>
            <a:endParaRPr lang="fa-IR" sz="1600" dirty="0">
              <a:cs typeface="B Nazanin" panose="00000400000000000000" pitchFamily="2" charset="-78"/>
            </a:endParaRPr>
          </a:p>
        </p:txBody>
      </p:sp>
      <p:pic>
        <p:nvPicPr>
          <p:cNvPr id="19" name="Picture 18">
            <a:extLst>
              <a:ext uri="{FF2B5EF4-FFF2-40B4-BE49-F238E27FC236}">
                <a16:creationId xmlns:a16="http://schemas.microsoft.com/office/drawing/2014/main" id="{B3501C1E-A0C9-D701-99B1-56C5787D32E9}"/>
              </a:ext>
            </a:extLst>
          </p:cNvPr>
          <p:cNvPicPr>
            <a:picLocks noChangeAspect="1"/>
          </p:cNvPicPr>
          <p:nvPr/>
        </p:nvPicPr>
        <p:blipFill>
          <a:blip r:embed="rId3"/>
          <a:stretch>
            <a:fillRect/>
          </a:stretch>
        </p:blipFill>
        <p:spPr>
          <a:xfrm>
            <a:off x="1279487" y="1188532"/>
            <a:ext cx="2979678" cy="3292125"/>
          </a:xfrm>
          <a:prstGeom prst="rect">
            <a:avLst/>
          </a:prstGeom>
        </p:spPr>
      </p:pic>
    </p:spTree>
    <p:extLst>
      <p:ext uri="{BB962C8B-B14F-4D97-AF65-F5344CB8AC3E}">
        <p14:creationId xmlns:p14="http://schemas.microsoft.com/office/powerpoint/2010/main" val="3869253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0E0249B3-3C55-85C2-A846-7EBA5F9E4173}"/>
              </a:ext>
            </a:extLst>
          </p:cNvPr>
          <p:cNvSpPr>
            <a:spLocks noGrp="1"/>
          </p:cNvSpPr>
          <p:nvPr>
            <p:ph type="subTitle" idx="1"/>
          </p:nvPr>
        </p:nvSpPr>
        <p:spPr>
          <a:xfrm>
            <a:off x="2774060" y="1"/>
            <a:ext cx="5597780" cy="4625800"/>
          </a:xfrm>
        </p:spPr>
        <p:txBody>
          <a:bodyPr/>
          <a:lstStyle/>
          <a:p>
            <a:pPr algn="r" rtl="1"/>
            <a:r>
              <a:rPr lang="fa-IR" sz="2000" b="1" dirty="0">
                <a:cs typeface="B Nazanin" panose="00000400000000000000" pitchFamily="2" charset="-78"/>
              </a:rPr>
              <a:t>انواع اهداف</a:t>
            </a:r>
          </a:p>
          <a:p>
            <a:pPr marL="342900" indent="-342900" algn="r" rtl="1">
              <a:lnSpc>
                <a:spcPct val="250000"/>
              </a:lnSpc>
              <a:buFont typeface="Wingdings" panose="05000000000000000000" pitchFamily="2" charset="2"/>
              <a:buChar char="q"/>
            </a:pPr>
            <a:r>
              <a:rPr lang="fa-IR" sz="1600" dirty="0">
                <a:cs typeface="B Nazanin" panose="00000400000000000000" pitchFamily="2" charset="-78"/>
              </a:rPr>
              <a:t>هدف کلی </a:t>
            </a:r>
          </a:p>
          <a:p>
            <a:pPr marL="342900" indent="-342900" algn="r" rtl="1">
              <a:lnSpc>
                <a:spcPct val="250000"/>
              </a:lnSpc>
              <a:buFont typeface="Wingdings" panose="05000000000000000000" pitchFamily="2" charset="2"/>
              <a:buChar char="q"/>
            </a:pPr>
            <a:r>
              <a:rPr lang="fa-IR" sz="1600" dirty="0">
                <a:cs typeface="B Nazanin" panose="00000400000000000000" pitchFamily="2" charset="-78"/>
              </a:rPr>
              <a:t>اهداف جزیی (اختصاصی، ویژه)</a:t>
            </a:r>
          </a:p>
          <a:p>
            <a:pPr marL="342900" indent="-342900" algn="r" rtl="1">
              <a:lnSpc>
                <a:spcPct val="250000"/>
              </a:lnSpc>
              <a:buFont typeface="Wingdings" panose="05000000000000000000" pitchFamily="2" charset="2"/>
              <a:buChar char="q"/>
            </a:pPr>
            <a:r>
              <a:rPr lang="fa-IR" sz="1600" dirty="0">
                <a:cs typeface="B Nazanin" panose="00000400000000000000" pitchFamily="2" charset="-78"/>
              </a:rPr>
              <a:t>اهداف فرعی</a:t>
            </a:r>
          </a:p>
          <a:p>
            <a:pPr marL="342900" indent="-342900" algn="r" rtl="1">
              <a:lnSpc>
                <a:spcPct val="250000"/>
              </a:lnSpc>
              <a:buFont typeface="Wingdings" panose="05000000000000000000" pitchFamily="2" charset="2"/>
              <a:buChar char="q"/>
            </a:pPr>
            <a:r>
              <a:rPr lang="fa-IR" sz="1600" dirty="0">
                <a:cs typeface="B Nazanin" panose="00000400000000000000" pitchFamily="2" charset="-78"/>
              </a:rPr>
              <a:t>هدف کاربردی</a:t>
            </a:r>
          </a:p>
        </p:txBody>
      </p:sp>
      <p:pic>
        <p:nvPicPr>
          <p:cNvPr id="19" name="Picture 18">
            <a:extLst>
              <a:ext uri="{FF2B5EF4-FFF2-40B4-BE49-F238E27FC236}">
                <a16:creationId xmlns:a16="http://schemas.microsoft.com/office/drawing/2014/main" id="{02C8D4DD-22CD-2A11-1A03-7C282FACFC05}"/>
              </a:ext>
            </a:extLst>
          </p:cNvPr>
          <p:cNvPicPr>
            <a:picLocks noChangeAspect="1"/>
          </p:cNvPicPr>
          <p:nvPr/>
        </p:nvPicPr>
        <p:blipFill>
          <a:blip r:embed="rId3"/>
          <a:stretch>
            <a:fillRect/>
          </a:stretch>
        </p:blipFill>
        <p:spPr>
          <a:xfrm>
            <a:off x="1649952" y="1486601"/>
            <a:ext cx="2796760" cy="2796760"/>
          </a:xfrm>
          <a:prstGeom prst="rect">
            <a:avLst/>
          </a:prstGeom>
        </p:spPr>
      </p:pic>
    </p:spTree>
    <p:extLst>
      <p:ext uri="{BB962C8B-B14F-4D97-AF65-F5344CB8AC3E}">
        <p14:creationId xmlns:p14="http://schemas.microsoft.com/office/powerpoint/2010/main" val="2996440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31074349-36C4-185D-EA0A-E993BB36CB0B}"/>
              </a:ext>
            </a:extLst>
          </p:cNvPr>
          <p:cNvSpPr>
            <a:spLocks noGrp="1"/>
          </p:cNvSpPr>
          <p:nvPr>
            <p:ph type="subTitle" idx="1"/>
          </p:nvPr>
        </p:nvSpPr>
        <p:spPr>
          <a:xfrm>
            <a:off x="1361440" y="153609"/>
            <a:ext cx="6990080" cy="4828291"/>
          </a:xfrm>
        </p:spPr>
        <p:txBody>
          <a:bodyPr/>
          <a:lstStyle/>
          <a:p>
            <a:pPr algn="r" rtl="1"/>
            <a:r>
              <a:rPr lang="fa-IR" sz="1800" b="1" dirty="0">
                <a:cs typeface="B Nazanin" panose="00000400000000000000" pitchFamily="2" charset="-78"/>
              </a:rPr>
              <a:t>مشخصات هدف کلی مناسب</a:t>
            </a:r>
            <a:r>
              <a:rPr lang="fa-IR" sz="1800" b="1" dirty="0" smtClean="0">
                <a:cs typeface="B Nazanin" panose="00000400000000000000" pitchFamily="2" charset="-78"/>
              </a:rPr>
              <a:t>:</a:t>
            </a:r>
          </a:p>
          <a:p>
            <a:pPr algn="r" rtl="1"/>
            <a:endParaRPr lang="fa-IR" sz="1800" b="1" dirty="0">
              <a:cs typeface="B Nazanin" panose="00000400000000000000" pitchFamily="2" charset="-78"/>
            </a:endParaRP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سوال اصلی تحقیق باشد و نتیجه اصلی تحقیق بر اساس این هدف باشد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گویا و قابل فهم باشد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شبیه و گاها دقیقا تکرار عنوان باشد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بصورت خبری و غیر سوالی باشد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با کلماتی مانند تعیین، مقایسه و محاسبه شروع شود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با افعال قابل سنجش نوشته شود و افعال مبهم بکار نرود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در صورت توصیفی بودن مطالعه، زمان و مکان هم در هدف مشخص شود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منطقی، عملی، قابل اندازه گیری و واقع بینانه نوشته شود</a:t>
            </a:r>
          </a:p>
          <a:p>
            <a:pPr algn="r" rtl="1"/>
            <a:endParaRPr lang="fa-IR" dirty="0">
              <a:cs typeface="B Nazanin" panose="00000400000000000000" pitchFamily="2" charset="-78"/>
            </a:endParaRPr>
          </a:p>
        </p:txBody>
      </p:sp>
      <p:pic>
        <p:nvPicPr>
          <p:cNvPr id="18" name="Picture 17">
            <a:extLst>
              <a:ext uri="{FF2B5EF4-FFF2-40B4-BE49-F238E27FC236}">
                <a16:creationId xmlns:a16="http://schemas.microsoft.com/office/drawing/2014/main" id="{E08D54F9-ED4E-C9D9-0026-6C1522B18153}"/>
              </a:ext>
            </a:extLst>
          </p:cNvPr>
          <p:cNvPicPr>
            <a:picLocks noChangeAspect="1"/>
          </p:cNvPicPr>
          <p:nvPr/>
        </p:nvPicPr>
        <p:blipFill>
          <a:blip r:embed="rId3"/>
          <a:stretch>
            <a:fillRect/>
          </a:stretch>
        </p:blipFill>
        <p:spPr>
          <a:xfrm>
            <a:off x="1218499" y="2657713"/>
            <a:ext cx="2219136" cy="2042337"/>
          </a:xfrm>
          <a:prstGeom prst="rect">
            <a:avLst/>
          </a:prstGeom>
        </p:spPr>
      </p:pic>
    </p:spTree>
    <p:extLst>
      <p:ext uri="{BB962C8B-B14F-4D97-AF65-F5344CB8AC3E}">
        <p14:creationId xmlns:p14="http://schemas.microsoft.com/office/powerpoint/2010/main" val="2108188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C4D919C1-22CD-B5C5-93A1-1A7D3F5444D2}"/>
              </a:ext>
            </a:extLst>
          </p:cNvPr>
          <p:cNvPicPr>
            <a:picLocks noChangeAspect="1"/>
          </p:cNvPicPr>
          <p:nvPr/>
        </p:nvPicPr>
        <p:blipFill>
          <a:blip r:embed="rId3"/>
          <a:stretch>
            <a:fillRect/>
          </a:stretch>
        </p:blipFill>
        <p:spPr>
          <a:xfrm>
            <a:off x="1303383" y="2365749"/>
            <a:ext cx="2219136" cy="2042337"/>
          </a:xfrm>
          <a:prstGeom prst="rect">
            <a:avLst/>
          </a:prstGeom>
        </p:spPr>
      </p:pic>
      <p:sp>
        <p:nvSpPr>
          <p:cNvPr id="4" name="Subtitle 2">
            <a:extLst>
              <a:ext uri="{FF2B5EF4-FFF2-40B4-BE49-F238E27FC236}">
                <a16:creationId xmlns:a16="http://schemas.microsoft.com/office/drawing/2014/main" id="{527D19A5-B0E2-CAC0-9BA8-50E8B5350B62}"/>
              </a:ext>
            </a:extLst>
          </p:cNvPr>
          <p:cNvSpPr>
            <a:spLocks noGrp="1"/>
          </p:cNvSpPr>
          <p:nvPr>
            <p:ph type="subTitle" idx="1"/>
          </p:nvPr>
        </p:nvSpPr>
        <p:spPr>
          <a:xfrm>
            <a:off x="2894454" y="280599"/>
            <a:ext cx="5050666" cy="4793289"/>
          </a:xfrm>
        </p:spPr>
        <p:txBody>
          <a:bodyPr>
            <a:normAutofit fontScale="92500" lnSpcReduction="10000"/>
          </a:bodyPr>
          <a:lstStyle/>
          <a:p>
            <a:pPr algn="r" rtl="1">
              <a:lnSpc>
                <a:spcPct val="150000"/>
              </a:lnSpc>
            </a:pPr>
            <a:r>
              <a:rPr lang="fa-IR" sz="1800" b="1" dirty="0">
                <a:cs typeface="B Nazanin" panose="00000400000000000000" pitchFamily="2" charset="-78"/>
              </a:rPr>
              <a:t>مشخصات اهداف جزیی مناسب</a:t>
            </a:r>
            <a:r>
              <a:rPr lang="fa-IR" sz="1800" b="1" dirty="0" smtClean="0">
                <a:cs typeface="B Nazanin" panose="00000400000000000000" pitchFamily="2" charset="-78"/>
              </a:rPr>
              <a:t>:</a:t>
            </a:r>
          </a:p>
          <a:p>
            <a:pPr algn="r" rtl="1">
              <a:lnSpc>
                <a:spcPct val="150000"/>
              </a:lnSpc>
            </a:pPr>
            <a:endParaRPr lang="fa-IR" sz="1800" b="1" dirty="0">
              <a:cs typeface="B Nazanin" panose="00000400000000000000" pitchFamily="2" charset="-78"/>
            </a:endParaRPr>
          </a:p>
          <a:p>
            <a:pPr marL="342900" indent="-342900" algn="r" rtl="1">
              <a:lnSpc>
                <a:spcPct val="160000"/>
              </a:lnSpc>
              <a:buFont typeface="Arial" panose="020B0604020202020204" pitchFamily="34" charset="0"/>
              <a:buChar char="•"/>
            </a:pPr>
            <a:r>
              <a:rPr lang="fa-IR" sz="1600" dirty="0">
                <a:cs typeface="B Nazanin" panose="00000400000000000000" pitchFamily="2" charset="-78"/>
              </a:rPr>
              <a:t>باید از شکستن هدف کلی به اجزای کوچکتر بدست آیند</a:t>
            </a:r>
          </a:p>
          <a:p>
            <a:pPr marL="342900" indent="-342900" algn="r" rtl="1">
              <a:lnSpc>
                <a:spcPct val="160000"/>
              </a:lnSpc>
              <a:buFont typeface="Arial" panose="020B0604020202020204" pitchFamily="34" charset="0"/>
              <a:buChar char="•"/>
            </a:pPr>
            <a:r>
              <a:rPr lang="fa-IR" sz="1600" dirty="0">
                <a:cs typeface="B Nazanin" panose="00000400000000000000" pitchFamily="2" charset="-78"/>
              </a:rPr>
              <a:t>باید ابعاد مختلف و متاثر کننده تحقیق را پوشش دهد</a:t>
            </a:r>
          </a:p>
          <a:p>
            <a:pPr marL="342900" indent="-342900" algn="r" rtl="1">
              <a:lnSpc>
                <a:spcPct val="160000"/>
              </a:lnSpc>
              <a:buFont typeface="Arial" panose="020B0604020202020204" pitchFamily="34" charset="0"/>
              <a:buChar char="•"/>
            </a:pPr>
            <a:r>
              <a:rPr lang="fa-IR" sz="1600" dirty="0">
                <a:cs typeface="B Nazanin" panose="00000400000000000000" pitchFamily="2" charset="-78"/>
              </a:rPr>
              <a:t>از نظر منطقی بهم پیوسته باشند</a:t>
            </a:r>
          </a:p>
          <a:p>
            <a:pPr marL="342900" indent="-342900" algn="r" rtl="1">
              <a:lnSpc>
                <a:spcPct val="160000"/>
              </a:lnSpc>
              <a:buFont typeface="Arial" panose="020B0604020202020204" pitchFamily="34" charset="0"/>
              <a:buChar char="•"/>
            </a:pPr>
            <a:r>
              <a:rPr lang="fa-IR" sz="1600" dirty="0">
                <a:cs typeface="B Nazanin" panose="00000400000000000000" pitchFamily="2" charset="-78"/>
              </a:rPr>
              <a:t>ذکر مکان و زمان در این اهداف نیاز نمی باشد</a:t>
            </a:r>
          </a:p>
          <a:p>
            <a:pPr algn="r" rtl="1">
              <a:lnSpc>
                <a:spcPct val="150000"/>
              </a:lnSpc>
            </a:pPr>
            <a:endParaRPr lang="fa-IR" dirty="0" smtClean="0">
              <a:cs typeface="B Nazanin" panose="00000400000000000000" pitchFamily="2" charset="-78"/>
            </a:endParaRPr>
          </a:p>
          <a:p>
            <a:pPr algn="r" rtl="1">
              <a:lnSpc>
                <a:spcPct val="150000"/>
              </a:lnSpc>
            </a:pPr>
            <a:r>
              <a:rPr lang="fa-IR" sz="1800" b="1" dirty="0" smtClean="0">
                <a:cs typeface="B Nazanin" panose="00000400000000000000" pitchFamily="2" charset="-78"/>
              </a:rPr>
              <a:t>اهمیت اهداف جزیی:</a:t>
            </a:r>
          </a:p>
          <a:p>
            <a:pPr marL="342900" indent="-342900" algn="r" rtl="1">
              <a:lnSpc>
                <a:spcPct val="160000"/>
              </a:lnSpc>
              <a:buFont typeface="Arial" panose="020B0604020202020204" pitchFamily="34" charset="0"/>
              <a:buChar char="•"/>
            </a:pPr>
            <a:r>
              <a:rPr lang="fa-IR" sz="1600" dirty="0" smtClean="0">
                <a:cs typeface="B Nazanin" panose="00000400000000000000" pitchFamily="2" charset="-78"/>
              </a:rPr>
              <a:t>متمرکز </a:t>
            </a:r>
            <a:r>
              <a:rPr lang="fa-IR" sz="1600" dirty="0">
                <a:cs typeface="B Nazanin" panose="00000400000000000000" pitchFamily="2" charset="-78"/>
              </a:rPr>
              <a:t>ساختن مطالعه</a:t>
            </a:r>
          </a:p>
          <a:p>
            <a:pPr marL="342900" indent="-342900" algn="r" rtl="1">
              <a:lnSpc>
                <a:spcPct val="160000"/>
              </a:lnSpc>
              <a:buFont typeface="Arial" panose="020B0604020202020204" pitchFamily="34" charset="0"/>
              <a:buChar char="•"/>
            </a:pPr>
            <a:r>
              <a:rPr lang="fa-IR" sz="1600" dirty="0">
                <a:cs typeface="B Nazanin" panose="00000400000000000000" pitchFamily="2" charset="-78"/>
              </a:rPr>
              <a:t>جلوگیری از جمع آوری دیتای غیرضروری</a:t>
            </a:r>
          </a:p>
          <a:p>
            <a:pPr marL="342900" indent="-342900" algn="r" rtl="1">
              <a:lnSpc>
                <a:spcPct val="160000"/>
              </a:lnSpc>
              <a:buFont typeface="Arial" panose="020B0604020202020204" pitchFamily="34" charset="0"/>
              <a:buChar char="•"/>
            </a:pPr>
            <a:r>
              <a:rPr lang="fa-IR" sz="1600" dirty="0">
                <a:cs typeface="B Nazanin" panose="00000400000000000000" pitchFamily="2" charset="-78"/>
              </a:rPr>
              <a:t>باعث برآورد صحیح زمان و هزینه می شود</a:t>
            </a:r>
          </a:p>
          <a:p>
            <a:pPr marL="342900" indent="-342900" algn="r" rtl="1">
              <a:lnSpc>
                <a:spcPct val="160000"/>
              </a:lnSpc>
              <a:buFont typeface="Arial" panose="020B0604020202020204" pitchFamily="34" charset="0"/>
              <a:buChar char="•"/>
            </a:pPr>
            <a:r>
              <a:rPr lang="fa-IR" sz="1600" dirty="0">
                <a:cs typeface="B Nazanin" panose="00000400000000000000" pitchFamily="2" charset="-78"/>
              </a:rPr>
              <a:t>کمک به ارزیابی تحقیق</a:t>
            </a:r>
          </a:p>
          <a:p>
            <a:pPr marL="342900" indent="-342900" algn="r" rtl="1">
              <a:lnSpc>
                <a:spcPct val="160000"/>
              </a:lnSpc>
              <a:buFont typeface="Arial" panose="020B0604020202020204" pitchFamily="34" charset="0"/>
              <a:buChar char="•"/>
            </a:pPr>
            <a:r>
              <a:rPr lang="fa-IR" sz="1600" dirty="0">
                <a:cs typeface="B Nazanin" panose="00000400000000000000" pitchFamily="2" charset="-78"/>
              </a:rPr>
              <a:t>کمک در انتخاب صحیح متغییرها و شیوه آنالیز داده ها</a:t>
            </a:r>
          </a:p>
          <a:p>
            <a:pPr algn="r" rtl="1">
              <a:lnSpc>
                <a:spcPct val="150000"/>
              </a:lnSpc>
            </a:pPr>
            <a:endParaRPr lang="fa-IR" dirty="0">
              <a:cs typeface="B Nazanin" panose="00000400000000000000" pitchFamily="2" charset="-78"/>
            </a:endParaRPr>
          </a:p>
        </p:txBody>
      </p:sp>
    </p:spTree>
    <p:extLst>
      <p:ext uri="{BB962C8B-B14F-4D97-AF65-F5344CB8AC3E}">
        <p14:creationId xmlns:p14="http://schemas.microsoft.com/office/powerpoint/2010/main" val="739129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21D85B2C-6EAA-65ED-7BEC-490356C52073}"/>
              </a:ext>
            </a:extLst>
          </p:cNvPr>
          <p:cNvSpPr>
            <a:spLocks noGrp="1"/>
          </p:cNvSpPr>
          <p:nvPr>
            <p:ph type="subTitle" idx="1"/>
          </p:nvPr>
        </p:nvSpPr>
        <p:spPr>
          <a:xfrm>
            <a:off x="1422400" y="235849"/>
            <a:ext cx="6868160" cy="4514905"/>
          </a:xfrm>
        </p:spPr>
        <p:txBody>
          <a:bodyPr/>
          <a:lstStyle/>
          <a:p>
            <a:pPr algn="r" rtl="1">
              <a:lnSpc>
                <a:spcPct val="150000"/>
              </a:lnSpc>
            </a:pPr>
            <a:r>
              <a:rPr lang="fa-IR" sz="2000" b="1" dirty="0">
                <a:cs typeface="B Nazanin" panose="00000400000000000000" pitchFamily="2" charset="-78"/>
              </a:rPr>
              <a:t>انواع هدف جزیی:</a:t>
            </a:r>
          </a:p>
          <a:p>
            <a:pPr algn="r" rtl="1">
              <a:lnSpc>
                <a:spcPct val="150000"/>
              </a:lnSpc>
            </a:pPr>
            <a:r>
              <a:rPr lang="fa-IR" sz="1800" b="1" dirty="0">
                <a:cs typeface="B Nazanin" panose="00000400000000000000" pitchFamily="2" charset="-78"/>
              </a:rPr>
              <a:t>هدف توصیفی: </a:t>
            </a:r>
          </a:p>
          <a:p>
            <a:pPr algn="r" rtl="1">
              <a:lnSpc>
                <a:spcPct val="150000"/>
              </a:lnSpc>
              <a:buFont typeface="Courier New" panose="02070309020205020404" pitchFamily="49" charset="0"/>
              <a:buChar char="o"/>
            </a:pPr>
            <a:r>
              <a:rPr lang="fa-IR" sz="1600" dirty="0" smtClean="0">
                <a:cs typeface="B Nazanin" panose="00000400000000000000" pitchFamily="2" charset="-78"/>
              </a:rPr>
              <a:t> توصیف </a:t>
            </a:r>
            <a:r>
              <a:rPr lang="fa-IR" sz="1600" dirty="0">
                <a:cs typeface="B Nazanin" panose="00000400000000000000" pitchFamily="2" charset="-78"/>
              </a:rPr>
              <a:t>وضعیت موجود، آنالیز آماری </a:t>
            </a:r>
            <a:r>
              <a:rPr lang="fa-IR" sz="1600" dirty="0" smtClean="0">
                <a:cs typeface="B Nazanin" panose="00000400000000000000" pitchFamily="2" charset="-78"/>
              </a:rPr>
              <a:t>نداریم</a:t>
            </a:r>
          </a:p>
          <a:p>
            <a:pPr algn="r" rtl="1">
              <a:lnSpc>
                <a:spcPct val="150000"/>
              </a:lnSpc>
              <a:buFont typeface="Courier New" panose="02070309020205020404" pitchFamily="49" charset="0"/>
              <a:buChar char="o"/>
            </a:pPr>
            <a:r>
              <a:rPr lang="fa-IR" sz="1600" dirty="0" smtClean="0">
                <a:cs typeface="B Nazanin" panose="00000400000000000000" pitchFamily="2" charset="-78"/>
              </a:rPr>
              <a:t>برای این نوع هدف سوال نوشته می شود</a:t>
            </a:r>
            <a:endParaRPr lang="fa-IR" sz="1600" dirty="0">
              <a:cs typeface="B Nazanin" panose="00000400000000000000" pitchFamily="2" charset="-78"/>
            </a:endParaRPr>
          </a:p>
          <a:p>
            <a:pPr algn="r" rtl="1">
              <a:lnSpc>
                <a:spcPct val="150000"/>
              </a:lnSpc>
            </a:pPr>
            <a:r>
              <a:rPr lang="fa-IR" sz="1800" b="1" dirty="0">
                <a:cs typeface="B Nazanin" panose="00000400000000000000" pitchFamily="2" charset="-78"/>
              </a:rPr>
              <a:t>هدف تحلیلی:</a:t>
            </a:r>
          </a:p>
          <a:p>
            <a:pPr marL="425450" indent="-285750" algn="r" rtl="1">
              <a:lnSpc>
                <a:spcPct val="150000"/>
              </a:lnSpc>
              <a:buFont typeface="Courier New" panose="02070309020205020404" pitchFamily="49" charset="0"/>
              <a:buChar char="o"/>
            </a:pPr>
            <a:r>
              <a:rPr lang="fa-IR" sz="1600" dirty="0" smtClean="0">
                <a:cs typeface="B Nazanin" panose="00000400000000000000" pitchFamily="2" charset="-78"/>
              </a:rPr>
              <a:t> تعیین </a:t>
            </a:r>
            <a:r>
              <a:rPr lang="fa-IR" sz="1600" dirty="0">
                <a:cs typeface="B Nazanin" panose="00000400000000000000" pitchFamily="2" charset="-78"/>
              </a:rPr>
              <a:t>ارتباط بین دو یا چند متغییر یا اثربخشی یک درمان یا </a:t>
            </a:r>
            <a:r>
              <a:rPr lang="fa-IR" sz="1600" dirty="0" smtClean="0">
                <a:cs typeface="B Nazanin" panose="00000400000000000000" pitchFamily="2" charset="-78"/>
              </a:rPr>
              <a:t>مداخله</a:t>
            </a:r>
          </a:p>
          <a:p>
            <a:pPr marL="425450" indent="-285750" algn="r" rtl="1">
              <a:lnSpc>
                <a:spcPct val="150000"/>
              </a:lnSpc>
              <a:buFont typeface="Courier New" panose="02070309020205020404" pitchFamily="49" charset="0"/>
              <a:buChar char="o"/>
            </a:pPr>
            <a:r>
              <a:rPr lang="fa-IR" sz="1600" dirty="0" smtClean="0">
                <a:cs typeface="B Nazanin" panose="00000400000000000000" pitchFamily="2" charset="-78"/>
              </a:rPr>
              <a:t>برای این نوع هدف فرضیه نوشته می شود</a:t>
            </a:r>
          </a:p>
          <a:p>
            <a:pPr marL="425450" indent="-285750" algn="r" rtl="1">
              <a:lnSpc>
                <a:spcPct val="150000"/>
              </a:lnSpc>
              <a:buFont typeface="Courier New" panose="02070309020205020404" pitchFamily="49" charset="0"/>
              <a:buChar char="o"/>
            </a:pPr>
            <a:endParaRPr lang="fa-IR" dirty="0">
              <a:cs typeface="B Nazanin" panose="00000400000000000000" pitchFamily="2" charset="-78"/>
            </a:endParaRP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با استفاده از اهداف می توان نوع مطالعه را تعیین کرد.</a:t>
            </a:r>
          </a:p>
        </p:txBody>
      </p:sp>
      <p:pic>
        <p:nvPicPr>
          <p:cNvPr id="15" name="Picture 14">
            <a:extLst>
              <a:ext uri="{FF2B5EF4-FFF2-40B4-BE49-F238E27FC236}">
                <a16:creationId xmlns:a16="http://schemas.microsoft.com/office/drawing/2014/main" id="{28F2004C-85AB-10AB-8CEE-BE4407C4BB5B}"/>
              </a:ext>
            </a:extLst>
          </p:cNvPr>
          <p:cNvPicPr>
            <a:picLocks noChangeAspect="1"/>
          </p:cNvPicPr>
          <p:nvPr/>
        </p:nvPicPr>
        <p:blipFill>
          <a:blip r:embed="rId3"/>
          <a:stretch>
            <a:fillRect/>
          </a:stretch>
        </p:blipFill>
        <p:spPr>
          <a:xfrm>
            <a:off x="1530178" y="2334750"/>
            <a:ext cx="1655708" cy="1515986"/>
          </a:xfrm>
          <a:prstGeom prst="rect">
            <a:avLst/>
          </a:prstGeom>
        </p:spPr>
      </p:pic>
    </p:spTree>
    <p:extLst>
      <p:ext uri="{BB962C8B-B14F-4D97-AF65-F5344CB8AC3E}">
        <p14:creationId xmlns:p14="http://schemas.microsoft.com/office/powerpoint/2010/main" val="1354992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21D85B2C-6EAA-65ED-7BEC-490356C52073}"/>
              </a:ext>
            </a:extLst>
          </p:cNvPr>
          <p:cNvSpPr>
            <a:spLocks noGrp="1"/>
          </p:cNvSpPr>
          <p:nvPr>
            <p:ph type="subTitle" idx="1"/>
          </p:nvPr>
        </p:nvSpPr>
        <p:spPr>
          <a:xfrm>
            <a:off x="687519" y="235850"/>
            <a:ext cx="7576457" cy="4907650"/>
          </a:xfrm>
        </p:spPr>
        <p:txBody>
          <a:bodyPr/>
          <a:lstStyle/>
          <a:p>
            <a:pPr algn="r" rtl="1">
              <a:lnSpc>
                <a:spcPct val="150000"/>
              </a:lnSpc>
            </a:pPr>
            <a:r>
              <a:rPr lang="fa-IR" sz="2000" b="1" dirty="0" smtClean="0">
                <a:cs typeface="B Nazanin" panose="00000400000000000000" pitchFamily="2" charset="-78"/>
              </a:rPr>
              <a:t>مثال</a:t>
            </a:r>
            <a:endParaRPr lang="fa-IR" sz="2000" b="1" dirty="0">
              <a:cs typeface="B Nazanin" panose="00000400000000000000" pitchFamily="2" charset="-78"/>
            </a:endParaRPr>
          </a:p>
          <a:p>
            <a:pPr marL="139700" indent="0" algn="r" rtl="1">
              <a:lnSpc>
                <a:spcPct val="150000"/>
              </a:lnSpc>
            </a:pPr>
            <a:r>
              <a:rPr lang="fa-IR" sz="1800" b="1" dirty="0">
                <a:cs typeface="B Nazanin" panose="00000400000000000000" pitchFamily="2" charset="-78"/>
              </a:rPr>
              <a:t>هدف توصیفی: </a:t>
            </a:r>
          </a:p>
          <a:p>
            <a:pPr marL="139700" indent="0" algn="r" rtl="1">
              <a:lnSpc>
                <a:spcPct val="150000"/>
              </a:lnSpc>
            </a:pPr>
            <a:r>
              <a:rPr lang="fa-IR" sz="1600" dirty="0" smtClean="0">
                <a:cs typeface="B Nazanin" panose="00000400000000000000" pitchFamily="2" charset="-78"/>
              </a:rPr>
              <a:t> </a:t>
            </a:r>
            <a:r>
              <a:rPr lang="fa-IR" sz="1600" dirty="0">
                <a:cs typeface="B Nazanin" panose="00000400000000000000" pitchFamily="2" charset="-78"/>
              </a:rPr>
              <a:t>تعیین شیوع دیابت نوع ۲ در بین افراد بالغ بالای ۱۸ سال در شهر تهران</a:t>
            </a:r>
            <a:r>
              <a:rPr lang="fa-IR" sz="1600" dirty="0" smtClean="0">
                <a:cs typeface="B Nazanin" panose="00000400000000000000" pitchFamily="2" charset="-78"/>
              </a:rPr>
              <a:t>.</a:t>
            </a:r>
          </a:p>
          <a:p>
            <a:pPr marL="139700" indent="0" algn="r" rtl="1">
              <a:lnSpc>
                <a:spcPct val="150000"/>
              </a:lnSpc>
            </a:pPr>
            <a:r>
              <a:rPr lang="fa-IR" sz="1600" dirty="0" smtClean="0">
                <a:cs typeface="B Nazanin" panose="00000400000000000000" pitchFamily="2" charset="-78"/>
              </a:rPr>
              <a:t>در </a:t>
            </a:r>
            <a:r>
              <a:rPr lang="fa-IR" sz="1600" dirty="0">
                <a:cs typeface="B Nazanin" panose="00000400000000000000" pitchFamily="2" charset="-78"/>
              </a:rPr>
              <a:t>این مثال، محقق به دنبال </a:t>
            </a:r>
            <a:r>
              <a:rPr lang="fa-IR" sz="1600" dirty="0" smtClean="0">
                <a:cs typeface="B Nazanin" panose="00000400000000000000" pitchFamily="2" charset="-78"/>
              </a:rPr>
              <a:t>جمع‌آوری اطلاعاتی </a:t>
            </a:r>
            <a:r>
              <a:rPr lang="fa-IR" sz="1600" dirty="0">
                <a:cs typeface="B Nazanin" panose="00000400000000000000" pitchFamily="2" charset="-78"/>
              </a:rPr>
              <a:t>است که تعداد افراد مبتلا به دیابت نوع ۲ را در جمعیت مورد نظر مشخص کند. این هدف تنها به توصیف وضعیت موجود می‌پردازد و به تحلیل عوامل مؤثر بر دیابت نوع ۲ نمی‌پردازد</a:t>
            </a:r>
            <a:r>
              <a:rPr lang="fa-IR" sz="1600" dirty="0" smtClean="0">
                <a:cs typeface="B Nazanin" panose="00000400000000000000" pitchFamily="2" charset="-78"/>
              </a:rPr>
              <a:t>.</a:t>
            </a:r>
          </a:p>
          <a:p>
            <a:pPr marL="139700" indent="0" algn="r" rtl="1">
              <a:lnSpc>
                <a:spcPct val="150000"/>
              </a:lnSpc>
            </a:pPr>
            <a:r>
              <a:rPr lang="fa-IR" sz="1800" b="1" dirty="0" smtClean="0">
                <a:cs typeface="B Nazanin" panose="00000400000000000000" pitchFamily="2" charset="-78"/>
              </a:rPr>
              <a:t>هدف </a:t>
            </a:r>
            <a:r>
              <a:rPr lang="fa-IR" sz="1800" b="1" dirty="0">
                <a:cs typeface="B Nazanin" panose="00000400000000000000" pitchFamily="2" charset="-78"/>
              </a:rPr>
              <a:t>تحلیلی:</a:t>
            </a:r>
          </a:p>
          <a:p>
            <a:pPr marL="139700" indent="0" algn="r">
              <a:lnSpc>
                <a:spcPct val="150000"/>
              </a:lnSpc>
            </a:pPr>
            <a:r>
              <a:rPr lang="fa-IR" sz="1600" dirty="0" smtClean="0">
                <a:cs typeface="B Nazanin" panose="00000400000000000000" pitchFamily="2" charset="-78"/>
              </a:rPr>
              <a:t>  بررسی </a:t>
            </a:r>
            <a:r>
              <a:rPr lang="fa-IR" sz="1600" dirty="0">
                <a:cs typeface="B Nazanin" panose="00000400000000000000" pitchFamily="2" charset="-78"/>
              </a:rPr>
              <a:t>رابطه بین سبک زندگی (مانند رژیم غذایی، فعالیت بدنی، و مصرف دخانیات) و خطر ابتلا به دیابت نوع ۲ در بین افراد بالغ بالای ۱۸ سال در شهر تهران</a:t>
            </a:r>
            <a:r>
              <a:rPr lang="fa-IR" sz="1600" dirty="0" smtClean="0">
                <a:cs typeface="B Nazanin" panose="00000400000000000000" pitchFamily="2" charset="-78"/>
              </a:rPr>
              <a:t>.</a:t>
            </a:r>
            <a:endParaRPr lang="fa-IR" sz="1600" dirty="0">
              <a:cs typeface="B Nazanin" panose="00000400000000000000" pitchFamily="2" charset="-78"/>
            </a:endParaRPr>
          </a:p>
          <a:p>
            <a:pPr marL="139700" indent="0" algn="r">
              <a:lnSpc>
                <a:spcPct val="150000"/>
              </a:lnSpc>
            </a:pPr>
            <a:r>
              <a:rPr lang="fa-IR" sz="1600" dirty="0">
                <a:cs typeface="B Nazanin" panose="00000400000000000000" pitchFamily="2" charset="-78"/>
              </a:rPr>
              <a:t>در این مثال، محقق به دنبال کشف و تحلیل عوامل مختلفی است که ممکن است بر ابتلا به دیابت نوع ۲ تأثیر داشته باشند. این هدف نیازمند استفاده از روش‌های آماری پیچیده‌تر و جمع‌آوری داده‌های مرتبط با متغیرهای مختلف است.</a:t>
            </a:r>
          </a:p>
          <a:p>
            <a:pPr algn="r" rtl="1">
              <a:lnSpc>
                <a:spcPct val="150000"/>
              </a:lnSpc>
            </a:pPr>
            <a:endParaRPr lang="fa-IR" dirty="0">
              <a:cs typeface="B Nazanin" panose="00000400000000000000" pitchFamily="2" charset="-78"/>
            </a:endParaRPr>
          </a:p>
          <a:p>
            <a:pPr marL="342900" indent="-342900" algn="r" rtl="1">
              <a:lnSpc>
                <a:spcPct val="150000"/>
              </a:lnSpc>
              <a:buFont typeface="Arial" panose="020B0604020202020204" pitchFamily="34" charset="0"/>
              <a:buChar char="•"/>
            </a:pPr>
            <a:r>
              <a:rPr lang="fa-IR" sz="1600" dirty="0" smtClean="0">
                <a:cs typeface="B Nazanin" panose="00000400000000000000" pitchFamily="2" charset="-78"/>
              </a:rPr>
              <a:t>با استفاده از اهداف می توان نوع مطالعه را تعیین کرد.</a:t>
            </a:r>
            <a:endParaRPr lang="fa-IR" sz="1600" dirty="0">
              <a:cs typeface="B Nazanin" panose="00000400000000000000" pitchFamily="2" charset="-78"/>
            </a:endParaRPr>
          </a:p>
        </p:txBody>
      </p:sp>
    </p:spTree>
    <p:extLst>
      <p:ext uri="{BB962C8B-B14F-4D97-AF65-F5344CB8AC3E}">
        <p14:creationId xmlns:p14="http://schemas.microsoft.com/office/powerpoint/2010/main" val="2524378288"/>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95" name="Google Shape;395;p60">
            <a:hlinkClick r:id="" action="ppaction://hlinkshowjump?jump=previousslide"/>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0">
            <a:hlinkClick r:id="" action="ppaction://hlinkshowjump?jump=nextslide"/>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0">
            <a:hlinkClick r:id="rId3" action="ppaction://hlinksldjump"/>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0">
            <a:hlinkClick r:id="rId3" action="ppaction://hlinksldjump"/>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Subtitle 2">
            <a:extLst>
              <a:ext uri="{FF2B5EF4-FFF2-40B4-BE49-F238E27FC236}">
                <a16:creationId xmlns:a16="http://schemas.microsoft.com/office/drawing/2014/main" id="{D1410E17-E9FB-781F-C25C-D24C06D3787A}"/>
              </a:ext>
            </a:extLst>
          </p:cNvPr>
          <p:cNvSpPr>
            <a:spLocks noGrp="1"/>
          </p:cNvSpPr>
          <p:nvPr>
            <p:ph type="subTitle" idx="1"/>
          </p:nvPr>
        </p:nvSpPr>
        <p:spPr>
          <a:xfrm>
            <a:off x="1193368" y="356119"/>
            <a:ext cx="6705545" cy="4269681"/>
          </a:xfrm>
        </p:spPr>
        <p:txBody>
          <a:bodyPr>
            <a:normAutofit/>
          </a:bodyPr>
          <a:lstStyle/>
          <a:p>
            <a:pPr algn="r" rtl="1">
              <a:lnSpc>
                <a:spcPct val="150000"/>
              </a:lnSpc>
            </a:pPr>
            <a:r>
              <a:rPr lang="fa-IR" sz="1800" b="1" dirty="0">
                <a:cs typeface="B Nazanin" panose="00000400000000000000" pitchFamily="2" charset="-78"/>
              </a:rPr>
              <a:t>پروپوزال چیست؟</a:t>
            </a:r>
          </a:p>
          <a:p>
            <a:pPr marL="342900" indent="-342900" algn="r" rtl="1">
              <a:lnSpc>
                <a:spcPct val="150000"/>
              </a:lnSpc>
              <a:buFont typeface="Wingdings" panose="05000000000000000000" pitchFamily="2" charset="2"/>
              <a:buChar char="Ø"/>
            </a:pPr>
            <a:r>
              <a:rPr lang="fa-IR" sz="1600" dirty="0">
                <a:cs typeface="B Nazanin" panose="00000400000000000000" pitchFamily="2" charset="-78"/>
              </a:rPr>
              <a:t>پیش نویس طرح تحقیقاتی که تمام مراحل تحقیق در آن تعریف شده است</a:t>
            </a:r>
            <a:r>
              <a:rPr lang="en-US" sz="1600" dirty="0">
                <a:cs typeface="B Nazanin" panose="00000400000000000000" pitchFamily="2" charset="-78"/>
              </a:rPr>
              <a:t>.</a:t>
            </a:r>
            <a:endParaRPr lang="fa-IR" sz="1600" dirty="0">
              <a:cs typeface="B Nazanin" panose="00000400000000000000" pitchFamily="2" charset="-78"/>
            </a:endParaRPr>
          </a:p>
          <a:p>
            <a:pPr algn="r" rtl="1">
              <a:lnSpc>
                <a:spcPct val="150000"/>
              </a:lnSpc>
            </a:pPr>
            <a:endParaRPr lang="fa-IR" sz="1600" dirty="0">
              <a:cs typeface="B Nazanin" panose="00000400000000000000" pitchFamily="2" charset="-78"/>
            </a:endParaRPr>
          </a:p>
          <a:p>
            <a:pPr algn="r" rtl="1">
              <a:lnSpc>
                <a:spcPct val="150000"/>
              </a:lnSpc>
            </a:pPr>
            <a:r>
              <a:rPr lang="fa-IR" sz="1800" b="1" dirty="0">
                <a:cs typeface="B Nazanin" panose="00000400000000000000" pitchFamily="2" charset="-78"/>
              </a:rPr>
              <a:t>چرا باید پروپوزال بنویسیم؟</a:t>
            </a:r>
          </a:p>
          <a:p>
            <a:pPr marL="342900" indent="-342900" algn="r" rtl="1">
              <a:lnSpc>
                <a:spcPct val="150000"/>
              </a:lnSpc>
              <a:buFont typeface="Wingdings" panose="05000000000000000000" pitchFamily="2" charset="2"/>
              <a:buChar char="ü"/>
            </a:pPr>
            <a:r>
              <a:rPr lang="fa-IR" sz="1600" dirty="0">
                <a:cs typeface="B Nazanin" panose="00000400000000000000" pitchFamily="2" charset="-78"/>
              </a:rPr>
              <a:t>بررسی و قضاوت توسط دیگران</a:t>
            </a:r>
          </a:p>
          <a:p>
            <a:pPr marL="342900" indent="-342900" algn="r" rtl="1">
              <a:lnSpc>
                <a:spcPct val="150000"/>
              </a:lnSpc>
              <a:buFont typeface="Wingdings" panose="05000000000000000000" pitchFamily="2" charset="2"/>
              <a:buChar char="ü"/>
            </a:pPr>
            <a:r>
              <a:rPr lang="fa-IR" sz="1600" dirty="0">
                <a:cs typeface="B Nazanin" panose="00000400000000000000" pitchFamily="2" charset="-78"/>
              </a:rPr>
              <a:t>راهنمای دقیق روش تحقیق</a:t>
            </a:r>
          </a:p>
          <a:p>
            <a:pPr algn="r" rtl="1">
              <a:lnSpc>
                <a:spcPct val="150000"/>
              </a:lnSpc>
            </a:pPr>
            <a:r>
              <a:rPr lang="fa-IR" dirty="0">
                <a:cs typeface="B Nazanin" panose="00000400000000000000" pitchFamily="2" charset="-78"/>
              </a:rPr>
              <a:t> </a:t>
            </a:r>
          </a:p>
          <a:p>
            <a:pPr algn="r" rtl="1"/>
            <a:endParaRPr lang="fa-IR" dirty="0">
              <a:cs typeface="B Nazanin" panose="00000400000000000000" pitchFamily="2" charset="-78"/>
            </a:endParaRPr>
          </a:p>
          <a:p>
            <a:pPr algn="r" rtl="1"/>
            <a:endParaRPr lang="fa-IR" dirty="0">
              <a:cs typeface="B Nazanin" panose="00000400000000000000" pitchFamily="2" charset="-78"/>
            </a:endParaRPr>
          </a:p>
          <a:p>
            <a:pPr algn="r" rtl="1"/>
            <a:endParaRPr lang="fa-IR" dirty="0">
              <a:cs typeface="B Nazanin" panose="00000400000000000000" pitchFamily="2" charset="-78"/>
            </a:endParaRPr>
          </a:p>
          <a:p>
            <a:pPr algn="r" rtl="1"/>
            <a:endParaRPr lang="fa-IR" dirty="0">
              <a:cs typeface="B Nazanin" panose="00000400000000000000" pitchFamily="2" charset="-78"/>
            </a:endParaRPr>
          </a:p>
          <a:p>
            <a:pPr algn="r" rtl="1"/>
            <a:endParaRPr lang="en-US" dirty="0">
              <a:cs typeface="B Nazanin" panose="00000400000000000000" pitchFamily="2" charset="-78"/>
            </a:endParaRPr>
          </a:p>
        </p:txBody>
      </p:sp>
      <p:grpSp>
        <p:nvGrpSpPr>
          <p:cNvPr id="29" name="Google Shape;8230;p143">
            <a:extLst>
              <a:ext uri="{FF2B5EF4-FFF2-40B4-BE49-F238E27FC236}">
                <a16:creationId xmlns:a16="http://schemas.microsoft.com/office/drawing/2014/main" id="{947AB163-66C0-1FDC-D0C8-D1AF13C0FB90}"/>
              </a:ext>
            </a:extLst>
          </p:cNvPr>
          <p:cNvGrpSpPr/>
          <p:nvPr/>
        </p:nvGrpSpPr>
        <p:grpSpPr>
          <a:xfrm>
            <a:off x="1117980" y="2980774"/>
            <a:ext cx="1780368" cy="2009473"/>
            <a:chOff x="7590348" y="5137576"/>
            <a:chExt cx="459041" cy="542922"/>
          </a:xfrm>
          <a:solidFill>
            <a:srgbClr val="00B0F0"/>
          </a:solidFill>
        </p:grpSpPr>
        <p:sp>
          <p:nvSpPr>
            <p:cNvPr id="30" name="Google Shape;8231;p143">
              <a:extLst>
                <a:ext uri="{FF2B5EF4-FFF2-40B4-BE49-F238E27FC236}">
                  <a16:creationId xmlns:a16="http://schemas.microsoft.com/office/drawing/2014/main" id="{28ABA99C-32DE-0FA3-EE33-8A639601FA74}"/>
                </a:ext>
              </a:extLst>
            </p:cNvPr>
            <p:cNvSpPr/>
            <p:nvPr/>
          </p:nvSpPr>
          <p:spPr>
            <a:xfrm>
              <a:off x="7590348" y="5196939"/>
              <a:ext cx="431254" cy="483559"/>
            </a:xfrm>
            <a:custGeom>
              <a:avLst/>
              <a:gdLst/>
              <a:ahLst/>
              <a:cxnLst/>
              <a:rect l="l" t="t" r="r" b="b"/>
              <a:pathLst>
                <a:path w="431254" h="483559" extrusionOk="0">
                  <a:moveTo>
                    <a:pt x="426470" y="244829"/>
                  </a:moveTo>
                  <a:cubicBezTo>
                    <a:pt x="422435" y="243069"/>
                    <a:pt x="417739" y="244915"/>
                    <a:pt x="415981" y="248950"/>
                  </a:cubicBezTo>
                  <a:cubicBezTo>
                    <a:pt x="403169" y="278338"/>
                    <a:pt x="385688" y="309158"/>
                    <a:pt x="364025" y="340555"/>
                  </a:cubicBezTo>
                  <a:cubicBezTo>
                    <a:pt x="362869" y="342230"/>
                    <a:pt x="362398" y="344286"/>
                    <a:pt x="362709" y="346298"/>
                  </a:cubicBezTo>
                  <a:lnTo>
                    <a:pt x="381455" y="467625"/>
                  </a:lnTo>
                  <a:lnTo>
                    <a:pt x="180292" y="467625"/>
                  </a:lnTo>
                  <a:lnTo>
                    <a:pt x="167057" y="392953"/>
                  </a:lnTo>
                  <a:cubicBezTo>
                    <a:pt x="166674" y="390789"/>
                    <a:pt x="165408" y="388880"/>
                    <a:pt x="163568" y="387676"/>
                  </a:cubicBezTo>
                  <a:cubicBezTo>
                    <a:pt x="161729" y="386473"/>
                    <a:pt x="159468" y="386085"/>
                    <a:pt x="157333" y="386598"/>
                  </a:cubicBezTo>
                  <a:cubicBezTo>
                    <a:pt x="156737" y="386745"/>
                    <a:pt x="97557" y="400553"/>
                    <a:pt x="83590" y="363680"/>
                  </a:cubicBezTo>
                  <a:cubicBezTo>
                    <a:pt x="73924" y="338161"/>
                    <a:pt x="60164" y="264951"/>
                    <a:pt x="60025" y="264215"/>
                  </a:cubicBezTo>
                  <a:cubicBezTo>
                    <a:pt x="59320" y="260446"/>
                    <a:pt x="56027" y="257713"/>
                    <a:pt x="52192" y="257713"/>
                  </a:cubicBezTo>
                  <a:lnTo>
                    <a:pt x="20535" y="257713"/>
                  </a:lnTo>
                  <a:cubicBezTo>
                    <a:pt x="16709" y="257118"/>
                    <a:pt x="15428" y="255207"/>
                    <a:pt x="16345" y="251448"/>
                  </a:cubicBezTo>
                  <a:cubicBezTo>
                    <a:pt x="30128" y="218294"/>
                    <a:pt x="62929" y="138944"/>
                    <a:pt x="69835" y="118229"/>
                  </a:cubicBezTo>
                  <a:cubicBezTo>
                    <a:pt x="70764" y="115440"/>
                    <a:pt x="71741" y="111772"/>
                    <a:pt x="72979" y="107127"/>
                  </a:cubicBezTo>
                  <a:cubicBezTo>
                    <a:pt x="78640" y="85874"/>
                    <a:pt x="89179" y="46316"/>
                    <a:pt x="116543" y="13028"/>
                  </a:cubicBezTo>
                  <a:cubicBezTo>
                    <a:pt x="119337" y="9629"/>
                    <a:pt x="118848" y="4607"/>
                    <a:pt x="115448" y="1812"/>
                  </a:cubicBezTo>
                  <a:cubicBezTo>
                    <a:pt x="112049" y="-981"/>
                    <a:pt x="107027" y="-490"/>
                    <a:pt x="104232" y="2907"/>
                  </a:cubicBezTo>
                  <a:cubicBezTo>
                    <a:pt x="74668" y="38867"/>
                    <a:pt x="63551" y="80603"/>
                    <a:pt x="57578" y="103024"/>
                  </a:cubicBezTo>
                  <a:cubicBezTo>
                    <a:pt x="56457" y="107232"/>
                    <a:pt x="55489" y="110864"/>
                    <a:pt x="54715" y="113188"/>
                  </a:cubicBezTo>
                  <a:cubicBezTo>
                    <a:pt x="47974" y="133410"/>
                    <a:pt x="15344" y="212335"/>
                    <a:pt x="1628" y="245330"/>
                  </a:cubicBezTo>
                  <a:cubicBezTo>
                    <a:pt x="-4186" y="258242"/>
                    <a:pt x="6383" y="274063"/>
                    <a:pt x="20534" y="273649"/>
                  </a:cubicBezTo>
                  <a:lnTo>
                    <a:pt x="45603" y="273649"/>
                  </a:lnTo>
                  <a:cubicBezTo>
                    <a:pt x="49265" y="292535"/>
                    <a:pt x="60175" y="346857"/>
                    <a:pt x="68685" y="369324"/>
                  </a:cubicBezTo>
                  <a:cubicBezTo>
                    <a:pt x="76674" y="390416"/>
                    <a:pt x="95562" y="402709"/>
                    <a:pt x="123305" y="404873"/>
                  </a:cubicBezTo>
                  <a:cubicBezTo>
                    <a:pt x="134922" y="405778"/>
                    <a:pt x="145711" y="404712"/>
                    <a:pt x="152764" y="403645"/>
                  </a:cubicBezTo>
                  <a:lnTo>
                    <a:pt x="165764" y="476980"/>
                  </a:lnTo>
                  <a:cubicBezTo>
                    <a:pt x="166438" y="480786"/>
                    <a:pt x="169746" y="483559"/>
                    <a:pt x="173610" y="483559"/>
                  </a:cubicBezTo>
                  <a:lnTo>
                    <a:pt x="390746" y="483559"/>
                  </a:lnTo>
                  <a:cubicBezTo>
                    <a:pt x="393071" y="483559"/>
                    <a:pt x="395281" y="482543"/>
                    <a:pt x="396795" y="480778"/>
                  </a:cubicBezTo>
                  <a:cubicBezTo>
                    <a:pt x="398310" y="479012"/>
                    <a:pt x="398976" y="476673"/>
                    <a:pt x="398621" y="474374"/>
                  </a:cubicBezTo>
                  <a:lnTo>
                    <a:pt x="378939" y="346985"/>
                  </a:lnTo>
                  <a:cubicBezTo>
                    <a:pt x="400355" y="315647"/>
                    <a:pt x="417725" y="284821"/>
                    <a:pt x="430587" y="255316"/>
                  </a:cubicBezTo>
                  <a:cubicBezTo>
                    <a:pt x="432349" y="251284"/>
                    <a:pt x="430503" y="246588"/>
                    <a:pt x="426470" y="24482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232;p143">
              <a:extLst>
                <a:ext uri="{FF2B5EF4-FFF2-40B4-BE49-F238E27FC236}">
                  <a16:creationId xmlns:a16="http://schemas.microsoft.com/office/drawing/2014/main" id="{F8CF847A-1A8A-61E5-2DB2-44A9B4D5B563}"/>
                </a:ext>
              </a:extLst>
            </p:cNvPr>
            <p:cNvSpPr/>
            <p:nvPr/>
          </p:nvSpPr>
          <p:spPr>
            <a:xfrm>
              <a:off x="7715322" y="5137576"/>
              <a:ext cx="334067" cy="290925"/>
            </a:xfrm>
            <a:custGeom>
              <a:avLst/>
              <a:gdLst/>
              <a:ahLst/>
              <a:cxnLst/>
              <a:rect l="l" t="t" r="r" b="b"/>
              <a:pathLst>
                <a:path w="334067" h="290925" extrusionOk="0">
                  <a:moveTo>
                    <a:pt x="300876" y="83911"/>
                  </a:moveTo>
                  <a:cubicBezTo>
                    <a:pt x="263487" y="31368"/>
                    <a:pt x="196629" y="0"/>
                    <a:pt x="122031" y="0"/>
                  </a:cubicBezTo>
                  <a:cubicBezTo>
                    <a:pt x="74396" y="0"/>
                    <a:pt x="34326" y="12990"/>
                    <a:pt x="2931" y="38608"/>
                  </a:cubicBezTo>
                  <a:cubicBezTo>
                    <a:pt x="-478" y="41390"/>
                    <a:pt x="-987" y="46409"/>
                    <a:pt x="1794" y="49819"/>
                  </a:cubicBezTo>
                  <a:cubicBezTo>
                    <a:pt x="4578" y="53230"/>
                    <a:pt x="9597" y="53739"/>
                    <a:pt x="13006" y="50954"/>
                  </a:cubicBezTo>
                  <a:cubicBezTo>
                    <a:pt x="41482" y="27718"/>
                    <a:pt x="78163" y="15937"/>
                    <a:pt x="122030" y="15937"/>
                  </a:cubicBezTo>
                  <a:cubicBezTo>
                    <a:pt x="191481" y="15937"/>
                    <a:pt x="253484" y="44802"/>
                    <a:pt x="287889" y="93150"/>
                  </a:cubicBezTo>
                  <a:cubicBezTo>
                    <a:pt x="322636" y="141979"/>
                    <a:pt x="327486" y="206753"/>
                    <a:pt x="301919" y="280471"/>
                  </a:cubicBezTo>
                  <a:cubicBezTo>
                    <a:pt x="298402" y="290164"/>
                    <a:pt x="313671" y="295544"/>
                    <a:pt x="316977" y="285694"/>
                  </a:cubicBezTo>
                  <a:cubicBezTo>
                    <a:pt x="351506" y="186142"/>
                    <a:pt x="327280" y="121015"/>
                    <a:pt x="300876" y="8391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8233;p143">
              <a:extLst>
                <a:ext uri="{FF2B5EF4-FFF2-40B4-BE49-F238E27FC236}">
                  <a16:creationId xmlns:a16="http://schemas.microsoft.com/office/drawing/2014/main" id="{8DB086AB-A24D-19F5-7F0B-53A64A7B20A9}"/>
                </a:ext>
              </a:extLst>
            </p:cNvPr>
            <p:cNvSpPr/>
            <p:nvPr/>
          </p:nvSpPr>
          <p:spPr>
            <a:xfrm>
              <a:off x="7789635" y="5285045"/>
              <a:ext cx="120059" cy="120059"/>
            </a:xfrm>
            <a:custGeom>
              <a:avLst/>
              <a:gdLst/>
              <a:ahLst/>
              <a:cxnLst/>
              <a:rect l="l" t="t" r="r" b="b"/>
              <a:pathLst>
                <a:path w="120059" h="120059" extrusionOk="0">
                  <a:moveTo>
                    <a:pt x="21912" y="96370"/>
                  </a:moveTo>
                  <a:cubicBezTo>
                    <a:pt x="25519" y="93848"/>
                    <a:pt x="26395" y="88880"/>
                    <a:pt x="23873" y="85273"/>
                  </a:cubicBezTo>
                  <a:cubicBezTo>
                    <a:pt x="18681" y="77855"/>
                    <a:pt x="15938" y="69125"/>
                    <a:pt x="15938" y="60031"/>
                  </a:cubicBezTo>
                  <a:cubicBezTo>
                    <a:pt x="15938" y="35719"/>
                    <a:pt x="35717" y="15939"/>
                    <a:pt x="60030" y="15939"/>
                  </a:cubicBezTo>
                  <a:cubicBezTo>
                    <a:pt x="84343" y="15939"/>
                    <a:pt x="104123" y="35720"/>
                    <a:pt x="104123" y="60031"/>
                  </a:cubicBezTo>
                  <a:cubicBezTo>
                    <a:pt x="104123" y="84343"/>
                    <a:pt x="84343" y="104123"/>
                    <a:pt x="60030" y="104123"/>
                  </a:cubicBezTo>
                  <a:cubicBezTo>
                    <a:pt x="54992" y="104123"/>
                    <a:pt x="50054" y="103282"/>
                    <a:pt x="45354" y="101623"/>
                  </a:cubicBezTo>
                  <a:cubicBezTo>
                    <a:pt x="41205" y="100161"/>
                    <a:pt x="36653" y="102337"/>
                    <a:pt x="35189" y="106488"/>
                  </a:cubicBezTo>
                  <a:cubicBezTo>
                    <a:pt x="33725" y="110638"/>
                    <a:pt x="35903" y="115189"/>
                    <a:pt x="40052" y="116654"/>
                  </a:cubicBezTo>
                  <a:cubicBezTo>
                    <a:pt x="46460" y="118913"/>
                    <a:pt x="53182" y="120060"/>
                    <a:pt x="60030" y="120060"/>
                  </a:cubicBezTo>
                  <a:cubicBezTo>
                    <a:pt x="93131" y="120060"/>
                    <a:pt x="120060" y="93131"/>
                    <a:pt x="120060" y="60030"/>
                  </a:cubicBezTo>
                  <a:cubicBezTo>
                    <a:pt x="120060" y="26930"/>
                    <a:pt x="93131" y="0"/>
                    <a:pt x="60030" y="0"/>
                  </a:cubicBezTo>
                  <a:cubicBezTo>
                    <a:pt x="26930" y="0"/>
                    <a:pt x="0" y="26929"/>
                    <a:pt x="0" y="60030"/>
                  </a:cubicBezTo>
                  <a:cubicBezTo>
                    <a:pt x="0" y="72411"/>
                    <a:pt x="3739" y="84298"/>
                    <a:pt x="10815" y="94410"/>
                  </a:cubicBezTo>
                  <a:cubicBezTo>
                    <a:pt x="13339" y="98017"/>
                    <a:pt x="18307" y="98895"/>
                    <a:pt x="21912" y="9637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8234;p143">
              <a:extLst>
                <a:ext uri="{FF2B5EF4-FFF2-40B4-BE49-F238E27FC236}">
                  <a16:creationId xmlns:a16="http://schemas.microsoft.com/office/drawing/2014/main" id="{004950CE-D295-EF0C-346A-455AF2C309C2}"/>
                </a:ext>
              </a:extLst>
            </p:cNvPr>
            <p:cNvSpPr/>
            <p:nvPr/>
          </p:nvSpPr>
          <p:spPr>
            <a:xfrm>
              <a:off x="7711632" y="5207042"/>
              <a:ext cx="276069" cy="276068"/>
            </a:xfrm>
            <a:custGeom>
              <a:avLst/>
              <a:gdLst/>
              <a:ahLst/>
              <a:cxnLst/>
              <a:rect l="l" t="t" r="r" b="b"/>
              <a:pathLst>
                <a:path w="276069" h="276068" extrusionOk="0">
                  <a:moveTo>
                    <a:pt x="13480" y="161742"/>
                  </a:moveTo>
                  <a:lnTo>
                    <a:pt x="30017" y="164227"/>
                  </a:lnTo>
                  <a:cubicBezTo>
                    <a:pt x="32717" y="175429"/>
                    <a:pt x="37113" y="186039"/>
                    <a:pt x="43137" y="195887"/>
                  </a:cubicBezTo>
                  <a:lnTo>
                    <a:pt x="33196" y="209344"/>
                  </a:lnTo>
                  <a:cubicBezTo>
                    <a:pt x="28505" y="215698"/>
                    <a:pt x="29153" y="224363"/>
                    <a:pt x="34737" y="229950"/>
                  </a:cubicBezTo>
                  <a:lnTo>
                    <a:pt x="46118" y="241331"/>
                  </a:lnTo>
                  <a:cubicBezTo>
                    <a:pt x="51704" y="246916"/>
                    <a:pt x="60369" y="247563"/>
                    <a:pt x="66724" y="242871"/>
                  </a:cubicBezTo>
                  <a:lnTo>
                    <a:pt x="80181" y="232930"/>
                  </a:lnTo>
                  <a:cubicBezTo>
                    <a:pt x="90029" y="238955"/>
                    <a:pt x="100638" y="243351"/>
                    <a:pt x="111840" y="246051"/>
                  </a:cubicBezTo>
                  <a:lnTo>
                    <a:pt x="114326" y="262587"/>
                  </a:lnTo>
                  <a:cubicBezTo>
                    <a:pt x="115500" y="270399"/>
                    <a:pt x="122085" y="276069"/>
                    <a:pt x="129986" y="276069"/>
                  </a:cubicBezTo>
                  <a:lnTo>
                    <a:pt x="146082" y="276069"/>
                  </a:lnTo>
                  <a:cubicBezTo>
                    <a:pt x="153981" y="276069"/>
                    <a:pt x="160567" y="270400"/>
                    <a:pt x="161742" y="262588"/>
                  </a:cubicBezTo>
                  <a:lnTo>
                    <a:pt x="164227" y="246051"/>
                  </a:lnTo>
                  <a:cubicBezTo>
                    <a:pt x="175431" y="243351"/>
                    <a:pt x="186039" y="238955"/>
                    <a:pt x="195886" y="232930"/>
                  </a:cubicBezTo>
                  <a:lnTo>
                    <a:pt x="209344" y="242871"/>
                  </a:lnTo>
                  <a:cubicBezTo>
                    <a:pt x="215697" y="247564"/>
                    <a:pt x="224364" y="246916"/>
                    <a:pt x="229950" y="241331"/>
                  </a:cubicBezTo>
                  <a:lnTo>
                    <a:pt x="241332" y="229949"/>
                  </a:lnTo>
                  <a:cubicBezTo>
                    <a:pt x="246916" y="224363"/>
                    <a:pt x="247563" y="215698"/>
                    <a:pt x="242872" y="209343"/>
                  </a:cubicBezTo>
                  <a:lnTo>
                    <a:pt x="232932" y="195887"/>
                  </a:lnTo>
                  <a:cubicBezTo>
                    <a:pt x="238956" y="186039"/>
                    <a:pt x="243353" y="175429"/>
                    <a:pt x="246052" y="164227"/>
                  </a:cubicBezTo>
                  <a:lnTo>
                    <a:pt x="262589" y="161742"/>
                  </a:lnTo>
                  <a:cubicBezTo>
                    <a:pt x="270401" y="160566"/>
                    <a:pt x="276070" y="153981"/>
                    <a:pt x="276070" y="146082"/>
                  </a:cubicBezTo>
                  <a:lnTo>
                    <a:pt x="276070" y="129987"/>
                  </a:lnTo>
                  <a:cubicBezTo>
                    <a:pt x="276070" y="122086"/>
                    <a:pt x="270400" y="115499"/>
                    <a:pt x="262587" y="114327"/>
                  </a:cubicBezTo>
                  <a:lnTo>
                    <a:pt x="246051" y="111841"/>
                  </a:lnTo>
                  <a:cubicBezTo>
                    <a:pt x="243351" y="100638"/>
                    <a:pt x="238955" y="90030"/>
                    <a:pt x="232931" y="80182"/>
                  </a:cubicBezTo>
                  <a:lnTo>
                    <a:pt x="242871" y="66726"/>
                  </a:lnTo>
                  <a:cubicBezTo>
                    <a:pt x="247564" y="60372"/>
                    <a:pt x="246916" y="51706"/>
                    <a:pt x="241330" y="46120"/>
                  </a:cubicBezTo>
                  <a:lnTo>
                    <a:pt x="229949" y="34739"/>
                  </a:lnTo>
                  <a:cubicBezTo>
                    <a:pt x="224363" y="29155"/>
                    <a:pt x="215698" y="28506"/>
                    <a:pt x="209343" y="33199"/>
                  </a:cubicBezTo>
                  <a:lnTo>
                    <a:pt x="195886" y="43139"/>
                  </a:lnTo>
                  <a:cubicBezTo>
                    <a:pt x="186039" y="37114"/>
                    <a:pt x="175429" y="32718"/>
                    <a:pt x="164227" y="30019"/>
                  </a:cubicBezTo>
                  <a:lnTo>
                    <a:pt x="161742" y="13481"/>
                  </a:lnTo>
                  <a:cubicBezTo>
                    <a:pt x="160567" y="5669"/>
                    <a:pt x="153981" y="0"/>
                    <a:pt x="146082" y="0"/>
                  </a:cubicBezTo>
                  <a:lnTo>
                    <a:pt x="129986" y="0"/>
                  </a:lnTo>
                  <a:cubicBezTo>
                    <a:pt x="122086" y="0"/>
                    <a:pt x="115501" y="5670"/>
                    <a:pt x="114327" y="13481"/>
                  </a:cubicBezTo>
                  <a:lnTo>
                    <a:pt x="111842" y="30019"/>
                  </a:lnTo>
                  <a:cubicBezTo>
                    <a:pt x="100638" y="32718"/>
                    <a:pt x="90030" y="37114"/>
                    <a:pt x="80182" y="43139"/>
                  </a:cubicBezTo>
                  <a:lnTo>
                    <a:pt x="66725" y="33198"/>
                  </a:lnTo>
                  <a:cubicBezTo>
                    <a:pt x="60371" y="28506"/>
                    <a:pt x="51705" y="29155"/>
                    <a:pt x="46120" y="34739"/>
                  </a:cubicBezTo>
                  <a:lnTo>
                    <a:pt x="34739" y="46120"/>
                  </a:lnTo>
                  <a:cubicBezTo>
                    <a:pt x="29153" y="51706"/>
                    <a:pt x="28506" y="60372"/>
                    <a:pt x="33199" y="66726"/>
                  </a:cubicBezTo>
                  <a:lnTo>
                    <a:pt x="43139" y="80182"/>
                  </a:lnTo>
                  <a:cubicBezTo>
                    <a:pt x="37115" y="90030"/>
                    <a:pt x="32718" y="100639"/>
                    <a:pt x="30019" y="111841"/>
                  </a:cubicBezTo>
                  <a:lnTo>
                    <a:pt x="13483" y="114327"/>
                  </a:lnTo>
                  <a:cubicBezTo>
                    <a:pt x="5670" y="115500"/>
                    <a:pt x="0" y="122086"/>
                    <a:pt x="0" y="129987"/>
                  </a:cubicBezTo>
                  <a:lnTo>
                    <a:pt x="0" y="146082"/>
                  </a:lnTo>
                  <a:cubicBezTo>
                    <a:pt x="-2" y="153981"/>
                    <a:pt x="5668" y="160566"/>
                    <a:pt x="13480" y="161742"/>
                  </a:cubicBezTo>
                  <a:close/>
                  <a:moveTo>
                    <a:pt x="15935" y="130074"/>
                  </a:moveTo>
                  <a:lnTo>
                    <a:pt x="37836" y="126781"/>
                  </a:lnTo>
                  <a:cubicBezTo>
                    <a:pt x="41190" y="126277"/>
                    <a:pt x="43858" y="123704"/>
                    <a:pt x="44484" y="120370"/>
                  </a:cubicBezTo>
                  <a:cubicBezTo>
                    <a:pt x="46915" y="107406"/>
                    <a:pt x="51933" y="95296"/>
                    <a:pt x="59399" y="84378"/>
                  </a:cubicBezTo>
                  <a:cubicBezTo>
                    <a:pt x="61313" y="81578"/>
                    <a:pt x="61246" y="77874"/>
                    <a:pt x="59231" y="75146"/>
                  </a:cubicBezTo>
                  <a:lnTo>
                    <a:pt x="46068" y="57327"/>
                  </a:lnTo>
                  <a:lnTo>
                    <a:pt x="57326" y="46070"/>
                  </a:lnTo>
                  <a:lnTo>
                    <a:pt x="75145" y="59233"/>
                  </a:lnTo>
                  <a:cubicBezTo>
                    <a:pt x="77874" y="61249"/>
                    <a:pt x="81578" y="61314"/>
                    <a:pt x="84378" y="59403"/>
                  </a:cubicBezTo>
                  <a:cubicBezTo>
                    <a:pt x="95297" y="51936"/>
                    <a:pt x="107406" y="46917"/>
                    <a:pt x="120370" y="44486"/>
                  </a:cubicBezTo>
                  <a:cubicBezTo>
                    <a:pt x="123704" y="43861"/>
                    <a:pt x="126277" y="41193"/>
                    <a:pt x="126781" y="37839"/>
                  </a:cubicBezTo>
                  <a:lnTo>
                    <a:pt x="130074" y="15937"/>
                  </a:lnTo>
                  <a:lnTo>
                    <a:pt x="145995" y="15937"/>
                  </a:lnTo>
                  <a:lnTo>
                    <a:pt x="149287" y="37839"/>
                  </a:lnTo>
                  <a:cubicBezTo>
                    <a:pt x="149792" y="41193"/>
                    <a:pt x="152365" y="43861"/>
                    <a:pt x="155699" y="44486"/>
                  </a:cubicBezTo>
                  <a:cubicBezTo>
                    <a:pt x="168663" y="46918"/>
                    <a:pt x="180772" y="51935"/>
                    <a:pt x="191690" y="59403"/>
                  </a:cubicBezTo>
                  <a:cubicBezTo>
                    <a:pt x="194490" y="61317"/>
                    <a:pt x="198194" y="61251"/>
                    <a:pt x="200921" y="59233"/>
                  </a:cubicBezTo>
                  <a:lnTo>
                    <a:pt x="218742" y="46070"/>
                  </a:lnTo>
                  <a:lnTo>
                    <a:pt x="230000" y="57327"/>
                  </a:lnTo>
                  <a:lnTo>
                    <a:pt x="216837" y="75146"/>
                  </a:lnTo>
                  <a:cubicBezTo>
                    <a:pt x="214822" y="77874"/>
                    <a:pt x="214754" y="81579"/>
                    <a:pt x="216668" y="84378"/>
                  </a:cubicBezTo>
                  <a:cubicBezTo>
                    <a:pt x="224135" y="95296"/>
                    <a:pt x="229153" y="107406"/>
                    <a:pt x="231584" y="120370"/>
                  </a:cubicBezTo>
                  <a:cubicBezTo>
                    <a:pt x="232210" y="123704"/>
                    <a:pt x="234877" y="126277"/>
                    <a:pt x="238232" y="126781"/>
                  </a:cubicBezTo>
                  <a:lnTo>
                    <a:pt x="260133" y="130074"/>
                  </a:lnTo>
                  <a:lnTo>
                    <a:pt x="260133" y="145995"/>
                  </a:lnTo>
                  <a:lnTo>
                    <a:pt x="238232" y="149286"/>
                  </a:lnTo>
                  <a:cubicBezTo>
                    <a:pt x="234878" y="149791"/>
                    <a:pt x="232210" y="152364"/>
                    <a:pt x="231584" y="155698"/>
                  </a:cubicBezTo>
                  <a:cubicBezTo>
                    <a:pt x="229153" y="168662"/>
                    <a:pt x="224135" y="180772"/>
                    <a:pt x="216668" y="191690"/>
                  </a:cubicBezTo>
                  <a:cubicBezTo>
                    <a:pt x="214754" y="194490"/>
                    <a:pt x="214822" y="198194"/>
                    <a:pt x="216837" y="200921"/>
                  </a:cubicBezTo>
                  <a:lnTo>
                    <a:pt x="230000" y="218742"/>
                  </a:lnTo>
                  <a:lnTo>
                    <a:pt x="218743" y="229999"/>
                  </a:lnTo>
                  <a:lnTo>
                    <a:pt x="200923" y="216835"/>
                  </a:lnTo>
                  <a:cubicBezTo>
                    <a:pt x="198195" y="214820"/>
                    <a:pt x="194490" y="214752"/>
                    <a:pt x="191691" y="216667"/>
                  </a:cubicBezTo>
                  <a:cubicBezTo>
                    <a:pt x="180773" y="224133"/>
                    <a:pt x="168663" y="229151"/>
                    <a:pt x="155699" y="231583"/>
                  </a:cubicBezTo>
                  <a:cubicBezTo>
                    <a:pt x="152365" y="232209"/>
                    <a:pt x="149792" y="234875"/>
                    <a:pt x="149287" y="238230"/>
                  </a:cubicBezTo>
                  <a:lnTo>
                    <a:pt x="145995" y="260131"/>
                  </a:lnTo>
                  <a:lnTo>
                    <a:pt x="130074" y="260131"/>
                  </a:lnTo>
                  <a:lnTo>
                    <a:pt x="126781" y="238230"/>
                  </a:lnTo>
                  <a:cubicBezTo>
                    <a:pt x="126277" y="234875"/>
                    <a:pt x="123705" y="232208"/>
                    <a:pt x="120370" y="231583"/>
                  </a:cubicBezTo>
                  <a:cubicBezTo>
                    <a:pt x="107407" y="229150"/>
                    <a:pt x="95296" y="224133"/>
                    <a:pt x="84377" y="216667"/>
                  </a:cubicBezTo>
                  <a:cubicBezTo>
                    <a:pt x="81578" y="214753"/>
                    <a:pt x="77874" y="214820"/>
                    <a:pt x="75145" y="216835"/>
                  </a:cubicBezTo>
                  <a:lnTo>
                    <a:pt x="57325" y="229999"/>
                  </a:lnTo>
                  <a:lnTo>
                    <a:pt x="46068" y="218742"/>
                  </a:lnTo>
                  <a:lnTo>
                    <a:pt x="59231" y="200921"/>
                  </a:lnTo>
                  <a:cubicBezTo>
                    <a:pt x="61246" y="198194"/>
                    <a:pt x="61313" y="194490"/>
                    <a:pt x="59399" y="191690"/>
                  </a:cubicBezTo>
                  <a:cubicBezTo>
                    <a:pt x="51933" y="180771"/>
                    <a:pt x="46915" y="168662"/>
                    <a:pt x="44484" y="155698"/>
                  </a:cubicBezTo>
                  <a:cubicBezTo>
                    <a:pt x="43858" y="152364"/>
                    <a:pt x="41190" y="149791"/>
                    <a:pt x="37836" y="149286"/>
                  </a:cubicBezTo>
                  <a:lnTo>
                    <a:pt x="15935" y="1459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 name="Google Shape;4040;p132">
            <a:extLst>
              <a:ext uri="{FF2B5EF4-FFF2-40B4-BE49-F238E27FC236}">
                <a16:creationId xmlns:a16="http://schemas.microsoft.com/office/drawing/2014/main" id="{52955F1B-1EDF-AFFE-6A37-A27F47F48885}"/>
              </a:ext>
            </a:extLst>
          </p:cNvPr>
          <p:cNvGrpSpPr/>
          <p:nvPr/>
        </p:nvGrpSpPr>
        <p:grpSpPr>
          <a:xfrm>
            <a:off x="2801811" y="1893417"/>
            <a:ext cx="1109216" cy="1445819"/>
            <a:chOff x="3086313" y="2877049"/>
            <a:chExt cx="320143" cy="392581"/>
          </a:xfrm>
          <a:solidFill>
            <a:srgbClr val="00B0F0"/>
          </a:solidFill>
        </p:grpSpPr>
        <p:sp>
          <p:nvSpPr>
            <p:cNvPr id="35" name="Google Shape;4041;p132">
              <a:extLst>
                <a:ext uri="{FF2B5EF4-FFF2-40B4-BE49-F238E27FC236}">
                  <a16:creationId xmlns:a16="http://schemas.microsoft.com/office/drawing/2014/main" id="{29BA23E0-00DC-79CE-ECC1-81BACCAA28E7}"/>
                </a:ext>
              </a:extLst>
            </p:cNvPr>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42;p132">
              <a:extLst>
                <a:ext uri="{FF2B5EF4-FFF2-40B4-BE49-F238E27FC236}">
                  <a16:creationId xmlns:a16="http://schemas.microsoft.com/office/drawing/2014/main" id="{323D82D3-51CA-1F34-3736-A28C17ECC73E}"/>
                </a:ext>
              </a:extLst>
            </p:cNvPr>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43;p132">
              <a:extLst>
                <a:ext uri="{FF2B5EF4-FFF2-40B4-BE49-F238E27FC236}">
                  <a16:creationId xmlns:a16="http://schemas.microsoft.com/office/drawing/2014/main" id="{7B09D5D2-EDCB-97A4-DADC-55E9F81893C3}"/>
                </a:ext>
              </a:extLst>
            </p:cNvPr>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44;p132">
              <a:extLst>
                <a:ext uri="{FF2B5EF4-FFF2-40B4-BE49-F238E27FC236}">
                  <a16:creationId xmlns:a16="http://schemas.microsoft.com/office/drawing/2014/main" id="{A63D0A66-8D3D-9FD1-32F5-A0F18F0C1B87}"/>
                </a:ext>
              </a:extLst>
            </p:cNvPr>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45;p132">
              <a:extLst>
                <a:ext uri="{FF2B5EF4-FFF2-40B4-BE49-F238E27FC236}">
                  <a16:creationId xmlns:a16="http://schemas.microsoft.com/office/drawing/2014/main" id="{E4B99333-70E1-6995-6803-EC87A8209810}"/>
                </a:ext>
              </a:extLst>
            </p:cNvPr>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46;p132">
              <a:extLst>
                <a:ext uri="{FF2B5EF4-FFF2-40B4-BE49-F238E27FC236}">
                  <a16:creationId xmlns:a16="http://schemas.microsoft.com/office/drawing/2014/main" id="{3EAA613B-1DA7-D805-F8D8-F03C24F39650}"/>
                </a:ext>
              </a:extLst>
            </p:cNvPr>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47;p132">
              <a:extLst>
                <a:ext uri="{FF2B5EF4-FFF2-40B4-BE49-F238E27FC236}">
                  <a16:creationId xmlns:a16="http://schemas.microsoft.com/office/drawing/2014/main" id="{C784A377-B5EE-9030-80CE-25B18AB06793}"/>
                </a:ext>
              </a:extLst>
            </p:cNvPr>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48;p132">
              <a:extLst>
                <a:ext uri="{FF2B5EF4-FFF2-40B4-BE49-F238E27FC236}">
                  <a16:creationId xmlns:a16="http://schemas.microsoft.com/office/drawing/2014/main" id="{E0C96CF2-A12B-6C6C-C983-31D8BF4DC4E8}"/>
                </a:ext>
              </a:extLst>
            </p:cNvPr>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49;p132">
              <a:extLst>
                <a:ext uri="{FF2B5EF4-FFF2-40B4-BE49-F238E27FC236}">
                  <a16:creationId xmlns:a16="http://schemas.microsoft.com/office/drawing/2014/main" id="{01630137-F0A9-FA68-0B60-356FB9EE6096}"/>
                </a:ext>
              </a:extLst>
            </p:cNvPr>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50;p132">
              <a:extLst>
                <a:ext uri="{FF2B5EF4-FFF2-40B4-BE49-F238E27FC236}">
                  <a16:creationId xmlns:a16="http://schemas.microsoft.com/office/drawing/2014/main" id="{C2A084A2-496B-E5EF-C73D-5FD5115FD046}"/>
                </a:ext>
              </a:extLst>
            </p:cNvPr>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51;p132">
              <a:extLst>
                <a:ext uri="{FF2B5EF4-FFF2-40B4-BE49-F238E27FC236}">
                  <a16:creationId xmlns:a16="http://schemas.microsoft.com/office/drawing/2014/main" id="{2E6FE0C6-7538-87FD-2CBC-35884B4D5542}"/>
                </a:ext>
              </a:extLst>
            </p:cNvPr>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52;p132">
              <a:extLst>
                <a:ext uri="{FF2B5EF4-FFF2-40B4-BE49-F238E27FC236}">
                  <a16:creationId xmlns:a16="http://schemas.microsoft.com/office/drawing/2014/main" id="{84F835CF-F201-D3AE-BE08-8A39DC347488}"/>
                </a:ext>
              </a:extLst>
            </p:cNvPr>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FC328912-4283-4969-C476-184747809542}"/>
              </a:ext>
            </a:extLst>
          </p:cNvPr>
          <p:cNvSpPr>
            <a:spLocks noGrp="1"/>
          </p:cNvSpPr>
          <p:nvPr>
            <p:ph type="subTitle" idx="1"/>
          </p:nvPr>
        </p:nvSpPr>
        <p:spPr>
          <a:xfrm>
            <a:off x="2783840" y="316193"/>
            <a:ext cx="5323840" cy="4383857"/>
          </a:xfrm>
        </p:spPr>
        <p:txBody>
          <a:bodyPr>
            <a:normAutofit/>
          </a:bodyPr>
          <a:lstStyle/>
          <a:p>
            <a:pPr algn="r" rtl="1">
              <a:lnSpc>
                <a:spcPct val="150000"/>
              </a:lnSpc>
            </a:pPr>
            <a:r>
              <a:rPr lang="fa-IR" sz="1800" b="1" dirty="0">
                <a:cs typeface="B Nazanin" panose="00000400000000000000" pitchFamily="2" charset="-78"/>
              </a:rPr>
              <a:t>اهداف فرعی</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نوشتن این اهداف در پروپوزال الزامی ندارد</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این اهداف به آنالیز زیرگروه ها اشاره دارند</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نتایج مطالعه باید بر اساس اهداف جزیی تعیین شوند نه اهداف فرعی</a:t>
            </a:r>
          </a:p>
          <a:p>
            <a:pPr algn="r" rtl="1">
              <a:lnSpc>
                <a:spcPct val="150000"/>
              </a:lnSpc>
            </a:pPr>
            <a:endParaRPr lang="fa-IR" dirty="0">
              <a:cs typeface="B Nazanin" panose="00000400000000000000" pitchFamily="2" charset="-78"/>
            </a:endParaRPr>
          </a:p>
          <a:p>
            <a:pPr algn="r" rtl="1">
              <a:lnSpc>
                <a:spcPct val="150000"/>
              </a:lnSpc>
            </a:pPr>
            <a:r>
              <a:rPr lang="fa-IR" sz="1800" b="1" dirty="0">
                <a:cs typeface="B Nazanin" panose="00000400000000000000" pitchFamily="2" charset="-78"/>
              </a:rPr>
              <a:t>هدف کاربردی</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پس از بدست آمدن نتایج بر اساس هدف اصلی و اهداف جزیی به دنبال عملی و کاربردی کردن نتایج هستیم. </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مشخص کردن نتایج بدست آمده برای کجا و چه کسانی می تواند کاربرد داشته باشد.</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نباید مطالب دیگر چون ضرورت اجرا در این قسمت نوشته شود</a:t>
            </a:r>
          </a:p>
        </p:txBody>
      </p:sp>
      <p:sp>
        <p:nvSpPr>
          <p:cNvPr id="12" name="Google Shape;8410;p143">
            <a:extLst>
              <a:ext uri="{FF2B5EF4-FFF2-40B4-BE49-F238E27FC236}">
                <a16:creationId xmlns:a16="http://schemas.microsoft.com/office/drawing/2014/main" id="{23760EE7-807D-3279-500A-2D109C96A25B}"/>
              </a:ext>
            </a:extLst>
          </p:cNvPr>
          <p:cNvSpPr/>
          <p:nvPr/>
        </p:nvSpPr>
        <p:spPr>
          <a:xfrm>
            <a:off x="1225485" y="2686237"/>
            <a:ext cx="1693003" cy="1616870"/>
          </a:xfrm>
          <a:custGeom>
            <a:avLst/>
            <a:gdLst/>
            <a:ahLst/>
            <a:cxnLst/>
            <a:rect l="l" t="t" r="r" b="b"/>
            <a:pathLst>
              <a:path w="1921688" h="1791535" extrusionOk="0">
                <a:moveTo>
                  <a:pt x="1814865" y="1497706"/>
                </a:moveTo>
                <a:lnTo>
                  <a:pt x="1773140" y="1483618"/>
                </a:lnTo>
                <a:cubicBezTo>
                  <a:pt x="1766940" y="1481516"/>
                  <a:pt x="1761351" y="1477992"/>
                  <a:pt x="1756866" y="1473232"/>
                </a:cubicBezTo>
                <a:cubicBezTo>
                  <a:pt x="1749652" y="1465695"/>
                  <a:pt x="1745677" y="1455752"/>
                  <a:pt x="1745677" y="1445203"/>
                </a:cubicBezTo>
                <a:lnTo>
                  <a:pt x="1745677" y="1402336"/>
                </a:lnTo>
                <a:lnTo>
                  <a:pt x="1757996" y="1394803"/>
                </a:lnTo>
                <a:cubicBezTo>
                  <a:pt x="1784047" y="1378877"/>
                  <a:pt x="1800250" y="1349969"/>
                  <a:pt x="1800250" y="1319369"/>
                </a:cubicBezTo>
                <a:lnTo>
                  <a:pt x="1800250" y="1245198"/>
                </a:lnTo>
                <a:cubicBezTo>
                  <a:pt x="1800250" y="1245141"/>
                  <a:pt x="1800250" y="1245066"/>
                  <a:pt x="1800250" y="1245006"/>
                </a:cubicBezTo>
                <a:lnTo>
                  <a:pt x="1800250" y="1180225"/>
                </a:lnTo>
                <a:cubicBezTo>
                  <a:pt x="1800250" y="1126459"/>
                  <a:pt x="1756659" y="1082726"/>
                  <a:pt x="1703074" y="1082726"/>
                </a:cubicBezTo>
                <a:lnTo>
                  <a:pt x="1684555" y="1082726"/>
                </a:lnTo>
                <a:cubicBezTo>
                  <a:pt x="1675055" y="1026215"/>
                  <a:pt x="1635413" y="978575"/>
                  <a:pt x="1579947" y="959859"/>
                </a:cubicBezTo>
                <a:lnTo>
                  <a:pt x="1538206" y="945756"/>
                </a:lnTo>
                <a:cubicBezTo>
                  <a:pt x="1532021" y="943688"/>
                  <a:pt x="1526421" y="940130"/>
                  <a:pt x="1521977" y="935445"/>
                </a:cubicBezTo>
                <a:cubicBezTo>
                  <a:pt x="1514733" y="927878"/>
                  <a:pt x="1510762" y="917905"/>
                  <a:pt x="1510762" y="907356"/>
                </a:cubicBezTo>
                <a:lnTo>
                  <a:pt x="1510762" y="864508"/>
                </a:lnTo>
                <a:lnTo>
                  <a:pt x="1523077" y="856971"/>
                </a:lnTo>
                <a:cubicBezTo>
                  <a:pt x="1549128" y="841049"/>
                  <a:pt x="1565331" y="812137"/>
                  <a:pt x="1565331" y="781522"/>
                </a:cubicBezTo>
                <a:lnTo>
                  <a:pt x="1565331" y="707369"/>
                </a:lnTo>
                <a:cubicBezTo>
                  <a:pt x="1565331" y="707294"/>
                  <a:pt x="1565331" y="707234"/>
                  <a:pt x="1565331" y="707162"/>
                </a:cubicBezTo>
                <a:lnTo>
                  <a:pt x="1565331" y="642393"/>
                </a:lnTo>
                <a:cubicBezTo>
                  <a:pt x="1565331" y="588627"/>
                  <a:pt x="1521729" y="544898"/>
                  <a:pt x="1468155" y="544898"/>
                </a:cubicBezTo>
                <a:lnTo>
                  <a:pt x="1452995" y="544898"/>
                </a:lnTo>
                <a:cubicBezTo>
                  <a:pt x="1445736" y="485345"/>
                  <a:pt x="1405111" y="434471"/>
                  <a:pt x="1347347" y="414949"/>
                </a:cubicBezTo>
                <a:lnTo>
                  <a:pt x="1305532" y="400817"/>
                </a:lnTo>
                <a:cubicBezTo>
                  <a:pt x="1299418" y="398790"/>
                  <a:pt x="1293848" y="395251"/>
                  <a:pt x="1289374" y="390535"/>
                </a:cubicBezTo>
                <a:cubicBezTo>
                  <a:pt x="1282134" y="382969"/>
                  <a:pt x="1278144" y="372994"/>
                  <a:pt x="1278144" y="362491"/>
                </a:cubicBezTo>
                <a:lnTo>
                  <a:pt x="1278144" y="319596"/>
                </a:lnTo>
                <a:lnTo>
                  <a:pt x="1290474" y="312075"/>
                </a:lnTo>
                <a:cubicBezTo>
                  <a:pt x="1316529" y="296151"/>
                  <a:pt x="1332713" y="267241"/>
                  <a:pt x="1332713" y="236627"/>
                </a:cubicBezTo>
                <a:lnTo>
                  <a:pt x="1332713" y="162471"/>
                </a:lnTo>
                <a:cubicBezTo>
                  <a:pt x="1332713" y="162398"/>
                  <a:pt x="1332713" y="162339"/>
                  <a:pt x="1332713" y="162266"/>
                </a:cubicBezTo>
                <a:lnTo>
                  <a:pt x="1332713" y="97498"/>
                </a:lnTo>
                <a:cubicBezTo>
                  <a:pt x="1332713" y="43732"/>
                  <a:pt x="1289126" y="0"/>
                  <a:pt x="1235552" y="0"/>
                </a:cubicBezTo>
                <a:lnTo>
                  <a:pt x="1150108" y="0"/>
                </a:lnTo>
                <a:cubicBezTo>
                  <a:pt x="1096533" y="0"/>
                  <a:pt x="1052931" y="43732"/>
                  <a:pt x="1052931" y="97498"/>
                </a:cubicBezTo>
                <a:lnTo>
                  <a:pt x="1052931" y="153232"/>
                </a:lnTo>
                <a:lnTo>
                  <a:pt x="1052931" y="153305"/>
                </a:lnTo>
                <a:lnTo>
                  <a:pt x="1052931" y="236627"/>
                </a:lnTo>
                <a:cubicBezTo>
                  <a:pt x="1052931" y="267241"/>
                  <a:pt x="1069134" y="296151"/>
                  <a:pt x="1095186" y="312075"/>
                </a:cubicBezTo>
                <a:lnTo>
                  <a:pt x="1107515" y="319611"/>
                </a:lnTo>
                <a:lnTo>
                  <a:pt x="1107515" y="362491"/>
                </a:lnTo>
                <a:cubicBezTo>
                  <a:pt x="1107515" y="373714"/>
                  <a:pt x="1102809" y="384556"/>
                  <a:pt x="1094630" y="392194"/>
                </a:cubicBezTo>
                <a:cubicBezTo>
                  <a:pt x="1090434" y="396116"/>
                  <a:pt x="1085540" y="399023"/>
                  <a:pt x="1080041" y="400877"/>
                </a:cubicBezTo>
                <a:lnTo>
                  <a:pt x="1038331" y="414964"/>
                </a:lnTo>
                <a:cubicBezTo>
                  <a:pt x="1005621" y="426009"/>
                  <a:pt x="978439" y="447122"/>
                  <a:pt x="959658" y="474164"/>
                </a:cubicBezTo>
                <a:cubicBezTo>
                  <a:pt x="940892" y="447133"/>
                  <a:pt x="913695" y="426009"/>
                  <a:pt x="881000" y="414964"/>
                </a:cubicBezTo>
                <a:lnTo>
                  <a:pt x="839170" y="400832"/>
                </a:lnTo>
                <a:cubicBezTo>
                  <a:pt x="833086" y="398805"/>
                  <a:pt x="827501" y="395262"/>
                  <a:pt x="823057" y="390622"/>
                </a:cubicBezTo>
                <a:cubicBezTo>
                  <a:pt x="822970" y="390535"/>
                  <a:pt x="822895" y="390430"/>
                  <a:pt x="822809" y="390343"/>
                </a:cubicBezTo>
                <a:cubicBezTo>
                  <a:pt x="815712" y="382777"/>
                  <a:pt x="811797" y="372906"/>
                  <a:pt x="811797" y="362491"/>
                </a:cubicBezTo>
                <a:lnTo>
                  <a:pt x="811797" y="319596"/>
                </a:lnTo>
                <a:lnTo>
                  <a:pt x="824111" y="312075"/>
                </a:lnTo>
                <a:cubicBezTo>
                  <a:pt x="850167" y="296151"/>
                  <a:pt x="866351" y="267241"/>
                  <a:pt x="866351" y="236627"/>
                </a:cubicBezTo>
                <a:lnTo>
                  <a:pt x="866351" y="162471"/>
                </a:lnTo>
                <a:cubicBezTo>
                  <a:pt x="866351" y="162398"/>
                  <a:pt x="866351" y="162339"/>
                  <a:pt x="866351" y="162266"/>
                </a:cubicBezTo>
                <a:lnTo>
                  <a:pt x="866351" y="97498"/>
                </a:lnTo>
                <a:cubicBezTo>
                  <a:pt x="866351" y="43732"/>
                  <a:pt x="822779" y="0"/>
                  <a:pt x="769193" y="0"/>
                </a:cubicBezTo>
                <a:lnTo>
                  <a:pt x="683761" y="0"/>
                </a:lnTo>
                <a:cubicBezTo>
                  <a:pt x="630171" y="0"/>
                  <a:pt x="586584" y="43732"/>
                  <a:pt x="586584" y="97498"/>
                </a:cubicBezTo>
                <a:lnTo>
                  <a:pt x="586584" y="153232"/>
                </a:lnTo>
                <a:lnTo>
                  <a:pt x="586584" y="153305"/>
                </a:lnTo>
                <a:lnTo>
                  <a:pt x="586584" y="236627"/>
                </a:lnTo>
                <a:cubicBezTo>
                  <a:pt x="586584" y="267241"/>
                  <a:pt x="602772" y="296151"/>
                  <a:pt x="628824" y="312075"/>
                </a:cubicBezTo>
                <a:lnTo>
                  <a:pt x="641168" y="319611"/>
                </a:lnTo>
                <a:lnTo>
                  <a:pt x="641168" y="362491"/>
                </a:lnTo>
                <a:cubicBezTo>
                  <a:pt x="641168" y="373699"/>
                  <a:pt x="636447" y="384556"/>
                  <a:pt x="628283" y="392194"/>
                </a:cubicBezTo>
                <a:cubicBezTo>
                  <a:pt x="624072" y="396101"/>
                  <a:pt x="619178" y="399023"/>
                  <a:pt x="613679" y="400862"/>
                </a:cubicBezTo>
                <a:lnTo>
                  <a:pt x="571984" y="414949"/>
                </a:lnTo>
                <a:cubicBezTo>
                  <a:pt x="514217" y="434456"/>
                  <a:pt x="473591" y="485345"/>
                  <a:pt x="466332" y="544909"/>
                </a:cubicBezTo>
                <a:lnTo>
                  <a:pt x="450002" y="544909"/>
                </a:lnTo>
                <a:cubicBezTo>
                  <a:pt x="396427" y="544909"/>
                  <a:pt x="352839" y="588642"/>
                  <a:pt x="352839" y="642393"/>
                </a:cubicBezTo>
                <a:lnTo>
                  <a:pt x="352839" y="698144"/>
                </a:lnTo>
                <a:lnTo>
                  <a:pt x="352839" y="698201"/>
                </a:lnTo>
                <a:lnTo>
                  <a:pt x="352839" y="781537"/>
                </a:lnTo>
                <a:cubicBezTo>
                  <a:pt x="352839" y="812152"/>
                  <a:pt x="369025" y="841060"/>
                  <a:pt x="395080" y="856986"/>
                </a:cubicBezTo>
                <a:lnTo>
                  <a:pt x="407424" y="864523"/>
                </a:lnTo>
                <a:lnTo>
                  <a:pt x="407424" y="907371"/>
                </a:lnTo>
                <a:cubicBezTo>
                  <a:pt x="407424" y="918597"/>
                  <a:pt x="402733" y="929435"/>
                  <a:pt x="394580" y="937077"/>
                </a:cubicBezTo>
                <a:cubicBezTo>
                  <a:pt x="394565" y="937092"/>
                  <a:pt x="394535" y="937118"/>
                  <a:pt x="394520" y="937133"/>
                </a:cubicBezTo>
                <a:cubicBezTo>
                  <a:pt x="390313" y="941040"/>
                  <a:pt x="385430" y="943951"/>
                  <a:pt x="379935" y="945786"/>
                </a:cubicBezTo>
                <a:lnTo>
                  <a:pt x="338251" y="959874"/>
                </a:lnTo>
                <a:cubicBezTo>
                  <a:pt x="282773" y="978575"/>
                  <a:pt x="243114" y="1026215"/>
                  <a:pt x="233613" y="1082742"/>
                </a:cubicBezTo>
                <a:lnTo>
                  <a:pt x="218571" y="1082742"/>
                </a:lnTo>
                <a:cubicBezTo>
                  <a:pt x="164998" y="1082742"/>
                  <a:pt x="121396" y="1126474"/>
                  <a:pt x="121396" y="1180240"/>
                </a:cubicBezTo>
                <a:lnTo>
                  <a:pt x="121396" y="1235958"/>
                </a:lnTo>
                <a:lnTo>
                  <a:pt x="121396" y="1236078"/>
                </a:lnTo>
                <a:lnTo>
                  <a:pt x="121396" y="1319369"/>
                </a:lnTo>
                <a:cubicBezTo>
                  <a:pt x="121396" y="1349984"/>
                  <a:pt x="137582" y="1378892"/>
                  <a:pt x="163650" y="1394815"/>
                </a:cubicBezTo>
                <a:lnTo>
                  <a:pt x="175994" y="1402351"/>
                </a:lnTo>
                <a:lnTo>
                  <a:pt x="175994" y="1445218"/>
                </a:lnTo>
                <a:cubicBezTo>
                  <a:pt x="175994" y="1456455"/>
                  <a:pt x="171288" y="1467297"/>
                  <a:pt x="163092" y="1474920"/>
                </a:cubicBezTo>
                <a:cubicBezTo>
                  <a:pt x="158899" y="1478842"/>
                  <a:pt x="153973" y="1481768"/>
                  <a:pt x="148504" y="1483633"/>
                </a:cubicBezTo>
                <a:lnTo>
                  <a:pt x="106778" y="1497706"/>
                </a:lnTo>
                <a:cubicBezTo>
                  <a:pt x="42914" y="1519239"/>
                  <a:pt x="0" y="1579176"/>
                  <a:pt x="0" y="1646823"/>
                </a:cubicBezTo>
                <a:lnTo>
                  <a:pt x="0" y="1763331"/>
                </a:lnTo>
                <a:cubicBezTo>
                  <a:pt x="0" y="1778915"/>
                  <a:pt x="12594" y="1791536"/>
                  <a:pt x="28150" y="1791536"/>
                </a:cubicBezTo>
                <a:cubicBezTo>
                  <a:pt x="43705" y="1791536"/>
                  <a:pt x="56299" y="1778915"/>
                  <a:pt x="56299" y="1763331"/>
                </a:cubicBezTo>
                <a:lnTo>
                  <a:pt x="56299" y="1646823"/>
                </a:lnTo>
                <a:cubicBezTo>
                  <a:pt x="56299" y="1603414"/>
                  <a:pt x="83804" y="1564972"/>
                  <a:pt x="124768" y="1551163"/>
                </a:cubicBezTo>
                <a:lnTo>
                  <a:pt x="166553" y="1537061"/>
                </a:lnTo>
                <a:cubicBezTo>
                  <a:pt x="174030" y="1534519"/>
                  <a:pt x="181053" y="1531112"/>
                  <a:pt x="187592" y="1526937"/>
                </a:cubicBezTo>
                <a:cubicBezTo>
                  <a:pt x="198954" y="1530273"/>
                  <a:pt x="210492" y="1532785"/>
                  <a:pt x="222163" y="1534428"/>
                </a:cubicBezTo>
                <a:lnTo>
                  <a:pt x="180422" y="1682342"/>
                </a:lnTo>
                <a:cubicBezTo>
                  <a:pt x="177783" y="1691642"/>
                  <a:pt x="180100" y="1701645"/>
                  <a:pt x="186536" y="1708843"/>
                </a:cubicBezTo>
                <a:lnTo>
                  <a:pt x="237645" y="1765960"/>
                </a:lnTo>
                <a:cubicBezTo>
                  <a:pt x="242821" y="1771748"/>
                  <a:pt x="250151" y="1775125"/>
                  <a:pt x="257892" y="1775331"/>
                </a:cubicBezTo>
                <a:cubicBezTo>
                  <a:pt x="258127" y="1775331"/>
                  <a:pt x="258376" y="1775346"/>
                  <a:pt x="258596" y="1775346"/>
                </a:cubicBezTo>
                <a:cubicBezTo>
                  <a:pt x="266103" y="1775346"/>
                  <a:pt x="273302" y="1772334"/>
                  <a:pt x="278594" y="1766987"/>
                </a:cubicBezTo>
                <a:lnTo>
                  <a:pt x="335099" y="1709874"/>
                </a:lnTo>
                <a:cubicBezTo>
                  <a:pt x="342444" y="1702454"/>
                  <a:pt x="345098" y="1691571"/>
                  <a:pt x="341975" y="1681594"/>
                </a:cubicBezTo>
                <a:lnTo>
                  <a:pt x="295777" y="1533579"/>
                </a:lnTo>
                <a:cubicBezTo>
                  <a:pt x="307961" y="1531582"/>
                  <a:pt x="319969" y="1528614"/>
                  <a:pt x="331785" y="1524764"/>
                </a:cubicBezTo>
                <a:cubicBezTo>
                  <a:pt x="339263" y="1529980"/>
                  <a:pt x="347444" y="1534150"/>
                  <a:pt x="356109" y="1537076"/>
                </a:cubicBezTo>
                <a:lnTo>
                  <a:pt x="397849" y="1551163"/>
                </a:lnTo>
                <a:cubicBezTo>
                  <a:pt x="438813" y="1564984"/>
                  <a:pt x="466347" y="1603414"/>
                  <a:pt x="466347" y="1646823"/>
                </a:cubicBezTo>
                <a:lnTo>
                  <a:pt x="466347" y="1763331"/>
                </a:lnTo>
                <a:cubicBezTo>
                  <a:pt x="466347" y="1778900"/>
                  <a:pt x="478939" y="1791536"/>
                  <a:pt x="494497" y="1791536"/>
                </a:cubicBezTo>
                <a:cubicBezTo>
                  <a:pt x="510039" y="1791536"/>
                  <a:pt x="522647" y="1778900"/>
                  <a:pt x="522647" y="1763331"/>
                </a:cubicBezTo>
                <a:lnTo>
                  <a:pt x="522647" y="1646823"/>
                </a:lnTo>
                <a:cubicBezTo>
                  <a:pt x="522647" y="1623920"/>
                  <a:pt x="530506" y="1601488"/>
                  <a:pt x="544772" y="1583625"/>
                </a:cubicBezTo>
                <a:cubicBezTo>
                  <a:pt x="554475" y="1571478"/>
                  <a:pt x="552527" y="1553717"/>
                  <a:pt x="540388" y="1543992"/>
                </a:cubicBezTo>
                <a:cubicBezTo>
                  <a:pt x="528247" y="1534255"/>
                  <a:pt x="510535" y="1536222"/>
                  <a:pt x="500817" y="1548369"/>
                </a:cubicBezTo>
                <a:cubicBezTo>
                  <a:pt x="498603" y="1551148"/>
                  <a:pt x="496520" y="1553999"/>
                  <a:pt x="494512" y="1556891"/>
                </a:cubicBezTo>
                <a:cubicBezTo>
                  <a:pt x="475745" y="1529848"/>
                  <a:pt x="448534" y="1508736"/>
                  <a:pt x="415824" y="1497706"/>
                </a:cubicBezTo>
                <a:lnTo>
                  <a:pt x="374054" y="1483603"/>
                </a:lnTo>
                <a:cubicBezTo>
                  <a:pt x="367808" y="1481501"/>
                  <a:pt x="362355" y="1478034"/>
                  <a:pt x="357824" y="1473262"/>
                </a:cubicBezTo>
                <a:cubicBezTo>
                  <a:pt x="350611" y="1465710"/>
                  <a:pt x="346638" y="1455752"/>
                  <a:pt x="346638" y="1445203"/>
                </a:cubicBezTo>
                <a:lnTo>
                  <a:pt x="346638" y="1402325"/>
                </a:lnTo>
                <a:lnTo>
                  <a:pt x="358938" y="1394803"/>
                </a:lnTo>
                <a:cubicBezTo>
                  <a:pt x="385006" y="1378877"/>
                  <a:pt x="401194" y="1349969"/>
                  <a:pt x="401194" y="1319354"/>
                </a:cubicBezTo>
                <a:lnTo>
                  <a:pt x="401194" y="1245198"/>
                </a:lnTo>
                <a:cubicBezTo>
                  <a:pt x="401194" y="1245141"/>
                  <a:pt x="401194" y="1245066"/>
                  <a:pt x="401194" y="1245006"/>
                </a:cubicBezTo>
                <a:lnTo>
                  <a:pt x="401194" y="1180225"/>
                </a:lnTo>
                <a:cubicBezTo>
                  <a:pt x="401194" y="1126459"/>
                  <a:pt x="357604" y="1082726"/>
                  <a:pt x="304017" y="1082726"/>
                </a:cubicBezTo>
                <a:lnTo>
                  <a:pt x="291247" y="1082726"/>
                </a:lnTo>
                <a:cubicBezTo>
                  <a:pt x="299839" y="1050659"/>
                  <a:pt x="323780" y="1024260"/>
                  <a:pt x="356226" y="1013316"/>
                </a:cubicBezTo>
                <a:lnTo>
                  <a:pt x="397880" y="999259"/>
                </a:lnTo>
                <a:cubicBezTo>
                  <a:pt x="405386" y="996732"/>
                  <a:pt x="412454" y="993325"/>
                  <a:pt x="419037" y="989124"/>
                </a:cubicBezTo>
                <a:cubicBezTo>
                  <a:pt x="430398" y="992441"/>
                  <a:pt x="441921" y="994953"/>
                  <a:pt x="453593" y="996600"/>
                </a:cubicBezTo>
                <a:lnTo>
                  <a:pt x="411849" y="1144514"/>
                </a:lnTo>
                <a:cubicBezTo>
                  <a:pt x="409211" y="1153810"/>
                  <a:pt x="411530" y="1163817"/>
                  <a:pt x="417963" y="1171015"/>
                </a:cubicBezTo>
                <a:lnTo>
                  <a:pt x="469076" y="1228128"/>
                </a:lnTo>
                <a:cubicBezTo>
                  <a:pt x="474248" y="1233916"/>
                  <a:pt x="481582" y="1237311"/>
                  <a:pt x="489321" y="1237499"/>
                </a:cubicBezTo>
                <a:cubicBezTo>
                  <a:pt x="489558" y="1237499"/>
                  <a:pt x="489790" y="1237515"/>
                  <a:pt x="490027" y="1237515"/>
                </a:cubicBezTo>
                <a:cubicBezTo>
                  <a:pt x="497533" y="1237515"/>
                  <a:pt x="504732" y="1234506"/>
                  <a:pt x="510024" y="1229158"/>
                </a:cubicBezTo>
                <a:lnTo>
                  <a:pt x="566526" y="1172042"/>
                </a:lnTo>
                <a:cubicBezTo>
                  <a:pt x="573872" y="1164626"/>
                  <a:pt x="576525" y="1153739"/>
                  <a:pt x="573402" y="1143765"/>
                </a:cubicBezTo>
                <a:lnTo>
                  <a:pt x="527207" y="995747"/>
                </a:lnTo>
                <a:cubicBezTo>
                  <a:pt x="539390" y="993750"/>
                  <a:pt x="551397" y="990782"/>
                  <a:pt x="563216" y="986947"/>
                </a:cubicBezTo>
                <a:cubicBezTo>
                  <a:pt x="570693" y="992148"/>
                  <a:pt x="578886" y="996322"/>
                  <a:pt x="587522" y="999229"/>
                </a:cubicBezTo>
                <a:lnTo>
                  <a:pt x="629278" y="1013316"/>
                </a:lnTo>
                <a:cubicBezTo>
                  <a:pt x="661710" y="1024260"/>
                  <a:pt x="685652" y="1050674"/>
                  <a:pt x="694244" y="1082726"/>
                </a:cubicBezTo>
                <a:lnTo>
                  <a:pt x="684932" y="1082726"/>
                </a:lnTo>
                <a:cubicBezTo>
                  <a:pt x="631361" y="1082726"/>
                  <a:pt x="587774" y="1126459"/>
                  <a:pt x="587774" y="1180225"/>
                </a:cubicBezTo>
                <a:lnTo>
                  <a:pt x="587774" y="1235958"/>
                </a:lnTo>
                <a:lnTo>
                  <a:pt x="587774" y="1236033"/>
                </a:lnTo>
                <a:lnTo>
                  <a:pt x="587774" y="1319354"/>
                </a:lnTo>
                <a:cubicBezTo>
                  <a:pt x="587774" y="1349969"/>
                  <a:pt x="603958" y="1378877"/>
                  <a:pt x="630010" y="1394803"/>
                </a:cubicBezTo>
                <a:lnTo>
                  <a:pt x="642358" y="1402336"/>
                </a:lnTo>
                <a:lnTo>
                  <a:pt x="642358" y="1445203"/>
                </a:lnTo>
                <a:cubicBezTo>
                  <a:pt x="642358" y="1456440"/>
                  <a:pt x="637651" y="1467282"/>
                  <a:pt x="629409" y="1474965"/>
                </a:cubicBezTo>
                <a:cubicBezTo>
                  <a:pt x="625277" y="1478827"/>
                  <a:pt x="620364" y="1481753"/>
                  <a:pt x="614824" y="1483633"/>
                </a:cubicBezTo>
                <a:cubicBezTo>
                  <a:pt x="600103" y="1488643"/>
                  <a:pt x="592214" y="1504652"/>
                  <a:pt x="597198" y="1519401"/>
                </a:cubicBezTo>
                <a:cubicBezTo>
                  <a:pt x="601188" y="1531153"/>
                  <a:pt x="612125" y="1538558"/>
                  <a:pt x="623869" y="1538558"/>
                </a:cubicBezTo>
                <a:cubicBezTo>
                  <a:pt x="626861" y="1538558"/>
                  <a:pt x="629908" y="1538073"/>
                  <a:pt x="632900" y="1537061"/>
                </a:cubicBezTo>
                <a:cubicBezTo>
                  <a:pt x="640406" y="1534519"/>
                  <a:pt x="647429" y="1531112"/>
                  <a:pt x="653952" y="1526952"/>
                </a:cubicBezTo>
                <a:cubicBezTo>
                  <a:pt x="665317" y="1530288"/>
                  <a:pt x="676855" y="1532800"/>
                  <a:pt x="688509" y="1534428"/>
                </a:cubicBezTo>
                <a:lnTo>
                  <a:pt x="646768" y="1682342"/>
                </a:lnTo>
                <a:cubicBezTo>
                  <a:pt x="644145" y="1691642"/>
                  <a:pt x="646445" y="1701645"/>
                  <a:pt x="652897" y="1708843"/>
                </a:cubicBezTo>
                <a:lnTo>
                  <a:pt x="703991" y="1765960"/>
                </a:lnTo>
                <a:cubicBezTo>
                  <a:pt x="709167" y="1771748"/>
                  <a:pt x="716497" y="1775125"/>
                  <a:pt x="724255" y="1775331"/>
                </a:cubicBezTo>
                <a:cubicBezTo>
                  <a:pt x="724488" y="1775331"/>
                  <a:pt x="724724" y="1775346"/>
                  <a:pt x="724957" y="1775346"/>
                </a:cubicBezTo>
                <a:cubicBezTo>
                  <a:pt x="732448" y="1775346"/>
                  <a:pt x="739647" y="1772334"/>
                  <a:pt x="744943" y="1766987"/>
                </a:cubicBezTo>
                <a:lnTo>
                  <a:pt x="801460" y="1709874"/>
                </a:lnTo>
                <a:cubicBezTo>
                  <a:pt x="808790" y="1702454"/>
                  <a:pt x="811444" y="1691571"/>
                  <a:pt x="808336" y="1681594"/>
                </a:cubicBezTo>
                <a:lnTo>
                  <a:pt x="762141" y="1533579"/>
                </a:lnTo>
                <a:cubicBezTo>
                  <a:pt x="774309" y="1531582"/>
                  <a:pt x="786331" y="1528614"/>
                  <a:pt x="798131" y="1524764"/>
                </a:cubicBezTo>
                <a:cubicBezTo>
                  <a:pt x="805626" y="1529980"/>
                  <a:pt x="813820" y="1534165"/>
                  <a:pt x="822486" y="1537076"/>
                </a:cubicBezTo>
                <a:lnTo>
                  <a:pt x="864197" y="1551163"/>
                </a:lnTo>
                <a:cubicBezTo>
                  <a:pt x="905160" y="1564984"/>
                  <a:pt x="932694" y="1603414"/>
                  <a:pt x="932694" y="1646823"/>
                </a:cubicBezTo>
                <a:lnTo>
                  <a:pt x="932694" y="1763331"/>
                </a:lnTo>
                <a:cubicBezTo>
                  <a:pt x="932694" y="1778900"/>
                  <a:pt x="945287" y="1791536"/>
                  <a:pt x="960844" y="1791536"/>
                </a:cubicBezTo>
                <a:cubicBezTo>
                  <a:pt x="976386" y="1791536"/>
                  <a:pt x="988994" y="1778900"/>
                  <a:pt x="988994" y="1763331"/>
                </a:cubicBezTo>
                <a:lnTo>
                  <a:pt x="988994" y="1646823"/>
                </a:lnTo>
                <a:cubicBezTo>
                  <a:pt x="988994" y="1603414"/>
                  <a:pt x="1016513" y="1564972"/>
                  <a:pt x="1057506" y="1551163"/>
                </a:cubicBezTo>
                <a:lnTo>
                  <a:pt x="1099247" y="1537061"/>
                </a:lnTo>
                <a:cubicBezTo>
                  <a:pt x="1106753" y="1534504"/>
                  <a:pt x="1113776" y="1531112"/>
                  <a:pt x="1120299" y="1526937"/>
                </a:cubicBezTo>
                <a:cubicBezTo>
                  <a:pt x="1131664" y="1530273"/>
                  <a:pt x="1143202" y="1532785"/>
                  <a:pt x="1154856" y="1534428"/>
                </a:cubicBezTo>
                <a:lnTo>
                  <a:pt x="1113115" y="1682342"/>
                </a:lnTo>
                <a:cubicBezTo>
                  <a:pt x="1110492" y="1691642"/>
                  <a:pt x="1112793" y="1701645"/>
                  <a:pt x="1119244" y="1708843"/>
                </a:cubicBezTo>
                <a:lnTo>
                  <a:pt x="1170338" y="1765960"/>
                </a:lnTo>
                <a:cubicBezTo>
                  <a:pt x="1175514" y="1771748"/>
                  <a:pt x="1182844" y="1775125"/>
                  <a:pt x="1190602" y="1775331"/>
                </a:cubicBezTo>
                <a:cubicBezTo>
                  <a:pt x="1190835" y="1775331"/>
                  <a:pt x="1191071" y="1775346"/>
                  <a:pt x="1191304" y="1775346"/>
                </a:cubicBezTo>
                <a:cubicBezTo>
                  <a:pt x="1198796" y="1775346"/>
                  <a:pt x="1205994" y="1772334"/>
                  <a:pt x="1211290" y="1766987"/>
                </a:cubicBezTo>
                <a:lnTo>
                  <a:pt x="1267807" y="1709874"/>
                </a:lnTo>
                <a:cubicBezTo>
                  <a:pt x="1275138" y="1702454"/>
                  <a:pt x="1277791" y="1691571"/>
                  <a:pt x="1274684" y="1681594"/>
                </a:cubicBezTo>
                <a:lnTo>
                  <a:pt x="1228488" y="1533579"/>
                </a:lnTo>
                <a:cubicBezTo>
                  <a:pt x="1240656" y="1531582"/>
                  <a:pt x="1252678" y="1528614"/>
                  <a:pt x="1264493" y="1524764"/>
                </a:cubicBezTo>
                <a:cubicBezTo>
                  <a:pt x="1271959" y="1529965"/>
                  <a:pt x="1280137" y="1534150"/>
                  <a:pt x="1288818" y="1537076"/>
                </a:cubicBezTo>
                <a:lnTo>
                  <a:pt x="1330544" y="1551163"/>
                </a:lnTo>
                <a:cubicBezTo>
                  <a:pt x="1371507" y="1564972"/>
                  <a:pt x="1399026" y="1603414"/>
                  <a:pt x="1399026" y="1646823"/>
                </a:cubicBezTo>
                <a:lnTo>
                  <a:pt x="1399026" y="1763331"/>
                </a:lnTo>
                <a:cubicBezTo>
                  <a:pt x="1399026" y="1778900"/>
                  <a:pt x="1411634" y="1791536"/>
                  <a:pt x="1427176" y="1791536"/>
                </a:cubicBezTo>
                <a:cubicBezTo>
                  <a:pt x="1442734" y="1791536"/>
                  <a:pt x="1455326" y="1778900"/>
                  <a:pt x="1455326" y="1763331"/>
                </a:cubicBezTo>
                <a:lnTo>
                  <a:pt x="1455326" y="1646823"/>
                </a:lnTo>
                <a:cubicBezTo>
                  <a:pt x="1455326" y="1603414"/>
                  <a:pt x="1482860" y="1564957"/>
                  <a:pt x="1523839" y="1551163"/>
                </a:cubicBezTo>
                <a:lnTo>
                  <a:pt x="1565579" y="1537061"/>
                </a:lnTo>
                <a:cubicBezTo>
                  <a:pt x="1573086" y="1534504"/>
                  <a:pt x="1580123" y="1531096"/>
                  <a:pt x="1586631" y="1526937"/>
                </a:cubicBezTo>
                <a:cubicBezTo>
                  <a:pt x="1598011" y="1530273"/>
                  <a:pt x="1609549" y="1532785"/>
                  <a:pt x="1621203" y="1534428"/>
                </a:cubicBezTo>
                <a:lnTo>
                  <a:pt x="1579462" y="1682342"/>
                </a:lnTo>
                <a:cubicBezTo>
                  <a:pt x="1576824" y="1691642"/>
                  <a:pt x="1579140" y="1701645"/>
                  <a:pt x="1585592" y="1708843"/>
                </a:cubicBezTo>
                <a:lnTo>
                  <a:pt x="1636685" y="1765960"/>
                </a:lnTo>
                <a:cubicBezTo>
                  <a:pt x="1641861" y="1771748"/>
                  <a:pt x="1649191" y="1775125"/>
                  <a:pt x="1656949" y="1775331"/>
                </a:cubicBezTo>
                <a:lnTo>
                  <a:pt x="1657651" y="1775331"/>
                </a:lnTo>
                <a:cubicBezTo>
                  <a:pt x="1665143" y="1775331"/>
                  <a:pt x="1672342" y="1772334"/>
                  <a:pt x="1677637" y="1766987"/>
                </a:cubicBezTo>
                <a:lnTo>
                  <a:pt x="1734155" y="1709874"/>
                </a:lnTo>
                <a:cubicBezTo>
                  <a:pt x="1741500" y="1702439"/>
                  <a:pt x="1744138" y="1691571"/>
                  <a:pt x="1741031" y="1681594"/>
                </a:cubicBezTo>
                <a:lnTo>
                  <a:pt x="1694835" y="1533579"/>
                </a:lnTo>
                <a:cubicBezTo>
                  <a:pt x="1707018" y="1531582"/>
                  <a:pt x="1719025" y="1528614"/>
                  <a:pt x="1730840" y="1524764"/>
                </a:cubicBezTo>
                <a:cubicBezTo>
                  <a:pt x="1738291" y="1529965"/>
                  <a:pt x="1746484" y="1534150"/>
                  <a:pt x="1755166" y="1537061"/>
                </a:cubicBezTo>
                <a:lnTo>
                  <a:pt x="1796876" y="1551163"/>
                </a:lnTo>
                <a:cubicBezTo>
                  <a:pt x="1837854" y="1564984"/>
                  <a:pt x="1865389" y="1603429"/>
                  <a:pt x="1865389" y="1646823"/>
                </a:cubicBezTo>
                <a:lnTo>
                  <a:pt x="1865389" y="1763331"/>
                </a:lnTo>
                <a:cubicBezTo>
                  <a:pt x="1865389" y="1778915"/>
                  <a:pt x="1877981" y="1791536"/>
                  <a:pt x="1893538" y="1791536"/>
                </a:cubicBezTo>
                <a:cubicBezTo>
                  <a:pt x="1909096" y="1791536"/>
                  <a:pt x="1921688" y="1778915"/>
                  <a:pt x="1921688" y="1763331"/>
                </a:cubicBezTo>
                <a:lnTo>
                  <a:pt x="1921688" y="1646823"/>
                </a:lnTo>
                <a:cubicBezTo>
                  <a:pt x="1921688" y="1579191"/>
                  <a:pt x="1878758" y="1519254"/>
                  <a:pt x="1814865" y="1497706"/>
                </a:cubicBezTo>
                <a:close/>
                <a:moveTo>
                  <a:pt x="260253" y="1480384"/>
                </a:moveTo>
                <a:cubicBezTo>
                  <a:pt x="248891" y="1480636"/>
                  <a:pt x="237631" y="1479843"/>
                  <a:pt x="226532" y="1478064"/>
                </a:cubicBezTo>
                <a:cubicBezTo>
                  <a:pt x="230300" y="1467606"/>
                  <a:pt x="232308" y="1456500"/>
                  <a:pt x="232308" y="1445203"/>
                </a:cubicBezTo>
                <a:lnTo>
                  <a:pt x="232308" y="1434452"/>
                </a:lnTo>
                <a:cubicBezTo>
                  <a:pt x="241706" y="1437754"/>
                  <a:pt x="251500" y="1439431"/>
                  <a:pt x="261309" y="1439431"/>
                </a:cubicBezTo>
                <a:cubicBezTo>
                  <a:pt x="271117" y="1439431"/>
                  <a:pt x="280940" y="1437754"/>
                  <a:pt x="290338" y="1434452"/>
                </a:cubicBezTo>
                <a:lnTo>
                  <a:pt x="290338" y="1445203"/>
                </a:lnTo>
                <a:cubicBezTo>
                  <a:pt x="290338" y="1455914"/>
                  <a:pt x="292083" y="1466387"/>
                  <a:pt x="295396" y="1476274"/>
                </a:cubicBezTo>
                <a:cubicBezTo>
                  <a:pt x="283843" y="1478741"/>
                  <a:pt x="272099" y="1480136"/>
                  <a:pt x="260253" y="1480384"/>
                </a:cubicBezTo>
                <a:close/>
                <a:moveTo>
                  <a:pt x="329630" y="1346648"/>
                </a:moveTo>
                <a:lnTo>
                  <a:pt x="277803" y="1378320"/>
                </a:lnTo>
                <a:cubicBezTo>
                  <a:pt x="267628" y="1384533"/>
                  <a:pt x="254990" y="1384533"/>
                  <a:pt x="244815" y="1378320"/>
                </a:cubicBezTo>
                <a:lnTo>
                  <a:pt x="192972" y="1346648"/>
                </a:lnTo>
                <a:cubicBezTo>
                  <a:pt x="183559" y="1340891"/>
                  <a:pt x="177710" y="1330429"/>
                  <a:pt x="177710" y="1319369"/>
                </a:cubicBezTo>
                <a:lnTo>
                  <a:pt x="177710" y="1253512"/>
                </a:lnTo>
                <a:lnTo>
                  <a:pt x="227427" y="1227496"/>
                </a:lnTo>
                <a:lnTo>
                  <a:pt x="344893" y="1265396"/>
                </a:lnTo>
                <a:lnTo>
                  <a:pt x="344893" y="1319369"/>
                </a:lnTo>
                <a:cubicBezTo>
                  <a:pt x="344893" y="1330429"/>
                  <a:pt x="339043" y="1340891"/>
                  <a:pt x="329630" y="1346648"/>
                </a:cubicBezTo>
                <a:close/>
                <a:moveTo>
                  <a:pt x="259637" y="1706023"/>
                </a:moveTo>
                <a:lnTo>
                  <a:pt x="238818" y="1682756"/>
                </a:lnTo>
                <a:lnTo>
                  <a:pt x="259960" y="1607806"/>
                </a:lnTo>
                <a:lnTo>
                  <a:pt x="283183" y="1682225"/>
                </a:lnTo>
                <a:close/>
                <a:moveTo>
                  <a:pt x="344893" y="1180225"/>
                </a:moveTo>
                <a:lnTo>
                  <a:pt x="344893" y="1206139"/>
                </a:lnTo>
                <a:lnTo>
                  <a:pt x="233467" y="1170191"/>
                </a:lnTo>
                <a:cubicBezTo>
                  <a:pt x="226298" y="1167871"/>
                  <a:pt x="218497" y="1168544"/>
                  <a:pt x="211812" y="1172027"/>
                </a:cubicBezTo>
                <a:lnTo>
                  <a:pt x="177725" y="1189875"/>
                </a:lnTo>
                <a:lnTo>
                  <a:pt x="177725" y="1180225"/>
                </a:lnTo>
                <a:cubicBezTo>
                  <a:pt x="177725" y="1157571"/>
                  <a:pt x="196051" y="1139136"/>
                  <a:pt x="218586" y="1139136"/>
                </a:cubicBezTo>
                <a:lnTo>
                  <a:pt x="304032" y="1139136"/>
                </a:lnTo>
                <a:cubicBezTo>
                  <a:pt x="326566" y="1139136"/>
                  <a:pt x="344893" y="1157571"/>
                  <a:pt x="344893" y="1180225"/>
                </a:cubicBezTo>
                <a:close/>
                <a:moveTo>
                  <a:pt x="1659295" y="1480384"/>
                </a:moveTo>
                <a:cubicBezTo>
                  <a:pt x="1647930" y="1480636"/>
                  <a:pt x="1636670" y="1479843"/>
                  <a:pt x="1625572" y="1478064"/>
                </a:cubicBezTo>
                <a:cubicBezTo>
                  <a:pt x="1629340" y="1467606"/>
                  <a:pt x="1631352" y="1456500"/>
                  <a:pt x="1631352" y="1445203"/>
                </a:cubicBezTo>
                <a:lnTo>
                  <a:pt x="1631352" y="1434452"/>
                </a:lnTo>
                <a:cubicBezTo>
                  <a:pt x="1640746" y="1437754"/>
                  <a:pt x="1650557" y="1439431"/>
                  <a:pt x="1660365" y="1439431"/>
                </a:cubicBezTo>
                <a:cubicBezTo>
                  <a:pt x="1670172" y="1439431"/>
                  <a:pt x="1679983" y="1437754"/>
                  <a:pt x="1689378" y="1434452"/>
                </a:cubicBezTo>
                <a:lnTo>
                  <a:pt x="1689378" y="1445203"/>
                </a:lnTo>
                <a:cubicBezTo>
                  <a:pt x="1689378" y="1455925"/>
                  <a:pt x="1691123" y="1466387"/>
                  <a:pt x="1694437" y="1476274"/>
                </a:cubicBezTo>
                <a:cubicBezTo>
                  <a:pt x="1682885" y="1478741"/>
                  <a:pt x="1671140" y="1480136"/>
                  <a:pt x="1659295" y="1480384"/>
                </a:cubicBezTo>
                <a:close/>
                <a:moveTo>
                  <a:pt x="1728671" y="1346648"/>
                </a:moveTo>
                <a:lnTo>
                  <a:pt x="1676845" y="1378320"/>
                </a:lnTo>
                <a:cubicBezTo>
                  <a:pt x="1666670" y="1384533"/>
                  <a:pt x="1654033" y="1384533"/>
                  <a:pt x="1643869" y="1378320"/>
                </a:cubicBezTo>
                <a:lnTo>
                  <a:pt x="1592028" y="1346648"/>
                </a:lnTo>
                <a:cubicBezTo>
                  <a:pt x="1582615" y="1340891"/>
                  <a:pt x="1576768" y="1330429"/>
                  <a:pt x="1576768" y="1319369"/>
                </a:cubicBezTo>
                <a:lnTo>
                  <a:pt x="1576768" y="1253512"/>
                </a:lnTo>
                <a:lnTo>
                  <a:pt x="1626469" y="1227496"/>
                </a:lnTo>
                <a:lnTo>
                  <a:pt x="1743951" y="1265396"/>
                </a:lnTo>
                <a:lnTo>
                  <a:pt x="1743951" y="1319369"/>
                </a:lnTo>
                <a:cubicBezTo>
                  <a:pt x="1743951" y="1330429"/>
                  <a:pt x="1738099" y="1340891"/>
                  <a:pt x="1728671" y="1346648"/>
                </a:cubicBezTo>
                <a:close/>
                <a:moveTo>
                  <a:pt x="1743951" y="1180225"/>
                </a:moveTo>
                <a:lnTo>
                  <a:pt x="1743951" y="1206139"/>
                </a:lnTo>
                <a:lnTo>
                  <a:pt x="1632523" y="1170191"/>
                </a:lnTo>
                <a:cubicBezTo>
                  <a:pt x="1625354" y="1167871"/>
                  <a:pt x="1617540" y="1168544"/>
                  <a:pt x="1610855" y="1172027"/>
                </a:cubicBezTo>
                <a:lnTo>
                  <a:pt x="1576768" y="1189875"/>
                </a:lnTo>
                <a:lnTo>
                  <a:pt x="1576768" y="1180225"/>
                </a:lnTo>
                <a:cubicBezTo>
                  <a:pt x="1576768" y="1157571"/>
                  <a:pt x="1595106" y="1139136"/>
                  <a:pt x="1617641" y="1139136"/>
                </a:cubicBezTo>
                <a:lnTo>
                  <a:pt x="1703074" y="1139136"/>
                </a:lnTo>
                <a:cubicBezTo>
                  <a:pt x="1725608" y="1139136"/>
                  <a:pt x="1743951" y="1157571"/>
                  <a:pt x="1743951" y="1180225"/>
                </a:cubicBezTo>
                <a:close/>
                <a:moveTo>
                  <a:pt x="1424098" y="1069978"/>
                </a:moveTo>
                <a:lnTo>
                  <a:pt x="1447320" y="1144397"/>
                </a:lnTo>
                <a:lnTo>
                  <a:pt x="1423776" y="1168210"/>
                </a:lnTo>
                <a:lnTo>
                  <a:pt x="1402941" y="1144924"/>
                </a:lnTo>
                <a:close/>
                <a:moveTo>
                  <a:pt x="1424376" y="942571"/>
                </a:moveTo>
                <a:cubicBezTo>
                  <a:pt x="1413030" y="942804"/>
                  <a:pt x="1401770" y="941996"/>
                  <a:pt x="1390657" y="940236"/>
                </a:cubicBezTo>
                <a:cubicBezTo>
                  <a:pt x="1394425" y="929759"/>
                  <a:pt x="1396433" y="918653"/>
                  <a:pt x="1396433" y="907371"/>
                </a:cubicBezTo>
                <a:lnTo>
                  <a:pt x="1396433" y="896635"/>
                </a:lnTo>
                <a:cubicBezTo>
                  <a:pt x="1405831" y="899940"/>
                  <a:pt x="1415639" y="901599"/>
                  <a:pt x="1425431" y="901599"/>
                </a:cubicBezTo>
                <a:cubicBezTo>
                  <a:pt x="1435253" y="901599"/>
                  <a:pt x="1445064" y="899940"/>
                  <a:pt x="1454463" y="896620"/>
                </a:cubicBezTo>
                <a:lnTo>
                  <a:pt x="1454463" y="907371"/>
                </a:lnTo>
                <a:cubicBezTo>
                  <a:pt x="1454463" y="918082"/>
                  <a:pt x="1456204" y="928555"/>
                  <a:pt x="1459518" y="938442"/>
                </a:cubicBezTo>
                <a:cubicBezTo>
                  <a:pt x="1447966" y="940909"/>
                  <a:pt x="1436222" y="942304"/>
                  <a:pt x="1424376" y="942571"/>
                </a:cubicBezTo>
                <a:close/>
                <a:moveTo>
                  <a:pt x="1493752" y="808816"/>
                </a:moveTo>
                <a:lnTo>
                  <a:pt x="1441927" y="840488"/>
                </a:lnTo>
                <a:cubicBezTo>
                  <a:pt x="1431751" y="846701"/>
                  <a:pt x="1419099" y="846701"/>
                  <a:pt x="1408939" y="840488"/>
                </a:cubicBezTo>
                <a:lnTo>
                  <a:pt x="1357110" y="808816"/>
                </a:lnTo>
                <a:cubicBezTo>
                  <a:pt x="1347681" y="803074"/>
                  <a:pt x="1341849" y="792616"/>
                  <a:pt x="1341849" y="781537"/>
                </a:cubicBezTo>
                <a:lnTo>
                  <a:pt x="1341849" y="715684"/>
                </a:lnTo>
                <a:lnTo>
                  <a:pt x="1391550" y="689683"/>
                </a:lnTo>
                <a:lnTo>
                  <a:pt x="1509017" y="727568"/>
                </a:lnTo>
                <a:lnTo>
                  <a:pt x="1509017" y="781522"/>
                </a:lnTo>
                <a:cubicBezTo>
                  <a:pt x="1509032" y="792616"/>
                  <a:pt x="1503165" y="803074"/>
                  <a:pt x="1493752" y="808816"/>
                </a:cubicBezTo>
                <a:close/>
                <a:moveTo>
                  <a:pt x="1509032" y="642393"/>
                </a:moveTo>
                <a:lnTo>
                  <a:pt x="1509032" y="668307"/>
                </a:lnTo>
                <a:lnTo>
                  <a:pt x="1397589" y="632359"/>
                </a:lnTo>
                <a:cubicBezTo>
                  <a:pt x="1390420" y="630039"/>
                  <a:pt x="1382621" y="630716"/>
                  <a:pt x="1375936" y="634213"/>
                </a:cubicBezTo>
                <a:lnTo>
                  <a:pt x="1341849" y="652046"/>
                </a:lnTo>
                <a:lnTo>
                  <a:pt x="1341849" y="642393"/>
                </a:lnTo>
                <a:cubicBezTo>
                  <a:pt x="1341849" y="619743"/>
                  <a:pt x="1360176" y="601319"/>
                  <a:pt x="1382722" y="601319"/>
                </a:cubicBezTo>
                <a:lnTo>
                  <a:pt x="1468155" y="601319"/>
                </a:lnTo>
                <a:cubicBezTo>
                  <a:pt x="1490689" y="601319"/>
                  <a:pt x="1509032" y="619743"/>
                  <a:pt x="1509032" y="642393"/>
                </a:cubicBezTo>
                <a:close/>
                <a:moveTo>
                  <a:pt x="1191480" y="525065"/>
                </a:moveTo>
                <a:lnTo>
                  <a:pt x="1214721" y="599484"/>
                </a:lnTo>
                <a:lnTo>
                  <a:pt x="1191158" y="623296"/>
                </a:lnTo>
                <a:lnTo>
                  <a:pt x="1170338" y="600029"/>
                </a:lnTo>
                <a:close/>
                <a:moveTo>
                  <a:pt x="1191758" y="397658"/>
                </a:moveTo>
                <a:cubicBezTo>
                  <a:pt x="1180412" y="397895"/>
                  <a:pt x="1169152" y="397101"/>
                  <a:pt x="1158054" y="395322"/>
                </a:cubicBezTo>
                <a:cubicBezTo>
                  <a:pt x="1161822" y="384864"/>
                  <a:pt x="1163830" y="373758"/>
                  <a:pt x="1163830" y="362491"/>
                </a:cubicBezTo>
                <a:lnTo>
                  <a:pt x="1163830" y="351723"/>
                </a:lnTo>
                <a:cubicBezTo>
                  <a:pt x="1173228" y="355028"/>
                  <a:pt x="1183020" y="356688"/>
                  <a:pt x="1192832" y="356688"/>
                </a:cubicBezTo>
                <a:cubicBezTo>
                  <a:pt x="1202639" y="356688"/>
                  <a:pt x="1212446" y="355028"/>
                  <a:pt x="1221845" y="351708"/>
                </a:cubicBezTo>
                <a:lnTo>
                  <a:pt x="1221845" y="362491"/>
                </a:lnTo>
                <a:cubicBezTo>
                  <a:pt x="1221845" y="373185"/>
                  <a:pt x="1223605" y="383646"/>
                  <a:pt x="1226919" y="393532"/>
                </a:cubicBezTo>
                <a:cubicBezTo>
                  <a:pt x="1215363" y="395999"/>
                  <a:pt x="1203622" y="397395"/>
                  <a:pt x="1191758" y="397658"/>
                </a:cubicBezTo>
                <a:close/>
                <a:moveTo>
                  <a:pt x="1109246" y="170786"/>
                </a:moveTo>
                <a:lnTo>
                  <a:pt x="1158947" y="144770"/>
                </a:lnTo>
                <a:lnTo>
                  <a:pt x="1276414" y="182670"/>
                </a:lnTo>
                <a:lnTo>
                  <a:pt x="1276414" y="236627"/>
                </a:lnTo>
                <a:cubicBezTo>
                  <a:pt x="1276414" y="247703"/>
                  <a:pt x="1270566" y="258162"/>
                  <a:pt x="1261153" y="263906"/>
                </a:cubicBezTo>
                <a:lnTo>
                  <a:pt x="1209309" y="295592"/>
                </a:lnTo>
                <a:cubicBezTo>
                  <a:pt x="1199133" y="301806"/>
                  <a:pt x="1186496" y="301792"/>
                  <a:pt x="1176336" y="295592"/>
                </a:cubicBezTo>
                <a:lnTo>
                  <a:pt x="1124507" y="263906"/>
                </a:lnTo>
                <a:cubicBezTo>
                  <a:pt x="1115082" y="258162"/>
                  <a:pt x="1109246" y="247703"/>
                  <a:pt x="1109246" y="236627"/>
                </a:cubicBezTo>
                <a:close/>
                <a:moveTo>
                  <a:pt x="1150108" y="56410"/>
                </a:moveTo>
                <a:lnTo>
                  <a:pt x="1235552" y="56410"/>
                </a:lnTo>
                <a:cubicBezTo>
                  <a:pt x="1258086" y="56410"/>
                  <a:pt x="1276414" y="74831"/>
                  <a:pt x="1276414" y="97498"/>
                </a:cubicBezTo>
                <a:lnTo>
                  <a:pt x="1276414" y="123411"/>
                </a:lnTo>
                <a:lnTo>
                  <a:pt x="1164990" y="87464"/>
                </a:lnTo>
                <a:cubicBezTo>
                  <a:pt x="1157817" y="85129"/>
                  <a:pt x="1150003" y="85804"/>
                  <a:pt x="1143333" y="89301"/>
                </a:cubicBezTo>
                <a:lnTo>
                  <a:pt x="1109246" y="107134"/>
                </a:lnTo>
                <a:lnTo>
                  <a:pt x="1109246" y="97483"/>
                </a:lnTo>
                <a:cubicBezTo>
                  <a:pt x="1109246" y="74831"/>
                  <a:pt x="1127573" y="56410"/>
                  <a:pt x="1150108" y="56410"/>
                </a:cubicBezTo>
                <a:close/>
                <a:moveTo>
                  <a:pt x="957751" y="1069978"/>
                </a:moveTo>
                <a:lnTo>
                  <a:pt x="980973" y="1144397"/>
                </a:lnTo>
                <a:lnTo>
                  <a:pt x="957414" y="1168210"/>
                </a:lnTo>
                <a:lnTo>
                  <a:pt x="936594" y="1144924"/>
                </a:lnTo>
                <a:close/>
                <a:moveTo>
                  <a:pt x="958014" y="942571"/>
                </a:moveTo>
                <a:cubicBezTo>
                  <a:pt x="946668" y="942804"/>
                  <a:pt x="935408" y="942011"/>
                  <a:pt x="924309" y="940236"/>
                </a:cubicBezTo>
                <a:cubicBezTo>
                  <a:pt x="928078" y="929774"/>
                  <a:pt x="930086" y="918653"/>
                  <a:pt x="930086" y="907371"/>
                </a:cubicBezTo>
                <a:lnTo>
                  <a:pt x="930086" y="896635"/>
                </a:lnTo>
                <a:cubicBezTo>
                  <a:pt x="939484" y="899940"/>
                  <a:pt x="949291" y="901599"/>
                  <a:pt x="959084" y="901599"/>
                </a:cubicBezTo>
                <a:cubicBezTo>
                  <a:pt x="968895" y="901599"/>
                  <a:pt x="978717" y="899940"/>
                  <a:pt x="988115" y="896620"/>
                </a:cubicBezTo>
                <a:lnTo>
                  <a:pt x="988115" y="907371"/>
                </a:lnTo>
                <a:cubicBezTo>
                  <a:pt x="988115" y="918082"/>
                  <a:pt x="989857" y="928555"/>
                  <a:pt x="993171" y="938442"/>
                </a:cubicBezTo>
                <a:cubicBezTo>
                  <a:pt x="981619" y="940909"/>
                  <a:pt x="969874" y="942304"/>
                  <a:pt x="958014" y="942571"/>
                </a:cubicBezTo>
                <a:close/>
                <a:moveTo>
                  <a:pt x="1042670" y="781537"/>
                </a:moveTo>
                <a:cubicBezTo>
                  <a:pt x="1042670" y="792616"/>
                  <a:pt x="1036818" y="803074"/>
                  <a:pt x="1027405" y="808816"/>
                </a:cubicBezTo>
                <a:lnTo>
                  <a:pt x="975579" y="840488"/>
                </a:lnTo>
                <a:cubicBezTo>
                  <a:pt x="965404" y="846701"/>
                  <a:pt x="952767" y="846701"/>
                  <a:pt x="942592" y="840488"/>
                </a:cubicBezTo>
                <a:lnTo>
                  <a:pt x="890762" y="808816"/>
                </a:lnTo>
                <a:cubicBezTo>
                  <a:pt x="881334" y="803074"/>
                  <a:pt x="875502" y="792616"/>
                  <a:pt x="875502" y="781537"/>
                </a:cubicBezTo>
                <a:lnTo>
                  <a:pt x="875502" y="715684"/>
                </a:lnTo>
                <a:lnTo>
                  <a:pt x="925203" y="689683"/>
                </a:lnTo>
                <a:lnTo>
                  <a:pt x="1042670" y="727568"/>
                </a:lnTo>
                <a:close/>
                <a:moveTo>
                  <a:pt x="1042670" y="668307"/>
                </a:moveTo>
                <a:lnTo>
                  <a:pt x="931242" y="632359"/>
                </a:lnTo>
                <a:cubicBezTo>
                  <a:pt x="924073" y="630039"/>
                  <a:pt x="916259" y="630716"/>
                  <a:pt x="909589" y="634213"/>
                </a:cubicBezTo>
                <a:lnTo>
                  <a:pt x="875502" y="652046"/>
                </a:lnTo>
                <a:lnTo>
                  <a:pt x="875502" y="642393"/>
                </a:lnTo>
                <a:cubicBezTo>
                  <a:pt x="875502" y="619743"/>
                  <a:pt x="893829" y="601308"/>
                  <a:pt x="916360" y="601308"/>
                </a:cubicBezTo>
                <a:lnTo>
                  <a:pt x="1001808" y="601308"/>
                </a:lnTo>
                <a:cubicBezTo>
                  <a:pt x="1024342" y="601308"/>
                  <a:pt x="1042685" y="619743"/>
                  <a:pt x="1042685" y="642393"/>
                </a:cubicBezTo>
                <a:lnTo>
                  <a:pt x="1042685" y="668307"/>
                </a:lnTo>
                <a:close/>
                <a:moveTo>
                  <a:pt x="725133" y="525065"/>
                </a:moveTo>
                <a:lnTo>
                  <a:pt x="748359" y="599484"/>
                </a:lnTo>
                <a:lnTo>
                  <a:pt x="724810" y="623296"/>
                </a:lnTo>
                <a:lnTo>
                  <a:pt x="703976" y="600029"/>
                </a:lnTo>
                <a:close/>
                <a:moveTo>
                  <a:pt x="725411" y="397658"/>
                </a:moveTo>
                <a:cubicBezTo>
                  <a:pt x="714065" y="397895"/>
                  <a:pt x="702805" y="397101"/>
                  <a:pt x="691706" y="395322"/>
                </a:cubicBezTo>
                <a:cubicBezTo>
                  <a:pt x="695460" y="384864"/>
                  <a:pt x="697483" y="373758"/>
                  <a:pt x="697483" y="362491"/>
                </a:cubicBezTo>
                <a:lnTo>
                  <a:pt x="697483" y="351723"/>
                </a:lnTo>
                <a:cubicBezTo>
                  <a:pt x="706881" y="355028"/>
                  <a:pt x="716673" y="356688"/>
                  <a:pt x="726484" y="356688"/>
                </a:cubicBezTo>
                <a:cubicBezTo>
                  <a:pt x="736292" y="356688"/>
                  <a:pt x="746099" y="355028"/>
                  <a:pt x="755497" y="351723"/>
                </a:cubicBezTo>
                <a:lnTo>
                  <a:pt x="755497" y="362491"/>
                </a:lnTo>
                <a:cubicBezTo>
                  <a:pt x="755497" y="373185"/>
                  <a:pt x="757243" y="383646"/>
                  <a:pt x="760572" y="393532"/>
                </a:cubicBezTo>
                <a:cubicBezTo>
                  <a:pt x="749015" y="395999"/>
                  <a:pt x="737275" y="397395"/>
                  <a:pt x="725411" y="397658"/>
                </a:cubicBezTo>
                <a:close/>
                <a:moveTo>
                  <a:pt x="642884" y="170786"/>
                </a:moveTo>
                <a:lnTo>
                  <a:pt x="692600" y="144770"/>
                </a:lnTo>
                <a:lnTo>
                  <a:pt x="810067" y="182670"/>
                </a:lnTo>
                <a:lnTo>
                  <a:pt x="810067" y="236627"/>
                </a:lnTo>
                <a:cubicBezTo>
                  <a:pt x="810067" y="247703"/>
                  <a:pt x="804219" y="258162"/>
                  <a:pt x="794806" y="263906"/>
                </a:cubicBezTo>
                <a:lnTo>
                  <a:pt x="742976" y="295592"/>
                </a:lnTo>
                <a:cubicBezTo>
                  <a:pt x="732801" y="301806"/>
                  <a:pt x="720164" y="301806"/>
                  <a:pt x="709989" y="295592"/>
                </a:cubicBezTo>
                <a:lnTo>
                  <a:pt x="658148" y="263906"/>
                </a:lnTo>
                <a:cubicBezTo>
                  <a:pt x="648735" y="258162"/>
                  <a:pt x="642884" y="247703"/>
                  <a:pt x="642884" y="236627"/>
                </a:cubicBezTo>
                <a:close/>
                <a:moveTo>
                  <a:pt x="683761" y="56410"/>
                </a:moveTo>
                <a:lnTo>
                  <a:pt x="769204" y="56410"/>
                </a:lnTo>
                <a:cubicBezTo>
                  <a:pt x="791739" y="56410"/>
                  <a:pt x="810067" y="74831"/>
                  <a:pt x="810067" y="97498"/>
                </a:cubicBezTo>
                <a:lnTo>
                  <a:pt x="810067" y="123411"/>
                </a:lnTo>
                <a:lnTo>
                  <a:pt x="698642" y="87464"/>
                </a:lnTo>
                <a:cubicBezTo>
                  <a:pt x="691459" y="85129"/>
                  <a:pt x="683656" y="85804"/>
                  <a:pt x="676986" y="89301"/>
                </a:cubicBezTo>
                <a:lnTo>
                  <a:pt x="642899" y="107134"/>
                </a:lnTo>
                <a:lnTo>
                  <a:pt x="642899" y="97483"/>
                </a:lnTo>
                <a:cubicBezTo>
                  <a:pt x="642884" y="74831"/>
                  <a:pt x="661226" y="56410"/>
                  <a:pt x="683761" y="56410"/>
                </a:cubicBezTo>
                <a:close/>
                <a:moveTo>
                  <a:pt x="450013" y="601319"/>
                </a:moveTo>
                <a:lnTo>
                  <a:pt x="535445" y="601319"/>
                </a:lnTo>
                <a:cubicBezTo>
                  <a:pt x="557980" y="601319"/>
                  <a:pt x="576323" y="619743"/>
                  <a:pt x="576323" y="642393"/>
                </a:cubicBezTo>
                <a:lnTo>
                  <a:pt x="576323" y="668307"/>
                </a:lnTo>
                <a:lnTo>
                  <a:pt x="464895" y="632359"/>
                </a:lnTo>
                <a:cubicBezTo>
                  <a:pt x="457726" y="630039"/>
                  <a:pt x="449911" y="630716"/>
                  <a:pt x="443242" y="634213"/>
                </a:cubicBezTo>
                <a:lnTo>
                  <a:pt x="409154" y="652046"/>
                </a:lnTo>
                <a:lnTo>
                  <a:pt x="409154" y="642393"/>
                </a:lnTo>
                <a:cubicBezTo>
                  <a:pt x="409154" y="619743"/>
                  <a:pt x="427482" y="601319"/>
                  <a:pt x="450013" y="601319"/>
                </a:cubicBezTo>
                <a:close/>
                <a:moveTo>
                  <a:pt x="491667" y="942571"/>
                </a:moveTo>
                <a:cubicBezTo>
                  <a:pt x="480321" y="942804"/>
                  <a:pt x="469061" y="941996"/>
                  <a:pt x="457962" y="940236"/>
                </a:cubicBezTo>
                <a:cubicBezTo>
                  <a:pt x="461731" y="929759"/>
                  <a:pt x="463739" y="918653"/>
                  <a:pt x="463739" y="907356"/>
                </a:cubicBezTo>
                <a:lnTo>
                  <a:pt x="463739" y="896635"/>
                </a:lnTo>
                <a:cubicBezTo>
                  <a:pt x="473137" y="899940"/>
                  <a:pt x="482929" y="901599"/>
                  <a:pt x="492737" y="901599"/>
                </a:cubicBezTo>
                <a:cubicBezTo>
                  <a:pt x="502548" y="901599"/>
                  <a:pt x="512370" y="899925"/>
                  <a:pt x="521768" y="896620"/>
                </a:cubicBezTo>
                <a:lnTo>
                  <a:pt x="521768" y="907371"/>
                </a:lnTo>
                <a:cubicBezTo>
                  <a:pt x="521768" y="918082"/>
                  <a:pt x="523510" y="928540"/>
                  <a:pt x="526824" y="938442"/>
                </a:cubicBezTo>
                <a:cubicBezTo>
                  <a:pt x="515271" y="940909"/>
                  <a:pt x="503527" y="942304"/>
                  <a:pt x="491667" y="942571"/>
                </a:cubicBezTo>
                <a:close/>
                <a:moveTo>
                  <a:pt x="576323" y="781537"/>
                </a:moveTo>
                <a:cubicBezTo>
                  <a:pt x="576323" y="792616"/>
                  <a:pt x="570471" y="803074"/>
                  <a:pt x="561058" y="808816"/>
                </a:cubicBezTo>
                <a:lnTo>
                  <a:pt x="509232" y="840488"/>
                </a:lnTo>
                <a:cubicBezTo>
                  <a:pt x="499057" y="846701"/>
                  <a:pt x="486420" y="846701"/>
                  <a:pt x="476245" y="840488"/>
                </a:cubicBezTo>
                <a:lnTo>
                  <a:pt x="424400" y="808816"/>
                </a:lnTo>
                <a:cubicBezTo>
                  <a:pt x="414987" y="803074"/>
                  <a:pt x="409154" y="792616"/>
                  <a:pt x="409154" y="781537"/>
                </a:cubicBezTo>
                <a:lnTo>
                  <a:pt x="409154" y="715684"/>
                </a:lnTo>
                <a:lnTo>
                  <a:pt x="458856" y="689683"/>
                </a:lnTo>
                <a:lnTo>
                  <a:pt x="576323" y="727568"/>
                </a:lnTo>
                <a:close/>
                <a:moveTo>
                  <a:pt x="491066" y="1168210"/>
                </a:moveTo>
                <a:lnTo>
                  <a:pt x="470232" y="1144924"/>
                </a:lnTo>
                <a:lnTo>
                  <a:pt x="491389" y="1069978"/>
                </a:lnTo>
                <a:lnTo>
                  <a:pt x="514611" y="1144397"/>
                </a:lnTo>
                <a:close/>
                <a:moveTo>
                  <a:pt x="647237" y="959859"/>
                </a:moveTo>
                <a:lnTo>
                  <a:pt x="605467" y="945771"/>
                </a:lnTo>
                <a:cubicBezTo>
                  <a:pt x="599266" y="943688"/>
                  <a:pt x="593843" y="940247"/>
                  <a:pt x="589354" y="935576"/>
                </a:cubicBezTo>
                <a:cubicBezTo>
                  <a:pt x="589193" y="935400"/>
                  <a:pt x="589046" y="935212"/>
                  <a:pt x="588885" y="935050"/>
                </a:cubicBezTo>
                <a:cubicBezTo>
                  <a:pt x="581922" y="927513"/>
                  <a:pt x="578068" y="917713"/>
                  <a:pt x="578068" y="907371"/>
                </a:cubicBezTo>
                <a:lnTo>
                  <a:pt x="578068" y="864508"/>
                </a:lnTo>
                <a:lnTo>
                  <a:pt x="590382" y="856971"/>
                </a:lnTo>
                <a:cubicBezTo>
                  <a:pt x="616434" y="841049"/>
                  <a:pt x="632622" y="812152"/>
                  <a:pt x="632622" y="781522"/>
                </a:cubicBezTo>
                <a:lnTo>
                  <a:pt x="632622" y="707369"/>
                </a:lnTo>
                <a:cubicBezTo>
                  <a:pt x="632622" y="707294"/>
                  <a:pt x="632622" y="707234"/>
                  <a:pt x="632622" y="707162"/>
                </a:cubicBezTo>
                <a:lnTo>
                  <a:pt x="632622" y="642393"/>
                </a:lnTo>
                <a:cubicBezTo>
                  <a:pt x="632622" y="588627"/>
                  <a:pt x="589035" y="544898"/>
                  <a:pt x="535445" y="544898"/>
                </a:cubicBezTo>
                <a:lnTo>
                  <a:pt x="523363" y="544898"/>
                </a:lnTo>
                <a:cubicBezTo>
                  <a:pt x="530153" y="509684"/>
                  <a:pt x="555180" y="480159"/>
                  <a:pt x="589973" y="468407"/>
                </a:cubicBezTo>
                <a:lnTo>
                  <a:pt x="631624" y="454331"/>
                </a:lnTo>
                <a:cubicBezTo>
                  <a:pt x="639130" y="451807"/>
                  <a:pt x="646183" y="448411"/>
                  <a:pt x="652781" y="444196"/>
                </a:cubicBezTo>
                <a:cubicBezTo>
                  <a:pt x="664142" y="447546"/>
                  <a:pt x="675680" y="450059"/>
                  <a:pt x="687338" y="451687"/>
                </a:cubicBezTo>
                <a:lnTo>
                  <a:pt x="645597" y="599601"/>
                </a:lnTo>
                <a:cubicBezTo>
                  <a:pt x="642974" y="608901"/>
                  <a:pt x="645274" y="618904"/>
                  <a:pt x="651726" y="626102"/>
                </a:cubicBezTo>
                <a:lnTo>
                  <a:pt x="702820" y="683233"/>
                </a:lnTo>
                <a:cubicBezTo>
                  <a:pt x="707996" y="689006"/>
                  <a:pt x="715326" y="692398"/>
                  <a:pt x="723065" y="692590"/>
                </a:cubicBezTo>
                <a:cubicBezTo>
                  <a:pt x="723317" y="692605"/>
                  <a:pt x="723549" y="692605"/>
                  <a:pt x="723786" y="692605"/>
                </a:cubicBezTo>
                <a:cubicBezTo>
                  <a:pt x="731277" y="692605"/>
                  <a:pt x="738476" y="689593"/>
                  <a:pt x="743768" y="684245"/>
                </a:cubicBezTo>
                <a:lnTo>
                  <a:pt x="800289" y="627132"/>
                </a:lnTo>
                <a:cubicBezTo>
                  <a:pt x="807619" y="619712"/>
                  <a:pt x="810273" y="608829"/>
                  <a:pt x="807165" y="598852"/>
                </a:cubicBezTo>
                <a:lnTo>
                  <a:pt x="760951" y="450852"/>
                </a:lnTo>
                <a:cubicBezTo>
                  <a:pt x="773134" y="448840"/>
                  <a:pt x="785145" y="445869"/>
                  <a:pt x="796960" y="442037"/>
                </a:cubicBezTo>
                <a:cubicBezTo>
                  <a:pt x="804467" y="447268"/>
                  <a:pt x="812675" y="451439"/>
                  <a:pt x="821296" y="454319"/>
                </a:cubicBezTo>
                <a:lnTo>
                  <a:pt x="862996" y="468407"/>
                </a:lnTo>
                <a:cubicBezTo>
                  <a:pt x="897800" y="480159"/>
                  <a:pt x="922827" y="509684"/>
                  <a:pt x="929617" y="544898"/>
                </a:cubicBezTo>
                <a:lnTo>
                  <a:pt x="916360" y="544898"/>
                </a:lnTo>
                <a:cubicBezTo>
                  <a:pt x="862774" y="544898"/>
                  <a:pt x="819187" y="588627"/>
                  <a:pt x="819187" y="642393"/>
                </a:cubicBezTo>
                <a:lnTo>
                  <a:pt x="819187" y="698144"/>
                </a:lnTo>
                <a:lnTo>
                  <a:pt x="819187" y="698201"/>
                </a:lnTo>
                <a:lnTo>
                  <a:pt x="819187" y="781522"/>
                </a:lnTo>
                <a:cubicBezTo>
                  <a:pt x="819187" y="812152"/>
                  <a:pt x="835371" y="841049"/>
                  <a:pt x="861442" y="856971"/>
                </a:cubicBezTo>
                <a:lnTo>
                  <a:pt x="873786" y="864523"/>
                </a:lnTo>
                <a:lnTo>
                  <a:pt x="873786" y="907356"/>
                </a:lnTo>
                <a:cubicBezTo>
                  <a:pt x="873786" y="918582"/>
                  <a:pt x="869080" y="929424"/>
                  <a:pt x="860943" y="937062"/>
                </a:cubicBezTo>
                <a:cubicBezTo>
                  <a:pt x="860913" y="937077"/>
                  <a:pt x="860897" y="937107"/>
                  <a:pt x="860867" y="937118"/>
                </a:cubicBezTo>
                <a:cubicBezTo>
                  <a:pt x="856675" y="941025"/>
                  <a:pt x="851777" y="943936"/>
                  <a:pt x="846282" y="945771"/>
                </a:cubicBezTo>
                <a:lnTo>
                  <a:pt x="804598" y="959859"/>
                </a:lnTo>
                <a:cubicBezTo>
                  <a:pt x="771888" y="970892"/>
                  <a:pt x="744692" y="992001"/>
                  <a:pt x="725910" y="1019047"/>
                </a:cubicBezTo>
                <a:cubicBezTo>
                  <a:pt x="707144" y="992001"/>
                  <a:pt x="679947" y="970892"/>
                  <a:pt x="647237" y="959859"/>
                </a:cubicBezTo>
                <a:close/>
                <a:moveTo>
                  <a:pt x="684932" y="1139136"/>
                </a:moveTo>
                <a:lnTo>
                  <a:pt x="770379" y="1139136"/>
                </a:lnTo>
                <a:cubicBezTo>
                  <a:pt x="792914" y="1139136"/>
                  <a:pt x="811241" y="1157571"/>
                  <a:pt x="811241" y="1180225"/>
                </a:cubicBezTo>
                <a:lnTo>
                  <a:pt x="811241" y="1206139"/>
                </a:lnTo>
                <a:lnTo>
                  <a:pt x="699814" y="1170191"/>
                </a:lnTo>
                <a:cubicBezTo>
                  <a:pt x="692645" y="1167871"/>
                  <a:pt x="684845" y="1168533"/>
                  <a:pt x="678161" y="1172042"/>
                </a:cubicBezTo>
                <a:lnTo>
                  <a:pt x="644073" y="1189875"/>
                </a:lnTo>
                <a:lnTo>
                  <a:pt x="644073" y="1180225"/>
                </a:lnTo>
                <a:cubicBezTo>
                  <a:pt x="644073" y="1157571"/>
                  <a:pt x="662397" y="1139136"/>
                  <a:pt x="684932" y="1139136"/>
                </a:cubicBezTo>
                <a:close/>
                <a:moveTo>
                  <a:pt x="726601" y="1480384"/>
                </a:moveTo>
                <a:cubicBezTo>
                  <a:pt x="715225" y="1480636"/>
                  <a:pt x="703976" y="1479843"/>
                  <a:pt x="692877" y="1478064"/>
                </a:cubicBezTo>
                <a:cubicBezTo>
                  <a:pt x="696646" y="1467606"/>
                  <a:pt x="698657" y="1456500"/>
                  <a:pt x="698657" y="1445203"/>
                </a:cubicBezTo>
                <a:lnTo>
                  <a:pt x="698657" y="1434452"/>
                </a:lnTo>
                <a:cubicBezTo>
                  <a:pt x="708052" y="1437754"/>
                  <a:pt x="717848" y="1439431"/>
                  <a:pt x="727655" y="1439431"/>
                </a:cubicBezTo>
                <a:cubicBezTo>
                  <a:pt x="737463" y="1439431"/>
                  <a:pt x="747289" y="1437754"/>
                  <a:pt x="756683" y="1434452"/>
                </a:cubicBezTo>
                <a:lnTo>
                  <a:pt x="756683" y="1445203"/>
                </a:lnTo>
                <a:cubicBezTo>
                  <a:pt x="756683" y="1455914"/>
                  <a:pt x="758429" y="1466387"/>
                  <a:pt x="761743" y="1476274"/>
                </a:cubicBezTo>
                <a:cubicBezTo>
                  <a:pt x="750190" y="1478741"/>
                  <a:pt x="738446" y="1480136"/>
                  <a:pt x="726601" y="1480384"/>
                </a:cubicBezTo>
                <a:close/>
                <a:moveTo>
                  <a:pt x="811241" y="1319369"/>
                </a:moveTo>
                <a:cubicBezTo>
                  <a:pt x="811241" y="1330429"/>
                  <a:pt x="805405" y="1340891"/>
                  <a:pt x="795977" y="1346648"/>
                </a:cubicBezTo>
                <a:lnTo>
                  <a:pt x="744151" y="1378320"/>
                </a:lnTo>
                <a:cubicBezTo>
                  <a:pt x="733976" y="1384533"/>
                  <a:pt x="721339" y="1384533"/>
                  <a:pt x="711175" y="1378320"/>
                </a:cubicBezTo>
                <a:lnTo>
                  <a:pt x="659334" y="1346648"/>
                </a:lnTo>
                <a:cubicBezTo>
                  <a:pt x="649921" y="1340891"/>
                  <a:pt x="644073" y="1330429"/>
                  <a:pt x="644073" y="1319369"/>
                </a:cubicBezTo>
                <a:lnTo>
                  <a:pt x="644073" y="1253512"/>
                </a:lnTo>
                <a:lnTo>
                  <a:pt x="693774" y="1227496"/>
                </a:lnTo>
                <a:lnTo>
                  <a:pt x="811241" y="1265396"/>
                </a:lnTo>
                <a:close/>
                <a:moveTo>
                  <a:pt x="725985" y="1706023"/>
                </a:moveTo>
                <a:lnTo>
                  <a:pt x="705166" y="1682756"/>
                </a:lnTo>
                <a:lnTo>
                  <a:pt x="726323" y="1607806"/>
                </a:lnTo>
                <a:lnTo>
                  <a:pt x="749545" y="1682225"/>
                </a:lnTo>
                <a:close/>
                <a:moveTo>
                  <a:pt x="1039532" y="1497706"/>
                </a:moveTo>
                <a:cubicBezTo>
                  <a:pt x="1006822" y="1508724"/>
                  <a:pt x="979626" y="1529833"/>
                  <a:pt x="960844" y="1556876"/>
                </a:cubicBezTo>
                <a:cubicBezTo>
                  <a:pt x="942063" y="1529848"/>
                  <a:pt x="914881" y="1508736"/>
                  <a:pt x="882171" y="1497706"/>
                </a:cubicBezTo>
                <a:lnTo>
                  <a:pt x="840416" y="1483603"/>
                </a:lnTo>
                <a:cubicBezTo>
                  <a:pt x="834155" y="1481501"/>
                  <a:pt x="828717" y="1478034"/>
                  <a:pt x="824171" y="1473262"/>
                </a:cubicBezTo>
                <a:cubicBezTo>
                  <a:pt x="816958" y="1465710"/>
                  <a:pt x="812983" y="1455752"/>
                  <a:pt x="812983" y="1445203"/>
                </a:cubicBezTo>
                <a:lnTo>
                  <a:pt x="812983" y="1402325"/>
                </a:lnTo>
                <a:lnTo>
                  <a:pt x="825301" y="1394803"/>
                </a:lnTo>
                <a:cubicBezTo>
                  <a:pt x="851353" y="1378877"/>
                  <a:pt x="867541" y="1349969"/>
                  <a:pt x="867541" y="1319354"/>
                </a:cubicBezTo>
                <a:lnTo>
                  <a:pt x="867541" y="1245198"/>
                </a:lnTo>
                <a:cubicBezTo>
                  <a:pt x="867541" y="1245141"/>
                  <a:pt x="867541" y="1245066"/>
                  <a:pt x="867541" y="1245006"/>
                </a:cubicBezTo>
                <a:lnTo>
                  <a:pt x="867541" y="1180225"/>
                </a:lnTo>
                <a:cubicBezTo>
                  <a:pt x="867541" y="1126459"/>
                  <a:pt x="823950" y="1082726"/>
                  <a:pt x="770379" y="1082726"/>
                </a:cubicBezTo>
                <a:lnTo>
                  <a:pt x="757596" y="1082726"/>
                </a:lnTo>
                <a:cubicBezTo>
                  <a:pt x="766187" y="1050659"/>
                  <a:pt x="790129" y="1024260"/>
                  <a:pt x="822573" y="1013316"/>
                </a:cubicBezTo>
                <a:lnTo>
                  <a:pt x="864227" y="999259"/>
                </a:lnTo>
                <a:cubicBezTo>
                  <a:pt x="871733" y="996732"/>
                  <a:pt x="878801" y="993325"/>
                  <a:pt x="885384" y="989124"/>
                </a:cubicBezTo>
                <a:cubicBezTo>
                  <a:pt x="896760" y="992441"/>
                  <a:pt x="908283" y="994953"/>
                  <a:pt x="919952" y="996600"/>
                </a:cubicBezTo>
                <a:lnTo>
                  <a:pt x="878196" y="1144514"/>
                </a:lnTo>
                <a:cubicBezTo>
                  <a:pt x="875573" y="1153810"/>
                  <a:pt x="877889" y="1163817"/>
                  <a:pt x="884326" y="1171015"/>
                </a:cubicBezTo>
                <a:lnTo>
                  <a:pt x="935423" y="1228128"/>
                </a:lnTo>
                <a:cubicBezTo>
                  <a:pt x="940595" y="1233916"/>
                  <a:pt x="947929" y="1237311"/>
                  <a:pt x="955683" y="1237499"/>
                </a:cubicBezTo>
                <a:cubicBezTo>
                  <a:pt x="955920" y="1237499"/>
                  <a:pt x="956152" y="1237515"/>
                  <a:pt x="956385" y="1237515"/>
                </a:cubicBezTo>
                <a:cubicBezTo>
                  <a:pt x="963880" y="1237515"/>
                  <a:pt x="971079" y="1234506"/>
                  <a:pt x="976371" y="1229158"/>
                </a:cubicBezTo>
                <a:lnTo>
                  <a:pt x="1032889" y="1172042"/>
                </a:lnTo>
                <a:cubicBezTo>
                  <a:pt x="1040234" y="1164626"/>
                  <a:pt x="1042872" y="1153739"/>
                  <a:pt x="1039765" y="1143765"/>
                </a:cubicBezTo>
                <a:lnTo>
                  <a:pt x="993569" y="995747"/>
                </a:lnTo>
                <a:cubicBezTo>
                  <a:pt x="1005752" y="993750"/>
                  <a:pt x="1017759" y="990782"/>
                  <a:pt x="1029574" y="986935"/>
                </a:cubicBezTo>
                <a:cubicBezTo>
                  <a:pt x="1037055" y="992133"/>
                  <a:pt x="1045248" y="996322"/>
                  <a:pt x="1053945" y="999244"/>
                </a:cubicBezTo>
                <a:cubicBezTo>
                  <a:pt x="1056921" y="1000244"/>
                  <a:pt x="1059939" y="1000714"/>
                  <a:pt x="1062900" y="1000714"/>
                </a:cubicBezTo>
                <a:cubicBezTo>
                  <a:pt x="1074659" y="1000714"/>
                  <a:pt x="1085641" y="993265"/>
                  <a:pt x="1089586" y="981482"/>
                </a:cubicBezTo>
                <a:cubicBezTo>
                  <a:pt x="1094525" y="966707"/>
                  <a:pt x="1086595" y="950724"/>
                  <a:pt x="1071859" y="945756"/>
                </a:cubicBezTo>
                <a:cubicBezTo>
                  <a:pt x="1065674" y="943688"/>
                  <a:pt x="1060074" y="940130"/>
                  <a:pt x="1055615" y="935445"/>
                </a:cubicBezTo>
                <a:cubicBezTo>
                  <a:pt x="1048386" y="927878"/>
                  <a:pt x="1044415" y="917905"/>
                  <a:pt x="1044415" y="907356"/>
                </a:cubicBezTo>
                <a:lnTo>
                  <a:pt x="1044415" y="864508"/>
                </a:lnTo>
                <a:lnTo>
                  <a:pt x="1056730" y="856971"/>
                </a:lnTo>
                <a:cubicBezTo>
                  <a:pt x="1082781" y="841049"/>
                  <a:pt x="1098969" y="812152"/>
                  <a:pt x="1098969" y="781522"/>
                </a:cubicBezTo>
                <a:lnTo>
                  <a:pt x="1098969" y="707369"/>
                </a:lnTo>
                <a:cubicBezTo>
                  <a:pt x="1098969" y="707294"/>
                  <a:pt x="1098969" y="707234"/>
                  <a:pt x="1098969" y="707162"/>
                </a:cubicBezTo>
                <a:lnTo>
                  <a:pt x="1098969" y="642393"/>
                </a:lnTo>
                <a:cubicBezTo>
                  <a:pt x="1098969" y="588627"/>
                  <a:pt x="1055382" y="544898"/>
                  <a:pt x="1001793" y="544898"/>
                </a:cubicBezTo>
                <a:lnTo>
                  <a:pt x="989711" y="544898"/>
                </a:lnTo>
                <a:cubicBezTo>
                  <a:pt x="996485" y="509684"/>
                  <a:pt x="1021527" y="480159"/>
                  <a:pt x="1056320" y="468407"/>
                </a:cubicBezTo>
                <a:lnTo>
                  <a:pt x="1097971" y="454331"/>
                </a:lnTo>
                <a:cubicBezTo>
                  <a:pt x="1105477" y="451807"/>
                  <a:pt x="1112530" y="448411"/>
                  <a:pt x="1119113" y="444196"/>
                </a:cubicBezTo>
                <a:cubicBezTo>
                  <a:pt x="1130489" y="447546"/>
                  <a:pt x="1142027" y="450059"/>
                  <a:pt x="1153685" y="451687"/>
                </a:cubicBezTo>
                <a:lnTo>
                  <a:pt x="1111944" y="599601"/>
                </a:lnTo>
                <a:cubicBezTo>
                  <a:pt x="1109321" y="608901"/>
                  <a:pt x="1111621" y="618904"/>
                  <a:pt x="1118073" y="626102"/>
                </a:cubicBezTo>
                <a:lnTo>
                  <a:pt x="1169167" y="683233"/>
                </a:lnTo>
                <a:cubicBezTo>
                  <a:pt x="1174343" y="689006"/>
                  <a:pt x="1181673" y="692398"/>
                  <a:pt x="1189412" y="692590"/>
                </a:cubicBezTo>
                <a:cubicBezTo>
                  <a:pt x="1189664" y="692605"/>
                  <a:pt x="1189897" y="692605"/>
                  <a:pt x="1190133" y="692605"/>
                </a:cubicBezTo>
                <a:cubicBezTo>
                  <a:pt x="1197625" y="692605"/>
                  <a:pt x="1204823" y="689593"/>
                  <a:pt x="1210116" y="684245"/>
                </a:cubicBezTo>
                <a:lnTo>
                  <a:pt x="1266636" y="627132"/>
                </a:lnTo>
                <a:cubicBezTo>
                  <a:pt x="1273967" y="619712"/>
                  <a:pt x="1276620" y="608829"/>
                  <a:pt x="1273512" y="598852"/>
                </a:cubicBezTo>
                <a:lnTo>
                  <a:pt x="1227298" y="450837"/>
                </a:lnTo>
                <a:cubicBezTo>
                  <a:pt x="1239481" y="448840"/>
                  <a:pt x="1251492" y="445869"/>
                  <a:pt x="1263307" y="442022"/>
                </a:cubicBezTo>
                <a:cubicBezTo>
                  <a:pt x="1270799" y="447253"/>
                  <a:pt x="1279011" y="451439"/>
                  <a:pt x="1287644" y="454319"/>
                </a:cubicBezTo>
                <a:lnTo>
                  <a:pt x="1329343" y="468392"/>
                </a:lnTo>
                <a:cubicBezTo>
                  <a:pt x="1364132" y="480159"/>
                  <a:pt x="1389174" y="509684"/>
                  <a:pt x="1395949" y="544898"/>
                </a:cubicBezTo>
                <a:lnTo>
                  <a:pt x="1382707" y="544898"/>
                </a:lnTo>
                <a:cubicBezTo>
                  <a:pt x="1329136" y="544898"/>
                  <a:pt x="1285549" y="588627"/>
                  <a:pt x="1285549" y="642393"/>
                </a:cubicBezTo>
                <a:lnTo>
                  <a:pt x="1285549" y="698114"/>
                </a:lnTo>
                <a:lnTo>
                  <a:pt x="1285549" y="698231"/>
                </a:lnTo>
                <a:lnTo>
                  <a:pt x="1285549" y="781522"/>
                </a:lnTo>
                <a:cubicBezTo>
                  <a:pt x="1285549" y="812137"/>
                  <a:pt x="1301734" y="841049"/>
                  <a:pt x="1327789" y="856971"/>
                </a:cubicBezTo>
                <a:lnTo>
                  <a:pt x="1340133" y="864508"/>
                </a:lnTo>
                <a:lnTo>
                  <a:pt x="1340133" y="907356"/>
                </a:lnTo>
                <a:cubicBezTo>
                  <a:pt x="1340133" y="918597"/>
                  <a:pt x="1335427" y="929435"/>
                  <a:pt x="1327260" y="937092"/>
                </a:cubicBezTo>
                <a:cubicBezTo>
                  <a:pt x="1327245" y="937092"/>
                  <a:pt x="1327245" y="937107"/>
                  <a:pt x="1327230" y="937118"/>
                </a:cubicBezTo>
                <a:cubicBezTo>
                  <a:pt x="1323022" y="941025"/>
                  <a:pt x="1318139" y="943936"/>
                  <a:pt x="1312641" y="945771"/>
                </a:cubicBezTo>
                <a:lnTo>
                  <a:pt x="1270960" y="959859"/>
                </a:lnTo>
                <a:cubicBezTo>
                  <a:pt x="1238235" y="970892"/>
                  <a:pt x="1211039" y="992001"/>
                  <a:pt x="1192257" y="1019059"/>
                </a:cubicBezTo>
                <a:cubicBezTo>
                  <a:pt x="1189604" y="1015242"/>
                  <a:pt x="1186789" y="1011526"/>
                  <a:pt x="1183797" y="1007939"/>
                </a:cubicBezTo>
                <a:cubicBezTo>
                  <a:pt x="1173829" y="995998"/>
                  <a:pt x="1156076" y="994412"/>
                  <a:pt x="1144155" y="1004415"/>
                </a:cubicBezTo>
                <a:cubicBezTo>
                  <a:pt x="1132220" y="1014403"/>
                  <a:pt x="1130636" y="1032195"/>
                  <a:pt x="1140620" y="1044135"/>
                </a:cubicBezTo>
                <a:cubicBezTo>
                  <a:pt x="1150063" y="1055447"/>
                  <a:pt x="1156852" y="1068654"/>
                  <a:pt x="1160632" y="1082726"/>
                </a:cubicBezTo>
                <a:lnTo>
                  <a:pt x="1151294" y="1082726"/>
                </a:lnTo>
                <a:cubicBezTo>
                  <a:pt x="1097723" y="1082726"/>
                  <a:pt x="1054121" y="1126459"/>
                  <a:pt x="1054121" y="1180225"/>
                </a:cubicBezTo>
                <a:lnTo>
                  <a:pt x="1054121" y="1235958"/>
                </a:lnTo>
                <a:lnTo>
                  <a:pt x="1054121" y="1236033"/>
                </a:lnTo>
                <a:lnTo>
                  <a:pt x="1054121" y="1319354"/>
                </a:lnTo>
                <a:cubicBezTo>
                  <a:pt x="1054121" y="1349969"/>
                  <a:pt x="1070305" y="1378877"/>
                  <a:pt x="1096372" y="1394803"/>
                </a:cubicBezTo>
                <a:lnTo>
                  <a:pt x="1108705" y="1402336"/>
                </a:lnTo>
                <a:lnTo>
                  <a:pt x="1108705" y="1445203"/>
                </a:lnTo>
                <a:cubicBezTo>
                  <a:pt x="1108705" y="1456440"/>
                  <a:pt x="1104014" y="1467282"/>
                  <a:pt x="1095756" y="1474965"/>
                </a:cubicBezTo>
                <a:cubicBezTo>
                  <a:pt x="1091624" y="1478827"/>
                  <a:pt x="1086726" y="1481753"/>
                  <a:pt x="1081227" y="1483618"/>
                </a:cubicBezTo>
                <a:close/>
                <a:moveTo>
                  <a:pt x="1192948" y="1480384"/>
                </a:moveTo>
                <a:cubicBezTo>
                  <a:pt x="1181583" y="1480636"/>
                  <a:pt x="1170338" y="1479843"/>
                  <a:pt x="1159225" y="1478064"/>
                </a:cubicBezTo>
                <a:cubicBezTo>
                  <a:pt x="1162993" y="1467606"/>
                  <a:pt x="1165005" y="1456500"/>
                  <a:pt x="1165005" y="1445203"/>
                </a:cubicBezTo>
                <a:lnTo>
                  <a:pt x="1165005" y="1434452"/>
                </a:lnTo>
                <a:cubicBezTo>
                  <a:pt x="1174399" y="1437754"/>
                  <a:pt x="1184210" y="1439431"/>
                  <a:pt x="1194003" y="1439431"/>
                </a:cubicBezTo>
                <a:cubicBezTo>
                  <a:pt x="1203825" y="1439431"/>
                  <a:pt x="1213636" y="1437754"/>
                  <a:pt x="1223031" y="1434452"/>
                </a:cubicBezTo>
                <a:lnTo>
                  <a:pt x="1223031" y="1445203"/>
                </a:lnTo>
                <a:cubicBezTo>
                  <a:pt x="1223031" y="1455925"/>
                  <a:pt x="1224776" y="1466387"/>
                  <a:pt x="1228090" y="1476274"/>
                </a:cubicBezTo>
                <a:cubicBezTo>
                  <a:pt x="1216537" y="1478741"/>
                  <a:pt x="1204793" y="1480136"/>
                  <a:pt x="1192948" y="1480384"/>
                </a:cubicBezTo>
                <a:close/>
                <a:moveTo>
                  <a:pt x="1277604" y="1319369"/>
                </a:moveTo>
                <a:cubicBezTo>
                  <a:pt x="1277604" y="1330429"/>
                  <a:pt x="1271752" y="1340891"/>
                  <a:pt x="1262339" y="1346648"/>
                </a:cubicBezTo>
                <a:lnTo>
                  <a:pt x="1210498" y="1378320"/>
                </a:lnTo>
                <a:cubicBezTo>
                  <a:pt x="1200323" y="1384533"/>
                  <a:pt x="1187686" y="1384533"/>
                  <a:pt x="1177522" y="1378320"/>
                </a:cubicBezTo>
                <a:lnTo>
                  <a:pt x="1125681" y="1346648"/>
                </a:lnTo>
                <a:cubicBezTo>
                  <a:pt x="1116268" y="1340891"/>
                  <a:pt x="1110420" y="1330429"/>
                  <a:pt x="1110420" y="1319369"/>
                </a:cubicBezTo>
                <a:lnTo>
                  <a:pt x="1110420" y="1253512"/>
                </a:lnTo>
                <a:lnTo>
                  <a:pt x="1160122" y="1227496"/>
                </a:lnTo>
                <a:lnTo>
                  <a:pt x="1277604" y="1265396"/>
                </a:lnTo>
                <a:close/>
                <a:moveTo>
                  <a:pt x="1277604" y="1206139"/>
                </a:moveTo>
                <a:lnTo>
                  <a:pt x="1166161" y="1170191"/>
                </a:lnTo>
                <a:cubicBezTo>
                  <a:pt x="1158992" y="1167871"/>
                  <a:pt x="1151192" y="1168533"/>
                  <a:pt x="1144508" y="1172027"/>
                </a:cubicBezTo>
                <a:lnTo>
                  <a:pt x="1110420" y="1189875"/>
                </a:lnTo>
                <a:lnTo>
                  <a:pt x="1110420" y="1180225"/>
                </a:lnTo>
                <a:cubicBezTo>
                  <a:pt x="1110420" y="1157571"/>
                  <a:pt x="1128759" y="1139136"/>
                  <a:pt x="1151294" y="1139136"/>
                </a:cubicBezTo>
                <a:lnTo>
                  <a:pt x="1236726" y="1139136"/>
                </a:lnTo>
                <a:cubicBezTo>
                  <a:pt x="1259261" y="1139136"/>
                  <a:pt x="1277604" y="1157559"/>
                  <a:pt x="1277604" y="1180225"/>
                </a:cubicBezTo>
                <a:close/>
                <a:moveTo>
                  <a:pt x="1192347" y="1706023"/>
                </a:moveTo>
                <a:lnTo>
                  <a:pt x="1171513" y="1682756"/>
                </a:lnTo>
                <a:lnTo>
                  <a:pt x="1192670" y="1607806"/>
                </a:lnTo>
                <a:lnTo>
                  <a:pt x="1215892" y="1682225"/>
                </a:lnTo>
                <a:close/>
                <a:moveTo>
                  <a:pt x="1505879" y="1497706"/>
                </a:moveTo>
                <a:cubicBezTo>
                  <a:pt x="1473169" y="1508724"/>
                  <a:pt x="1445973" y="1529833"/>
                  <a:pt x="1427191" y="1556876"/>
                </a:cubicBezTo>
                <a:cubicBezTo>
                  <a:pt x="1408410" y="1529848"/>
                  <a:pt x="1381228" y="1508736"/>
                  <a:pt x="1348518" y="1497706"/>
                </a:cubicBezTo>
                <a:lnTo>
                  <a:pt x="1306793" y="1483618"/>
                </a:lnTo>
                <a:cubicBezTo>
                  <a:pt x="1300592" y="1481516"/>
                  <a:pt x="1295019" y="1477992"/>
                  <a:pt x="1290519" y="1473232"/>
                </a:cubicBezTo>
                <a:cubicBezTo>
                  <a:pt x="1283305" y="1465695"/>
                  <a:pt x="1279330" y="1455752"/>
                  <a:pt x="1279330" y="1445203"/>
                </a:cubicBezTo>
                <a:lnTo>
                  <a:pt x="1279330" y="1402336"/>
                </a:lnTo>
                <a:lnTo>
                  <a:pt x="1291648" y="1394803"/>
                </a:lnTo>
                <a:cubicBezTo>
                  <a:pt x="1317700" y="1378877"/>
                  <a:pt x="1333903" y="1349984"/>
                  <a:pt x="1333903" y="1319369"/>
                </a:cubicBezTo>
                <a:lnTo>
                  <a:pt x="1333903" y="1245198"/>
                </a:lnTo>
                <a:cubicBezTo>
                  <a:pt x="1333903" y="1245141"/>
                  <a:pt x="1333903" y="1245066"/>
                  <a:pt x="1333903" y="1245006"/>
                </a:cubicBezTo>
                <a:lnTo>
                  <a:pt x="1333903" y="1180225"/>
                </a:lnTo>
                <a:cubicBezTo>
                  <a:pt x="1333903" y="1126459"/>
                  <a:pt x="1290312" y="1082726"/>
                  <a:pt x="1236726" y="1082726"/>
                </a:cubicBezTo>
                <a:lnTo>
                  <a:pt x="1223943" y="1082726"/>
                </a:lnTo>
                <a:cubicBezTo>
                  <a:pt x="1232534" y="1050659"/>
                  <a:pt x="1256491" y="1024260"/>
                  <a:pt x="1288935" y="1013316"/>
                </a:cubicBezTo>
                <a:lnTo>
                  <a:pt x="1330574" y="999259"/>
                </a:lnTo>
                <a:cubicBezTo>
                  <a:pt x="1338095" y="996732"/>
                  <a:pt x="1345148" y="993325"/>
                  <a:pt x="1351742" y="989124"/>
                </a:cubicBezTo>
                <a:cubicBezTo>
                  <a:pt x="1363107" y="992441"/>
                  <a:pt x="1374630" y="994953"/>
                  <a:pt x="1386299" y="996600"/>
                </a:cubicBezTo>
                <a:lnTo>
                  <a:pt x="1344544" y="1144514"/>
                </a:lnTo>
                <a:cubicBezTo>
                  <a:pt x="1341920" y="1153810"/>
                  <a:pt x="1344236" y="1163817"/>
                  <a:pt x="1350673" y="1171015"/>
                </a:cubicBezTo>
                <a:lnTo>
                  <a:pt x="1401781" y="1228128"/>
                </a:lnTo>
                <a:cubicBezTo>
                  <a:pt x="1406957" y="1233916"/>
                  <a:pt x="1414287" y="1237311"/>
                  <a:pt x="1422030" y="1237499"/>
                </a:cubicBezTo>
                <a:cubicBezTo>
                  <a:pt x="1422267" y="1237499"/>
                  <a:pt x="1422515" y="1237515"/>
                  <a:pt x="1422732" y="1237515"/>
                </a:cubicBezTo>
                <a:cubicBezTo>
                  <a:pt x="1430239" y="1237515"/>
                  <a:pt x="1437438" y="1234506"/>
                  <a:pt x="1442734" y="1229158"/>
                </a:cubicBezTo>
                <a:lnTo>
                  <a:pt x="1499236" y="1172042"/>
                </a:lnTo>
                <a:cubicBezTo>
                  <a:pt x="1506581" y="1164626"/>
                  <a:pt x="1509235" y="1153739"/>
                  <a:pt x="1506112" y="1143765"/>
                </a:cubicBezTo>
                <a:lnTo>
                  <a:pt x="1459916" y="995747"/>
                </a:lnTo>
                <a:cubicBezTo>
                  <a:pt x="1472099" y="993750"/>
                  <a:pt x="1484106" y="990782"/>
                  <a:pt x="1495922" y="986935"/>
                </a:cubicBezTo>
                <a:cubicBezTo>
                  <a:pt x="1503402" y="992133"/>
                  <a:pt x="1511580" y="996322"/>
                  <a:pt x="1520262" y="999229"/>
                </a:cubicBezTo>
                <a:lnTo>
                  <a:pt x="1561972" y="1013316"/>
                </a:lnTo>
                <a:cubicBezTo>
                  <a:pt x="1594404" y="1024260"/>
                  <a:pt x="1618347" y="1050674"/>
                  <a:pt x="1626953" y="1082726"/>
                </a:cubicBezTo>
                <a:lnTo>
                  <a:pt x="1617641" y="1082726"/>
                </a:lnTo>
                <a:cubicBezTo>
                  <a:pt x="1564070" y="1082726"/>
                  <a:pt x="1520468" y="1126459"/>
                  <a:pt x="1520468" y="1180225"/>
                </a:cubicBezTo>
                <a:lnTo>
                  <a:pt x="1520468" y="1235943"/>
                </a:lnTo>
                <a:lnTo>
                  <a:pt x="1520468" y="1236063"/>
                </a:lnTo>
                <a:lnTo>
                  <a:pt x="1520468" y="1319354"/>
                </a:lnTo>
                <a:cubicBezTo>
                  <a:pt x="1520468" y="1349969"/>
                  <a:pt x="1536652" y="1378877"/>
                  <a:pt x="1562719" y="1394803"/>
                </a:cubicBezTo>
                <a:lnTo>
                  <a:pt x="1575052" y="1402336"/>
                </a:lnTo>
                <a:lnTo>
                  <a:pt x="1575052" y="1445203"/>
                </a:lnTo>
                <a:cubicBezTo>
                  <a:pt x="1575052" y="1456440"/>
                  <a:pt x="1570346" y="1467267"/>
                  <a:pt x="1562103" y="1474965"/>
                </a:cubicBezTo>
                <a:cubicBezTo>
                  <a:pt x="1557971" y="1478827"/>
                  <a:pt x="1553073" y="1481753"/>
                  <a:pt x="1547559" y="1483618"/>
                </a:cubicBezTo>
                <a:close/>
                <a:moveTo>
                  <a:pt x="1658695" y="1706023"/>
                </a:moveTo>
                <a:lnTo>
                  <a:pt x="1637860" y="1682756"/>
                </a:lnTo>
                <a:lnTo>
                  <a:pt x="1659017" y="1607806"/>
                </a:lnTo>
                <a:lnTo>
                  <a:pt x="1682239" y="1682225"/>
                </a:lnTo>
                <a:close/>
              </a:path>
            </a:pathLst>
          </a:custGeom>
          <a:solidFill>
            <a:schemeClr val="tx2">
              <a:lumMod val="2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7873;p142">
            <a:extLst>
              <a:ext uri="{FF2B5EF4-FFF2-40B4-BE49-F238E27FC236}">
                <a16:creationId xmlns:a16="http://schemas.microsoft.com/office/drawing/2014/main" id="{23D17A42-9410-EE99-E5BE-0DF40E5979EC}"/>
              </a:ext>
            </a:extLst>
          </p:cNvPr>
          <p:cNvSpPr/>
          <p:nvPr/>
        </p:nvSpPr>
        <p:spPr>
          <a:xfrm>
            <a:off x="1507738" y="363375"/>
            <a:ext cx="1410750" cy="1388211"/>
          </a:xfrm>
          <a:custGeom>
            <a:avLst/>
            <a:gdLst/>
            <a:ahLst/>
            <a:cxnLst/>
            <a:rect l="l" t="t" r="r" b="b"/>
            <a:pathLst>
              <a:path w="6505575" h="5341470" extrusionOk="0">
                <a:moveTo>
                  <a:pt x="5774969" y="3880258"/>
                </a:moveTo>
                <a:cubicBezTo>
                  <a:pt x="5600157" y="3880258"/>
                  <a:pt x="5439550" y="3942048"/>
                  <a:pt x="5313670" y="4044841"/>
                </a:cubicBezTo>
                <a:lnTo>
                  <a:pt x="4529316" y="3260437"/>
                </a:lnTo>
                <a:cubicBezTo>
                  <a:pt x="4703823" y="3055295"/>
                  <a:pt x="4809348" y="2789710"/>
                  <a:pt x="4809348" y="2499945"/>
                </a:cubicBezTo>
                <a:cubicBezTo>
                  <a:pt x="4809348" y="2210129"/>
                  <a:pt x="4703823" y="1944544"/>
                  <a:pt x="4529316" y="1739416"/>
                </a:cubicBezTo>
                <a:lnTo>
                  <a:pt x="4618412" y="1650320"/>
                </a:lnTo>
                <a:cubicBezTo>
                  <a:pt x="4736986" y="1736328"/>
                  <a:pt x="4878241" y="1773811"/>
                  <a:pt x="5018162" y="1763379"/>
                </a:cubicBezTo>
                <a:cubicBezTo>
                  <a:pt x="5170929" y="1751575"/>
                  <a:pt x="5312183" y="1683229"/>
                  <a:pt x="5415866" y="1570906"/>
                </a:cubicBezTo>
                <a:cubicBezTo>
                  <a:pt x="5519053" y="1459079"/>
                  <a:pt x="5575837" y="1313847"/>
                  <a:pt x="5575837" y="1162121"/>
                </a:cubicBezTo>
                <a:cubicBezTo>
                  <a:pt x="5575837" y="825854"/>
                  <a:pt x="5303454" y="558081"/>
                  <a:pt x="4972941" y="558081"/>
                </a:cubicBezTo>
                <a:cubicBezTo>
                  <a:pt x="4803389" y="558081"/>
                  <a:pt x="4643520" y="627915"/>
                  <a:pt x="4528770" y="752247"/>
                </a:cubicBezTo>
                <a:cubicBezTo>
                  <a:pt x="4425583" y="864170"/>
                  <a:pt x="4368748" y="1009299"/>
                  <a:pt x="4368748" y="1160980"/>
                </a:cubicBezTo>
                <a:cubicBezTo>
                  <a:pt x="4368748" y="1176862"/>
                  <a:pt x="4369396" y="1192497"/>
                  <a:pt x="4370539" y="1207386"/>
                </a:cubicBezTo>
                <a:lnTo>
                  <a:pt x="4370539" y="1207636"/>
                </a:lnTo>
                <a:cubicBezTo>
                  <a:pt x="4374364" y="1256922"/>
                  <a:pt x="4416053" y="1295690"/>
                  <a:pt x="4465480" y="1295690"/>
                </a:cubicBezTo>
                <a:cubicBezTo>
                  <a:pt x="4468021" y="1295690"/>
                  <a:pt x="4470448" y="1295537"/>
                  <a:pt x="4472837" y="1295283"/>
                </a:cubicBezTo>
                <a:cubicBezTo>
                  <a:pt x="4525199" y="1291369"/>
                  <a:pt x="4564601" y="1245505"/>
                  <a:pt x="4560637" y="1193042"/>
                </a:cubicBezTo>
                <a:cubicBezTo>
                  <a:pt x="4560637" y="1193042"/>
                  <a:pt x="4560637" y="1192894"/>
                  <a:pt x="4560535" y="1192894"/>
                </a:cubicBezTo>
                <a:cubicBezTo>
                  <a:pt x="4559735" y="1182073"/>
                  <a:pt x="4559341" y="1171650"/>
                  <a:pt x="4559341" y="1160980"/>
                </a:cubicBezTo>
                <a:cubicBezTo>
                  <a:pt x="4559341" y="936736"/>
                  <a:pt x="4743035" y="748525"/>
                  <a:pt x="4972941" y="748525"/>
                </a:cubicBezTo>
                <a:cubicBezTo>
                  <a:pt x="5196138" y="748525"/>
                  <a:pt x="5385244" y="930977"/>
                  <a:pt x="5385244" y="1162121"/>
                </a:cubicBezTo>
                <a:cubicBezTo>
                  <a:pt x="5385397" y="1376488"/>
                  <a:pt x="5217776" y="1557158"/>
                  <a:pt x="5003817" y="1573282"/>
                </a:cubicBezTo>
                <a:cubicBezTo>
                  <a:pt x="4876844" y="1582214"/>
                  <a:pt x="4762488" y="1535710"/>
                  <a:pt x="4680355" y="1453564"/>
                </a:cubicBezTo>
                <a:cubicBezTo>
                  <a:pt x="4643126" y="1416398"/>
                  <a:pt x="4582822" y="1416398"/>
                  <a:pt x="4545593" y="1453564"/>
                </a:cubicBezTo>
                <a:lnTo>
                  <a:pt x="4394504" y="1604603"/>
                </a:lnTo>
                <a:cubicBezTo>
                  <a:pt x="4189374" y="1430096"/>
                  <a:pt x="3923789" y="1324622"/>
                  <a:pt x="3634024" y="1324622"/>
                </a:cubicBezTo>
                <a:cubicBezTo>
                  <a:pt x="3344209" y="1324622"/>
                  <a:pt x="3078624" y="1430096"/>
                  <a:pt x="2873482" y="1604603"/>
                </a:cubicBezTo>
                <a:lnTo>
                  <a:pt x="2243242" y="974407"/>
                </a:lnTo>
                <a:cubicBezTo>
                  <a:pt x="2323304" y="872013"/>
                  <a:pt x="2371143" y="743313"/>
                  <a:pt x="2371143" y="603545"/>
                </a:cubicBezTo>
                <a:cubicBezTo>
                  <a:pt x="2371143" y="270751"/>
                  <a:pt x="2100399" y="0"/>
                  <a:pt x="1767598" y="0"/>
                </a:cubicBezTo>
                <a:cubicBezTo>
                  <a:pt x="1434861" y="0"/>
                  <a:pt x="1164057" y="270751"/>
                  <a:pt x="1164057" y="603545"/>
                </a:cubicBezTo>
                <a:cubicBezTo>
                  <a:pt x="1164057" y="936338"/>
                  <a:pt x="1434861" y="1207089"/>
                  <a:pt x="1767598" y="1207089"/>
                </a:cubicBezTo>
                <a:cubicBezTo>
                  <a:pt x="1891979" y="1207089"/>
                  <a:pt x="2007681" y="1169268"/>
                  <a:pt x="2103817" y="1104546"/>
                </a:cubicBezTo>
                <a:lnTo>
                  <a:pt x="2738682" y="1739416"/>
                </a:lnTo>
                <a:cubicBezTo>
                  <a:pt x="2583476" y="1921864"/>
                  <a:pt x="2482919" y="2152062"/>
                  <a:pt x="2462576" y="2404649"/>
                </a:cubicBezTo>
                <a:lnTo>
                  <a:pt x="1365917" y="2404649"/>
                </a:lnTo>
                <a:cubicBezTo>
                  <a:pt x="1313250" y="2404649"/>
                  <a:pt x="1270620" y="2447278"/>
                  <a:pt x="1270620" y="2499945"/>
                </a:cubicBezTo>
                <a:cubicBezTo>
                  <a:pt x="1270620" y="2798045"/>
                  <a:pt x="1029401" y="3039705"/>
                  <a:pt x="730607" y="3039959"/>
                </a:cubicBezTo>
                <a:cubicBezTo>
                  <a:pt x="432508" y="3039705"/>
                  <a:pt x="190593" y="2798744"/>
                  <a:pt x="190593" y="2499945"/>
                </a:cubicBezTo>
                <a:cubicBezTo>
                  <a:pt x="190593" y="2201794"/>
                  <a:pt x="431813" y="1959932"/>
                  <a:pt x="730607" y="1959932"/>
                </a:cubicBezTo>
                <a:cubicBezTo>
                  <a:pt x="908741" y="1959932"/>
                  <a:pt x="1075312" y="2047884"/>
                  <a:pt x="1176465" y="2195149"/>
                </a:cubicBezTo>
                <a:cubicBezTo>
                  <a:pt x="1194234" y="2221197"/>
                  <a:pt x="1223617" y="2236584"/>
                  <a:pt x="1255234" y="2236584"/>
                </a:cubicBezTo>
                <a:cubicBezTo>
                  <a:pt x="1274445" y="2236584"/>
                  <a:pt x="1293009" y="2230828"/>
                  <a:pt x="1308993" y="2219913"/>
                </a:cubicBezTo>
                <a:cubicBezTo>
                  <a:pt x="1352321" y="2190333"/>
                  <a:pt x="1363388" y="2130817"/>
                  <a:pt x="1333757" y="2087388"/>
                </a:cubicBezTo>
                <a:cubicBezTo>
                  <a:pt x="1197411" y="1888256"/>
                  <a:pt x="971876" y="1769339"/>
                  <a:pt x="730607" y="1769339"/>
                </a:cubicBezTo>
                <a:cubicBezTo>
                  <a:pt x="327135" y="1769339"/>
                  <a:pt x="0" y="2096231"/>
                  <a:pt x="0" y="2499945"/>
                </a:cubicBezTo>
                <a:cubicBezTo>
                  <a:pt x="0" y="2901436"/>
                  <a:pt x="324455" y="3230056"/>
                  <a:pt x="730607" y="3230552"/>
                </a:cubicBezTo>
                <a:cubicBezTo>
                  <a:pt x="1101568" y="3230107"/>
                  <a:pt x="1408101" y="2954980"/>
                  <a:pt x="1454860" y="2595242"/>
                </a:cubicBezTo>
                <a:lnTo>
                  <a:pt x="2462576" y="2595242"/>
                </a:lnTo>
                <a:cubicBezTo>
                  <a:pt x="2482919" y="2847777"/>
                  <a:pt x="2583476" y="3078027"/>
                  <a:pt x="2738682" y="3260437"/>
                </a:cubicBezTo>
                <a:lnTo>
                  <a:pt x="1765870" y="4233249"/>
                </a:lnTo>
                <a:cubicBezTo>
                  <a:pt x="1729428" y="4269678"/>
                  <a:pt x="1727993" y="4329931"/>
                  <a:pt x="1765908" y="4368151"/>
                </a:cubicBezTo>
                <a:cubicBezTo>
                  <a:pt x="1843784" y="4446180"/>
                  <a:pt x="1886871" y="4549811"/>
                  <a:pt x="1886871" y="4660101"/>
                </a:cubicBezTo>
                <a:cubicBezTo>
                  <a:pt x="1886871" y="4886869"/>
                  <a:pt x="1703571" y="5072799"/>
                  <a:pt x="1473919" y="5073053"/>
                </a:cubicBezTo>
                <a:cubicBezTo>
                  <a:pt x="1245903" y="5072799"/>
                  <a:pt x="1060968" y="4888559"/>
                  <a:pt x="1060968" y="4660101"/>
                </a:cubicBezTo>
                <a:cubicBezTo>
                  <a:pt x="1060968" y="4435062"/>
                  <a:pt x="1244067" y="4240796"/>
                  <a:pt x="1488659" y="4247442"/>
                </a:cubicBezTo>
                <a:cubicBezTo>
                  <a:pt x="1548314" y="4247442"/>
                  <a:pt x="1585594" y="4203517"/>
                  <a:pt x="1587284" y="4155576"/>
                </a:cubicBezTo>
                <a:cubicBezTo>
                  <a:pt x="1589063" y="4102960"/>
                  <a:pt x="1547869" y="4058742"/>
                  <a:pt x="1495266" y="4056950"/>
                </a:cubicBezTo>
                <a:cubicBezTo>
                  <a:pt x="1151549" y="4045185"/>
                  <a:pt x="870375" y="4320159"/>
                  <a:pt x="870375" y="4660152"/>
                </a:cubicBezTo>
                <a:cubicBezTo>
                  <a:pt x="870375" y="4994185"/>
                  <a:pt x="1141275" y="5263696"/>
                  <a:pt x="1473919" y="5263696"/>
                </a:cubicBezTo>
                <a:cubicBezTo>
                  <a:pt x="1806758" y="5263696"/>
                  <a:pt x="2077464" y="4994033"/>
                  <a:pt x="2077464" y="4660152"/>
                </a:cubicBezTo>
                <a:cubicBezTo>
                  <a:pt x="2077464" y="4527830"/>
                  <a:pt x="2034974" y="4405672"/>
                  <a:pt x="1962663" y="4306068"/>
                </a:cubicBezTo>
                <a:lnTo>
                  <a:pt x="2873482" y="3395237"/>
                </a:lnTo>
                <a:cubicBezTo>
                  <a:pt x="3078624" y="3569744"/>
                  <a:pt x="3344209" y="3675218"/>
                  <a:pt x="3634024" y="3675218"/>
                </a:cubicBezTo>
                <a:cubicBezTo>
                  <a:pt x="3923828" y="3675218"/>
                  <a:pt x="4189425" y="3569744"/>
                  <a:pt x="4394554" y="3395237"/>
                </a:cubicBezTo>
                <a:lnTo>
                  <a:pt x="5182885" y="4183568"/>
                </a:lnTo>
                <a:cubicBezTo>
                  <a:pt x="5095886" y="4303832"/>
                  <a:pt x="5044362" y="4451440"/>
                  <a:pt x="5044362" y="4610865"/>
                </a:cubicBezTo>
                <a:cubicBezTo>
                  <a:pt x="5044362" y="5013740"/>
                  <a:pt x="5372093" y="5341471"/>
                  <a:pt x="5774969" y="5341471"/>
                </a:cubicBezTo>
                <a:cubicBezTo>
                  <a:pt x="6177844" y="5341471"/>
                  <a:pt x="6505575" y="5013740"/>
                  <a:pt x="6505575" y="4610865"/>
                </a:cubicBezTo>
                <a:cubicBezTo>
                  <a:pt x="6505575" y="4207989"/>
                  <a:pt x="6177844" y="3880258"/>
                  <a:pt x="5774969" y="3880258"/>
                </a:cubicBezTo>
                <a:close/>
                <a:moveTo>
                  <a:pt x="1354646" y="603545"/>
                </a:moveTo>
                <a:cubicBezTo>
                  <a:pt x="1354646" y="375825"/>
                  <a:pt x="1539877" y="190593"/>
                  <a:pt x="1767598" y="190593"/>
                </a:cubicBezTo>
                <a:cubicBezTo>
                  <a:pt x="1995318" y="190593"/>
                  <a:pt x="2180550" y="375825"/>
                  <a:pt x="2180550" y="603545"/>
                </a:cubicBezTo>
                <a:cubicBezTo>
                  <a:pt x="2180550" y="831264"/>
                  <a:pt x="1995318" y="1016496"/>
                  <a:pt x="1767598" y="1016496"/>
                </a:cubicBezTo>
                <a:cubicBezTo>
                  <a:pt x="1539877" y="1016496"/>
                  <a:pt x="1354646" y="831264"/>
                  <a:pt x="1354646" y="603545"/>
                </a:cubicBezTo>
                <a:close/>
                <a:moveTo>
                  <a:pt x="3634024" y="3484676"/>
                </a:moveTo>
                <a:cubicBezTo>
                  <a:pt x="3091038" y="3484676"/>
                  <a:pt x="2649294" y="3042881"/>
                  <a:pt x="2649294" y="2499945"/>
                </a:cubicBezTo>
                <a:cubicBezTo>
                  <a:pt x="2649294" y="1956958"/>
                  <a:pt x="3091038" y="1515215"/>
                  <a:pt x="3634024" y="1515215"/>
                </a:cubicBezTo>
                <a:cubicBezTo>
                  <a:pt x="4176961" y="1515215"/>
                  <a:pt x="4618755" y="1956958"/>
                  <a:pt x="4618755" y="2499945"/>
                </a:cubicBezTo>
                <a:cubicBezTo>
                  <a:pt x="4618755" y="3042881"/>
                  <a:pt x="4176961" y="3484676"/>
                  <a:pt x="3634024" y="3484676"/>
                </a:cubicBezTo>
                <a:close/>
                <a:moveTo>
                  <a:pt x="5774969" y="5150878"/>
                </a:moveTo>
                <a:cubicBezTo>
                  <a:pt x="5477212" y="5150878"/>
                  <a:pt x="5234955" y="4908609"/>
                  <a:pt x="5234955" y="4610865"/>
                </a:cubicBezTo>
                <a:cubicBezTo>
                  <a:pt x="5234955" y="4313108"/>
                  <a:pt x="5477212" y="4070851"/>
                  <a:pt x="5774969" y="4070851"/>
                </a:cubicBezTo>
                <a:cubicBezTo>
                  <a:pt x="6072726" y="4070851"/>
                  <a:pt x="6314982" y="4313108"/>
                  <a:pt x="6314982" y="4610865"/>
                </a:cubicBezTo>
                <a:cubicBezTo>
                  <a:pt x="6314982" y="4908609"/>
                  <a:pt x="6072726" y="5150878"/>
                  <a:pt x="5774969" y="5150878"/>
                </a:cubicBezTo>
                <a:close/>
              </a:path>
            </a:pathLst>
          </a:custGeom>
          <a:solidFill>
            <a:schemeClr val="tx2">
              <a:lumMod val="25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555904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638BEDE3-3D21-9011-02F7-0A32675F727F}"/>
              </a:ext>
            </a:extLst>
          </p:cNvPr>
          <p:cNvSpPr>
            <a:spLocks noGrp="1"/>
          </p:cNvSpPr>
          <p:nvPr>
            <p:ph type="subTitle" idx="1"/>
          </p:nvPr>
        </p:nvSpPr>
        <p:spPr>
          <a:xfrm>
            <a:off x="731520" y="-1"/>
            <a:ext cx="7453980" cy="4405087"/>
          </a:xfrm>
        </p:spPr>
        <p:txBody>
          <a:bodyPr>
            <a:normAutofit lnSpcReduction="10000"/>
          </a:bodyPr>
          <a:lstStyle/>
          <a:p>
            <a:pPr algn="r" rtl="1">
              <a:lnSpc>
                <a:spcPct val="150000"/>
              </a:lnSpc>
            </a:pPr>
            <a:r>
              <a:rPr lang="fa-IR" sz="1800" b="1" dirty="0" smtClean="0">
                <a:cs typeface="B Nazanin" panose="00000400000000000000" pitchFamily="2" charset="-78"/>
              </a:rPr>
              <a:t>فرضیات:</a:t>
            </a:r>
            <a:endParaRPr lang="fa-IR" sz="1800" b="1" dirty="0">
              <a:cs typeface="B Nazanin" panose="00000400000000000000" pitchFamily="2" charset="-78"/>
            </a:endParaRPr>
          </a:p>
          <a:p>
            <a:pPr marL="342900" indent="-342900" algn="r" rtl="1">
              <a:lnSpc>
                <a:spcPct val="150000"/>
              </a:lnSpc>
              <a:buFont typeface="Wingdings" panose="05000000000000000000" pitchFamily="2" charset="2"/>
              <a:buChar char="§"/>
            </a:pPr>
            <a:r>
              <a:rPr lang="fa-IR" sz="1600" dirty="0">
                <a:cs typeface="B Nazanin" panose="00000400000000000000" pitchFamily="2" charset="-78"/>
              </a:rPr>
              <a:t>پیشگویی رابطه یک یا چند عامل با مسئله مورد مطالعه از طریق آزمایش</a:t>
            </a:r>
          </a:p>
          <a:p>
            <a:pPr marL="342900" indent="-342900" algn="r" rtl="1">
              <a:lnSpc>
                <a:spcPct val="150000"/>
              </a:lnSpc>
              <a:buFont typeface="Wingdings" panose="05000000000000000000" pitchFamily="2" charset="2"/>
              <a:buChar char="§"/>
            </a:pPr>
            <a:r>
              <a:rPr lang="fa-IR" sz="1600" dirty="0">
                <a:cs typeface="B Nazanin" panose="00000400000000000000" pitchFamily="2" charset="-78"/>
              </a:rPr>
              <a:t>فرضیه اثبات یا ابطال نمی شود، بلکه رد یا قبول می شود</a:t>
            </a:r>
          </a:p>
          <a:p>
            <a:pPr marL="342900" indent="-342900" algn="r" rtl="1">
              <a:lnSpc>
                <a:spcPct val="150000"/>
              </a:lnSpc>
              <a:buFont typeface="Wingdings" panose="05000000000000000000" pitchFamily="2" charset="2"/>
              <a:buChar char="§"/>
            </a:pPr>
            <a:r>
              <a:rPr lang="fa-IR" sz="1600" dirty="0">
                <a:cs typeface="B Nazanin" panose="00000400000000000000" pitchFamily="2" charset="-78"/>
              </a:rPr>
              <a:t>بر اساس تجارب و یا علم حدس یک رابطه یا یک تاثیر</a:t>
            </a:r>
          </a:p>
          <a:p>
            <a:pPr algn="r" rtl="1">
              <a:lnSpc>
                <a:spcPct val="150000"/>
              </a:lnSpc>
            </a:pPr>
            <a:endParaRPr lang="fa-IR" dirty="0">
              <a:cs typeface="B Nazanin" panose="00000400000000000000" pitchFamily="2" charset="-78"/>
            </a:endParaRPr>
          </a:p>
          <a:p>
            <a:pPr algn="r" rtl="1">
              <a:lnSpc>
                <a:spcPct val="150000"/>
              </a:lnSpc>
            </a:pPr>
            <a:r>
              <a:rPr lang="fa-IR" sz="1800" b="1" dirty="0">
                <a:cs typeface="B Nazanin" panose="00000400000000000000" pitchFamily="2" charset="-78"/>
              </a:rPr>
              <a:t>ویژگی های فرضیه </a:t>
            </a:r>
            <a:r>
              <a:rPr lang="fa-IR" sz="1800" b="1" dirty="0" smtClean="0">
                <a:cs typeface="B Nazanin" panose="00000400000000000000" pitchFamily="2" charset="-78"/>
              </a:rPr>
              <a:t>مناسب:</a:t>
            </a:r>
            <a:endParaRPr lang="fa-IR" sz="1800" b="1" dirty="0">
              <a:cs typeface="B Nazanin" panose="00000400000000000000" pitchFamily="2" charset="-78"/>
            </a:endParaRPr>
          </a:p>
          <a:p>
            <a:pPr marL="342900" indent="-342900" algn="r" rtl="1">
              <a:lnSpc>
                <a:spcPct val="150000"/>
              </a:lnSpc>
              <a:buFont typeface="Wingdings" panose="05000000000000000000" pitchFamily="2" charset="2"/>
              <a:buChar char="§"/>
            </a:pPr>
            <a:r>
              <a:rPr lang="fa-IR" sz="1600" dirty="0">
                <a:cs typeface="B Nazanin" panose="00000400000000000000" pitchFamily="2" charset="-78"/>
              </a:rPr>
              <a:t>کوتاه، رسا و قابل فهم باشد</a:t>
            </a:r>
          </a:p>
          <a:p>
            <a:pPr marL="342900" indent="-342900" algn="r" rtl="1">
              <a:lnSpc>
                <a:spcPct val="150000"/>
              </a:lnSpc>
              <a:buFont typeface="Wingdings" panose="05000000000000000000" pitchFamily="2" charset="2"/>
              <a:buChar char="§"/>
            </a:pPr>
            <a:r>
              <a:rPr lang="fa-IR" sz="1600" dirty="0">
                <a:cs typeface="B Nazanin" panose="00000400000000000000" pitchFamily="2" charset="-78"/>
              </a:rPr>
              <a:t>بصورت خبری باشد نه سوالی</a:t>
            </a:r>
          </a:p>
          <a:p>
            <a:pPr marL="342900" indent="-342900" algn="r" rtl="1">
              <a:lnSpc>
                <a:spcPct val="150000"/>
              </a:lnSpc>
              <a:buFont typeface="Wingdings" panose="05000000000000000000" pitchFamily="2" charset="2"/>
              <a:buChar char="§"/>
            </a:pPr>
            <a:r>
              <a:rPr lang="fa-IR" sz="1600" dirty="0">
                <a:cs typeface="B Nazanin" panose="00000400000000000000" pitchFamily="2" charset="-78"/>
              </a:rPr>
              <a:t>ارتباط دو یا چند متغییر بصورت فرضیه می باشد</a:t>
            </a:r>
          </a:p>
          <a:p>
            <a:pPr marL="342900" indent="-342900" algn="r" rtl="1">
              <a:lnSpc>
                <a:spcPct val="150000"/>
              </a:lnSpc>
              <a:buFont typeface="Wingdings" panose="05000000000000000000" pitchFamily="2" charset="2"/>
              <a:buChar char="§"/>
            </a:pPr>
            <a:r>
              <a:rPr lang="fa-IR" sz="1600" dirty="0">
                <a:cs typeface="B Nazanin" panose="00000400000000000000" pitchFamily="2" charset="-78"/>
              </a:rPr>
              <a:t>بر اساس مطالعات قبلی بیان شود</a:t>
            </a:r>
          </a:p>
          <a:p>
            <a:pPr marL="342900" indent="-342900" algn="r" rtl="1">
              <a:lnSpc>
                <a:spcPct val="150000"/>
              </a:lnSpc>
              <a:buFont typeface="Wingdings" panose="05000000000000000000" pitchFamily="2" charset="2"/>
              <a:buChar char="§"/>
            </a:pPr>
            <a:r>
              <a:rPr lang="fa-IR" sz="1600" dirty="0">
                <a:cs typeface="B Nazanin" panose="00000400000000000000" pitchFamily="2" charset="-78"/>
              </a:rPr>
              <a:t>فرضیات نباید ناقض یکدیگر باشند</a:t>
            </a:r>
          </a:p>
          <a:p>
            <a:pPr marL="342900" indent="-342900" algn="r" rtl="1">
              <a:lnSpc>
                <a:spcPct val="150000"/>
              </a:lnSpc>
              <a:buFont typeface="Wingdings" panose="05000000000000000000" pitchFamily="2" charset="2"/>
              <a:buChar char="§"/>
            </a:pPr>
            <a:r>
              <a:rPr lang="fa-IR" sz="1600" dirty="0">
                <a:cs typeface="B Nazanin" panose="00000400000000000000" pitchFamily="2" charset="-78"/>
              </a:rPr>
              <a:t>قابلیت آزمون داشته باشد</a:t>
            </a:r>
          </a:p>
        </p:txBody>
      </p:sp>
      <p:pic>
        <p:nvPicPr>
          <p:cNvPr id="6146" name="Picture 2" descr="Hypothesis Testing: 4 Steps and Example">
            <a:extLst>
              <a:ext uri="{FF2B5EF4-FFF2-40B4-BE49-F238E27FC236}">
                <a16:creationId xmlns:a16="http://schemas.microsoft.com/office/drawing/2014/main" id="{1106E5C7-97AF-9142-B2FC-D36C1FFB44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75" r="50000" b="7160"/>
          <a:stretch/>
        </p:blipFill>
        <p:spPr bwMode="auto">
          <a:xfrm>
            <a:off x="1363475" y="1539832"/>
            <a:ext cx="2461040" cy="271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883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Subtitle 2">
            <a:extLst>
              <a:ext uri="{FF2B5EF4-FFF2-40B4-BE49-F238E27FC236}">
                <a16:creationId xmlns:a16="http://schemas.microsoft.com/office/drawing/2014/main" id="{6EA6E54C-B393-7387-715C-A01F08AB82AD}"/>
              </a:ext>
            </a:extLst>
          </p:cNvPr>
          <p:cNvSpPr txBox="1">
            <a:spLocks/>
          </p:cNvSpPr>
          <p:nvPr/>
        </p:nvSpPr>
        <p:spPr>
          <a:xfrm>
            <a:off x="811272" y="235850"/>
            <a:ext cx="7398008" cy="44526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2000" b="1"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انواع فرضیه</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1"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فرضیه آماری </a:t>
            </a:r>
            <a:r>
              <a:rPr kumimoji="0" lang="en-US" sz="1800" b="1"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(H0)</a:t>
            </a:r>
            <a:r>
              <a:rPr kumimoji="0" lang="fa-IR" sz="1800" b="1"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هر نوع ارتباط، اثربخشی، تفاوت بین </a:t>
            </a:r>
            <a:r>
              <a:rPr kumimoji="0" lang="fa-IR" sz="1600" i="0" u="none" strike="noStrike" kern="1200" cap="none" spc="0" normalizeH="0" baseline="0" noProof="0" dirty="0" smtClean="0">
                <a:ln>
                  <a:noFill/>
                </a:ln>
                <a:solidFill>
                  <a:sysClr val="windowText" lastClr="000000"/>
                </a:solidFill>
                <a:effectLst/>
                <a:uLnTx/>
                <a:uFillTx/>
                <a:latin typeface="Calibri" panose="020F0502020204030204"/>
                <a:cs typeface="B Nazanin" panose="00000400000000000000" pitchFamily="2" charset="-78"/>
              </a:rPr>
              <a:t>متغیرها </a:t>
            </a:r>
            <a:r>
              <a:rPr kumimoji="0" lang="fa-IR" sz="1600"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رد می شود</a:t>
            </a:r>
          </a:p>
          <a:p>
            <a:pPr lvl="0" algn="r" rtl="1">
              <a:buClrTx/>
              <a:defRPr/>
            </a:pPr>
            <a:r>
              <a:rPr lang="fa-IR" sz="1600" dirty="0">
                <a:solidFill>
                  <a:sysClr val="windowText" lastClr="000000"/>
                </a:solidFill>
                <a:latin typeface="Calibri" panose="020F0502020204030204"/>
                <a:cs typeface="B Nazanin" panose="00000400000000000000" pitchFamily="2" charset="-78"/>
              </a:rPr>
              <a:t>مثال: برنامه ورزشی منظم تأثیر معنی‌داری بر کاهش سطح استرس دانشجویان پزشکی ندارد.</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a-IR" sz="1800" b="1" i="0" u="none" strike="noStrike" kern="1200" cap="none" spc="0" normalizeH="0" baseline="0" noProof="0" dirty="0" smtClean="0">
              <a:ln>
                <a:noFill/>
              </a:ln>
              <a:solidFill>
                <a:sysClr val="windowText" lastClr="000000"/>
              </a:solidFill>
              <a:effectLst/>
              <a:uLnTx/>
              <a:uFillTx/>
              <a:latin typeface="Calibri" panose="020F0502020204030204"/>
              <a:cs typeface="B Nazanin" panose="00000400000000000000" pitchFamily="2" charset="-78"/>
            </a:endParaRP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800" b="1" i="0" u="none" strike="noStrike" kern="1200" cap="none" spc="0" normalizeH="0" baseline="0" noProof="0" dirty="0" smtClean="0">
                <a:ln>
                  <a:noFill/>
                </a:ln>
                <a:solidFill>
                  <a:sysClr val="windowText" lastClr="000000"/>
                </a:solidFill>
                <a:effectLst/>
                <a:uLnTx/>
                <a:uFillTx/>
                <a:latin typeface="Calibri" panose="020F0502020204030204"/>
                <a:cs typeface="B Nazanin" panose="00000400000000000000" pitchFamily="2" charset="-78"/>
              </a:rPr>
              <a:t>فرضیه </a:t>
            </a:r>
            <a:r>
              <a:rPr kumimoji="0" lang="fa-IR" sz="1800" b="1"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تحلیلی </a:t>
            </a:r>
            <a:r>
              <a:rPr kumimoji="0" lang="en-US" sz="1800" b="1"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(H1)</a:t>
            </a:r>
            <a:r>
              <a:rPr kumimoji="0" lang="fa-IR" sz="1800" b="1"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a:t>
            </a:r>
          </a:p>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a-IR" sz="1600" b="0"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یک طرفه: جهت گیری در نوع تفاوت بیان می شود</a:t>
            </a:r>
          </a:p>
          <a:p>
            <a:pPr lvl="0" algn="r" rtl="1">
              <a:buClrTx/>
              <a:defRPr/>
            </a:pPr>
            <a:r>
              <a:rPr lang="fa-IR" sz="1600" dirty="0" smtClean="0">
                <a:solidFill>
                  <a:sysClr val="windowText" lastClr="000000"/>
                </a:solidFill>
                <a:latin typeface="Calibri" panose="020F0502020204030204"/>
                <a:cs typeface="B Nazanin" panose="00000400000000000000" pitchFamily="2" charset="-78"/>
              </a:rPr>
              <a:t>مثال: </a:t>
            </a:r>
            <a:r>
              <a:rPr lang="fa-IR" sz="1600" dirty="0" smtClean="0">
                <a:solidFill>
                  <a:sysClr val="windowText" lastClr="000000"/>
                </a:solidFill>
                <a:latin typeface="Calibri" panose="020F0502020204030204"/>
                <a:cs typeface="B Nazanin" panose="00000400000000000000" pitchFamily="2" charset="-78"/>
              </a:rPr>
              <a:t>عفونت بیمارستانی در بیماران سالمند بیشتر رخ می دهد.</a:t>
            </a:r>
            <a:endParaRPr lang="fa-IR" sz="1600" dirty="0" smtClean="0">
              <a:solidFill>
                <a:sysClr val="windowText" lastClr="000000"/>
              </a:solidFill>
              <a:latin typeface="Calibri" panose="020F0502020204030204"/>
              <a:cs typeface="B Nazanin" panose="00000400000000000000" pitchFamily="2" charset="-78"/>
            </a:endParaRPr>
          </a:p>
          <a:p>
            <a:pPr lvl="0" algn="r" rtl="1">
              <a:buClrTx/>
              <a:defRPr/>
            </a:pPr>
            <a:r>
              <a:rPr lang="fa-IR" sz="1600" dirty="0" smtClean="0">
                <a:solidFill>
                  <a:sysClr val="windowText" lastClr="000000"/>
                </a:solidFill>
                <a:latin typeface="Calibri" panose="020F0502020204030204"/>
                <a:cs typeface="B Nazanin" panose="00000400000000000000" pitchFamily="2" charset="-78"/>
              </a:rPr>
              <a:t>دو </a:t>
            </a:r>
            <a:r>
              <a:rPr kumimoji="0" lang="fa-IR" sz="1600" b="0" i="0" u="none" strike="noStrike" kern="1200" cap="none" spc="0" normalizeH="0" baseline="0" noProof="0" dirty="0">
                <a:ln>
                  <a:noFill/>
                </a:ln>
                <a:solidFill>
                  <a:sysClr val="windowText" lastClr="000000"/>
                </a:solidFill>
                <a:effectLst/>
                <a:uLnTx/>
                <a:uFillTx/>
                <a:latin typeface="Calibri" panose="020F0502020204030204"/>
                <a:cs typeface="B Nazanin" panose="00000400000000000000" pitchFamily="2" charset="-78"/>
              </a:rPr>
              <a:t>طرفه: بدون در نظر گرفتن سمت و جهت، اختلاف بیان می شود</a:t>
            </a:r>
          </a:p>
          <a:p>
            <a:pPr lvl="0" algn="r" rtl="1">
              <a:buClrTx/>
              <a:defRPr/>
            </a:pPr>
            <a:r>
              <a:rPr lang="fa-IR" sz="1600" dirty="0" smtClean="0">
                <a:solidFill>
                  <a:sysClr val="windowText" lastClr="000000"/>
                </a:solidFill>
                <a:latin typeface="Calibri" panose="020F0502020204030204"/>
                <a:cs typeface="B Nazanin" panose="00000400000000000000" pitchFamily="2" charset="-78"/>
              </a:rPr>
              <a:t>مثال: </a:t>
            </a:r>
            <a:r>
              <a:rPr lang="fa-IR" sz="1600" dirty="0" smtClean="0">
                <a:solidFill>
                  <a:sysClr val="windowText" lastClr="000000"/>
                </a:solidFill>
                <a:latin typeface="Calibri" panose="020F0502020204030204"/>
                <a:cs typeface="B Nazanin" panose="00000400000000000000" pitchFamily="2" charset="-78"/>
              </a:rPr>
              <a:t>عفونت بیمارستانی با سن ارتباط دارد.</a:t>
            </a:r>
            <a:endParaRPr kumimoji="0" lang="fa-IR" sz="2400" b="0" i="0" u="none" strike="noStrike" kern="1200" cap="none" spc="0" normalizeH="0" baseline="0" noProof="0" dirty="0">
              <a:ln>
                <a:noFill/>
              </a:ln>
              <a:solidFill>
                <a:sysClr val="windowText" lastClr="000000"/>
              </a:solidFill>
              <a:effectLst/>
              <a:uLnTx/>
              <a:uFillTx/>
              <a:latin typeface="Calibri" panose="020F0502020204030204"/>
              <a:ea typeface="+mn-ea"/>
              <a:cs typeface="Arial" panose="020B0604020202020204" pitchFamily="34" charset="0"/>
            </a:endParaRPr>
          </a:p>
        </p:txBody>
      </p:sp>
      <p:pic>
        <p:nvPicPr>
          <p:cNvPr id="13" name="Picture 12">
            <a:extLst>
              <a:ext uri="{FF2B5EF4-FFF2-40B4-BE49-F238E27FC236}">
                <a16:creationId xmlns:a16="http://schemas.microsoft.com/office/drawing/2014/main" id="{70FB0A19-FD4A-7238-DA42-487977F20258}"/>
              </a:ext>
            </a:extLst>
          </p:cNvPr>
          <p:cNvPicPr>
            <a:picLocks noChangeAspect="1"/>
          </p:cNvPicPr>
          <p:nvPr/>
        </p:nvPicPr>
        <p:blipFill>
          <a:blip r:embed="rId3"/>
          <a:stretch>
            <a:fillRect/>
          </a:stretch>
        </p:blipFill>
        <p:spPr>
          <a:xfrm>
            <a:off x="811272" y="1619094"/>
            <a:ext cx="2306320" cy="2306320"/>
          </a:xfrm>
          <a:prstGeom prst="rect">
            <a:avLst/>
          </a:prstGeom>
        </p:spPr>
      </p:pic>
    </p:spTree>
    <p:extLst>
      <p:ext uri="{BB962C8B-B14F-4D97-AF65-F5344CB8AC3E}">
        <p14:creationId xmlns:p14="http://schemas.microsoft.com/office/powerpoint/2010/main" val="1487653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2" name="Picture 1">
            <a:extLst>
              <a:ext uri="{FF2B5EF4-FFF2-40B4-BE49-F238E27FC236}">
                <a16:creationId xmlns:a16="http://schemas.microsoft.com/office/drawing/2014/main" id="{9815F033-CC32-3551-6F11-7A5AAB9C5E48}"/>
              </a:ext>
            </a:extLst>
          </p:cNvPr>
          <p:cNvPicPr>
            <a:picLocks noChangeAspect="1"/>
          </p:cNvPicPr>
          <p:nvPr/>
        </p:nvPicPr>
        <p:blipFill rotWithShape="1">
          <a:blip r:embed="rId3"/>
          <a:srcRect l="45779"/>
          <a:stretch/>
        </p:blipFill>
        <p:spPr>
          <a:xfrm>
            <a:off x="595086" y="442686"/>
            <a:ext cx="3396344" cy="4183114"/>
          </a:xfrm>
          <a:prstGeom prst="rect">
            <a:avLst/>
          </a:prstGeom>
        </p:spPr>
      </p:pic>
      <p:sp>
        <p:nvSpPr>
          <p:cNvPr id="406" name="Google Shape;406;p61">
            <a:hlinkClick r:id="" action="ppaction://hlinkshowjump?jump=previousslide"/>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1">
            <a:hlinkClick r:id="" action="ppaction://hlinkshowjump?jump=nextslide"/>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1">
            <a:hlinkClick r:id="rId4" action="ppaction://hlinksldjump"/>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1">
            <a:hlinkClick r:id="rId4" action="ppaction://hlinksldjump"/>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56181525-8E96-B9A0-8F60-03231003FB6C}"/>
              </a:ext>
            </a:extLst>
          </p:cNvPr>
          <p:cNvSpPr>
            <a:spLocks noGrp="1"/>
          </p:cNvSpPr>
          <p:nvPr>
            <p:ph type="subTitle" idx="1"/>
          </p:nvPr>
        </p:nvSpPr>
        <p:spPr>
          <a:xfrm>
            <a:off x="4927600" y="199251"/>
            <a:ext cx="3993333" cy="3497691"/>
          </a:xfrm>
        </p:spPr>
        <p:txBody>
          <a:bodyPr/>
          <a:lstStyle/>
          <a:p>
            <a:pPr algn="r" rtl="1">
              <a:lnSpc>
                <a:spcPct val="200000"/>
              </a:lnSpc>
            </a:pPr>
            <a:r>
              <a:rPr lang="fa-IR" sz="1800" b="1" dirty="0">
                <a:cs typeface="B Nazanin" panose="00000400000000000000" pitchFamily="2" charset="-78"/>
              </a:rPr>
              <a:t>نکات مربوط به اهداف و فرضیات:</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متن فرضیات با اهداف مشابه باشد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تعداد فرضیات با اهداف مشابه باشد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کلمه فراوانی و مقایسه با هم بکار نرود</a:t>
            </a:r>
          </a:p>
          <a:p>
            <a:pPr marL="342900" indent="-342900" algn="r" rtl="1">
              <a:lnSpc>
                <a:spcPct val="200000"/>
              </a:lnSpc>
              <a:buFont typeface="Arial" panose="020B0604020202020204" pitchFamily="34" charset="0"/>
              <a:buChar char="•"/>
            </a:pPr>
            <a:r>
              <a:rPr lang="fa-IR" sz="1600" dirty="0">
                <a:cs typeface="B Nazanin" panose="00000400000000000000" pitchFamily="2" charset="-78"/>
              </a:rPr>
              <a:t>در صورتی که اهداف کم باشد می توان یک هدف با فراوانی و دیگر هدف با مقایسه نوشت</a:t>
            </a:r>
          </a:p>
          <a:p>
            <a:pPr algn="r" rtl="1"/>
            <a:endParaRPr lang="fa-I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btitle 2">
            <a:extLst>
              <a:ext uri="{FF2B5EF4-FFF2-40B4-BE49-F238E27FC236}">
                <a16:creationId xmlns:a16="http://schemas.microsoft.com/office/drawing/2014/main" id="{E8B58F49-940F-D676-6D9F-C81564C19557}"/>
              </a:ext>
            </a:extLst>
          </p:cNvPr>
          <p:cNvSpPr>
            <a:spLocks noGrp="1"/>
          </p:cNvSpPr>
          <p:nvPr>
            <p:ph type="subTitle" idx="1"/>
          </p:nvPr>
        </p:nvSpPr>
        <p:spPr>
          <a:xfrm>
            <a:off x="2661920" y="273143"/>
            <a:ext cx="5527040" cy="3232057"/>
          </a:xfrm>
        </p:spPr>
        <p:txBody>
          <a:bodyPr/>
          <a:lstStyle/>
          <a:p>
            <a:pPr algn="r" rtl="1"/>
            <a:r>
              <a:rPr lang="fa-IR" sz="1800" b="1" dirty="0">
                <a:cs typeface="B Nazanin" panose="00000400000000000000" pitchFamily="2" charset="-78"/>
              </a:rPr>
              <a:t>متغییرها</a:t>
            </a:r>
          </a:p>
          <a:p>
            <a:pPr marL="342900" indent="-342900" algn="r" rtl="1">
              <a:lnSpc>
                <a:spcPct val="200000"/>
              </a:lnSpc>
              <a:buFont typeface="Courier New" panose="02070309020205020404" pitchFamily="49" charset="0"/>
              <a:buChar char="o"/>
            </a:pPr>
            <a:r>
              <a:rPr lang="fa-IR" sz="1600" dirty="0">
                <a:cs typeface="B Nazanin" panose="00000400000000000000" pitchFamily="2" charset="-78"/>
              </a:rPr>
              <a:t>متغییرها در اهداف نوشته می </a:t>
            </a:r>
            <a:r>
              <a:rPr lang="fa-IR" sz="1600" dirty="0" smtClean="0">
                <a:cs typeface="B Nazanin" panose="00000400000000000000" pitchFamily="2" charset="-78"/>
              </a:rPr>
              <a:t>شوند</a:t>
            </a:r>
          </a:p>
          <a:p>
            <a:pPr marL="342900" indent="-342900" algn="r" rtl="1">
              <a:lnSpc>
                <a:spcPct val="200000"/>
              </a:lnSpc>
              <a:buFont typeface="Courier New" panose="02070309020205020404" pitchFamily="49" charset="0"/>
              <a:buChar char="o"/>
            </a:pPr>
            <a:r>
              <a:rPr lang="fa-IR" sz="1600" dirty="0" smtClean="0">
                <a:cs typeface="B Nazanin" panose="00000400000000000000" pitchFamily="2" charset="-78"/>
              </a:rPr>
              <a:t>متغییر صحیح، محقق را به اهداف درست می رساند</a:t>
            </a:r>
            <a:endParaRPr lang="fa-IR" sz="1600" dirty="0">
              <a:cs typeface="B Nazanin" panose="00000400000000000000" pitchFamily="2" charset="-78"/>
            </a:endParaRPr>
          </a:p>
          <a:p>
            <a:pPr marL="342900" indent="-342900" algn="r" rtl="1">
              <a:lnSpc>
                <a:spcPct val="200000"/>
              </a:lnSpc>
              <a:buFont typeface="Courier New" panose="02070309020205020404" pitchFamily="49" charset="0"/>
              <a:buChar char="o"/>
            </a:pPr>
            <a:r>
              <a:rPr lang="fa-IR" sz="1600" dirty="0">
                <a:cs typeface="B Nazanin" panose="00000400000000000000" pitchFamily="2" charset="-78"/>
              </a:rPr>
              <a:t>علاوه بر تعیین متغییرها، تعریف، نوع، نقش، </a:t>
            </a:r>
            <a:r>
              <a:rPr lang="fa-IR" sz="1600" dirty="0" smtClean="0">
                <a:cs typeface="B Nazanin" panose="00000400000000000000" pitchFamily="2" charset="-78"/>
              </a:rPr>
              <a:t>واحد و </a:t>
            </a:r>
            <a:r>
              <a:rPr lang="fa-IR" sz="1600" dirty="0">
                <a:cs typeface="B Nazanin" panose="00000400000000000000" pitchFamily="2" charset="-78"/>
              </a:rPr>
              <a:t>نوع اندازه گیری </a:t>
            </a:r>
            <a:r>
              <a:rPr lang="fa-IR" sz="1600" dirty="0" smtClean="0">
                <a:cs typeface="B Nazanin" panose="00000400000000000000" pitchFamily="2" charset="-78"/>
              </a:rPr>
              <a:t>نیز خیلی مهم هستند</a:t>
            </a:r>
            <a:endParaRPr lang="fa-IR" sz="1600" dirty="0">
              <a:cs typeface="B Nazanin" panose="00000400000000000000" pitchFamily="2" charset="-78"/>
            </a:endParaRPr>
          </a:p>
          <a:p>
            <a:pPr marL="342900" indent="-342900" algn="r" rtl="1">
              <a:lnSpc>
                <a:spcPct val="200000"/>
              </a:lnSpc>
              <a:buFont typeface="Courier New" panose="02070309020205020404" pitchFamily="49" charset="0"/>
              <a:buChar char="o"/>
            </a:pPr>
            <a:r>
              <a:rPr lang="fa-IR" sz="1600" dirty="0">
                <a:cs typeface="B Nazanin" panose="00000400000000000000" pitchFamily="2" charset="-78"/>
              </a:rPr>
              <a:t>متغییر از یک فرد، شی، پدیده که قابل اندازه گیری است می تواند متفاوت باشد</a:t>
            </a:r>
          </a:p>
          <a:p>
            <a:pPr marL="342900" indent="-342900" algn="r" rtl="1">
              <a:lnSpc>
                <a:spcPct val="200000"/>
              </a:lnSpc>
              <a:buFont typeface="Courier New" panose="02070309020205020404" pitchFamily="49" charset="0"/>
              <a:buChar char="o"/>
            </a:pPr>
            <a:r>
              <a:rPr lang="fa-IR" sz="1600" dirty="0">
                <a:cs typeface="B Nazanin" panose="00000400000000000000" pitchFamily="2" charset="-78"/>
              </a:rPr>
              <a:t>متغییرها طبق اهداف می توانند به انواع کمی و کیفی تعیین و طبقه بندی شوند</a:t>
            </a:r>
          </a:p>
        </p:txBody>
      </p:sp>
      <p:grpSp>
        <p:nvGrpSpPr>
          <p:cNvPr id="20" name="Google Shape;3012;p129">
            <a:extLst>
              <a:ext uri="{FF2B5EF4-FFF2-40B4-BE49-F238E27FC236}">
                <a16:creationId xmlns:a16="http://schemas.microsoft.com/office/drawing/2014/main" id="{D91D332C-A258-3BE5-5E1B-8DDB49F52711}"/>
              </a:ext>
            </a:extLst>
          </p:cNvPr>
          <p:cNvGrpSpPr/>
          <p:nvPr/>
        </p:nvGrpSpPr>
        <p:grpSpPr>
          <a:xfrm>
            <a:off x="1345041" y="2940986"/>
            <a:ext cx="1446055" cy="1508457"/>
            <a:chOff x="1186975" y="238125"/>
            <a:chExt cx="5244275" cy="5238325"/>
          </a:xfrm>
        </p:grpSpPr>
        <p:sp>
          <p:nvSpPr>
            <p:cNvPr id="21" name="Google Shape;3013;p129">
              <a:extLst>
                <a:ext uri="{FF2B5EF4-FFF2-40B4-BE49-F238E27FC236}">
                  <a16:creationId xmlns:a16="http://schemas.microsoft.com/office/drawing/2014/main" id="{6060F790-F76E-5AD0-ED18-147B76F166C4}"/>
                </a:ext>
              </a:extLst>
            </p:cNvPr>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chemeClr val="bg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014;p129">
              <a:extLst>
                <a:ext uri="{FF2B5EF4-FFF2-40B4-BE49-F238E27FC236}">
                  <a16:creationId xmlns:a16="http://schemas.microsoft.com/office/drawing/2014/main" id="{9DF2B23F-996B-0A6C-A28C-CC08A7956E1C}"/>
                </a:ext>
              </a:extLst>
            </p:cNvPr>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15;p129">
              <a:extLst>
                <a:ext uri="{FF2B5EF4-FFF2-40B4-BE49-F238E27FC236}">
                  <a16:creationId xmlns:a16="http://schemas.microsoft.com/office/drawing/2014/main" id="{02C29BDE-0F79-7A5C-436F-8D75B6DE497F}"/>
                </a:ext>
              </a:extLst>
            </p:cNvPr>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016;p129">
              <a:extLst>
                <a:ext uri="{FF2B5EF4-FFF2-40B4-BE49-F238E27FC236}">
                  <a16:creationId xmlns:a16="http://schemas.microsoft.com/office/drawing/2014/main" id="{9B88F0A9-895D-CB9F-51FD-1EB0A2E8EB3B}"/>
                </a:ext>
              </a:extLst>
            </p:cNvPr>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32522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B0B1A39C-4DDE-1AA1-9696-ACCB13AF3DEE}"/>
              </a:ext>
            </a:extLst>
          </p:cNvPr>
          <p:cNvSpPr>
            <a:spLocks noGrp="1"/>
          </p:cNvSpPr>
          <p:nvPr>
            <p:ph type="subTitle" idx="1"/>
          </p:nvPr>
        </p:nvSpPr>
        <p:spPr>
          <a:xfrm>
            <a:off x="1017529" y="260741"/>
            <a:ext cx="7201912" cy="4721159"/>
          </a:xfrm>
        </p:spPr>
        <p:txBody>
          <a:bodyPr>
            <a:normAutofit fontScale="77500" lnSpcReduction="20000"/>
          </a:bodyPr>
          <a:lstStyle/>
          <a:p>
            <a:pPr algn="r" rtl="1"/>
            <a:r>
              <a:rPr lang="fa-IR" sz="1800" b="1" dirty="0">
                <a:cs typeface="B Nazanin" panose="00000400000000000000" pitchFamily="2" charset="-78"/>
              </a:rPr>
              <a:t>انواع </a:t>
            </a:r>
            <a:r>
              <a:rPr lang="fa-IR" sz="1800" b="1" dirty="0" smtClean="0">
                <a:cs typeface="B Nazanin" panose="00000400000000000000" pitchFamily="2" charset="-78"/>
              </a:rPr>
              <a:t>متغییرها</a:t>
            </a:r>
          </a:p>
          <a:p>
            <a:pPr algn="r" rtl="1"/>
            <a:endParaRPr lang="fa-IR" sz="1800" b="1" dirty="0">
              <a:cs typeface="B Nazanin" panose="00000400000000000000" pitchFamily="2" charset="-78"/>
            </a:endParaRPr>
          </a:p>
          <a:p>
            <a:pPr algn="r" rtl="1">
              <a:lnSpc>
                <a:spcPct val="170000"/>
              </a:lnSpc>
              <a:buFont typeface="Arial" panose="020B0604020202020204" pitchFamily="34" charset="0"/>
              <a:buChar char="•"/>
            </a:pPr>
            <a:r>
              <a:rPr lang="fa-IR" sz="1700" dirty="0">
                <a:cs typeface="B Nazanin" panose="00000400000000000000" pitchFamily="2" charset="-78"/>
              </a:rPr>
              <a:t>متغییر کمی: کمیت پذیر و با اعداد گزارش می شود، مانند وزن</a:t>
            </a:r>
          </a:p>
          <a:p>
            <a:pPr algn="r" rtl="1">
              <a:lnSpc>
                <a:spcPct val="170000"/>
              </a:lnSpc>
              <a:buFont typeface="Arial" panose="020B0604020202020204" pitchFamily="34" charset="0"/>
              <a:buChar char="•"/>
            </a:pPr>
            <a:r>
              <a:rPr lang="fa-IR" sz="1700" dirty="0">
                <a:cs typeface="B Nazanin" panose="00000400000000000000" pitchFamily="2" charset="-78"/>
              </a:rPr>
              <a:t>متغییر کیفی: کیفیت صفات، غیرقابل اندازه </a:t>
            </a:r>
            <a:r>
              <a:rPr lang="fa-IR" sz="1700" dirty="0" smtClean="0">
                <a:cs typeface="B Nazanin" panose="00000400000000000000" pitchFamily="2" charset="-78"/>
              </a:rPr>
              <a:t>گیری، مانند جنس</a:t>
            </a:r>
            <a:endParaRPr lang="fa-IR" sz="1700" dirty="0">
              <a:cs typeface="B Nazanin" panose="00000400000000000000" pitchFamily="2" charset="-78"/>
            </a:endParaRPr>
          </a:p>
          <a:p>
            <a:pPr algn="r" rtl="1">
              <a:lnSpc>
                <a:spcPct val="170000"/>
              </a:lnSpc>
              <a:buFont typeface="Arial" panose="020B0604020202020204" pitchFamily="34" charset="0"/>
              <a:buChar char="•"/>
            </a:pPr>
            <a:endParaRPr lang="fa-IR" sz="1700" dirty="0">
              <a:cs typeface="B Nazanin" panose="00000400000000000000" pitchFamily="2" charset="-78"/>
            </a:endParaRPr>
          </a:p>
          <a:p>
            <a:pPr lvl="0" algn="r" rtl="1">
              <a:lnSpc>
                <a:spcPct val="170000"/>
              </a:lnSpc>
              <a:buClr>
                <a:srgbClr val="000000"/>
              </a:buClr>
              <a:buFont typeface="Arial" panose="020B0604020202020204" pitchFamily="34" charset="0"/>
              <a:buChar char="•"/>
            </a:pPr>
            <a:r>
              <a:rPr lang="fa-IR" sz="1500" dirty="0">
                <a:solidFill>
                  <a:srgbClr val="000000"/>
                </a:solidFill>
                <a:cs typeface="B Nazanin" panose="00000400000000000000" pitchFamily="2" charset="-78"/>
              </a:rPr>
              <a:t>متغییر پیوسته: مقادیری را می‌پذیرند که می‌توانند در یک بازه‌ی پیوسته از مقادیر قرار گیرند، مانند فشارخون</a:t>
            </a:r>
          </a:p>
          <a:p>
            <a:pPr algn="r" rtl="1">
              <a:lnSpc>
                <a:spcPct val="170000"/>
              </a:lnSpc>
              <a:buFont typeface="Arial" panose="020B0604020202020204" pitchFamily="34" charset="0"/>
              <a:buChar char="•"/>
            </a:pPr>
            <a:r>
              <a:rPr lang="fa-IR" sz="1700" dirty="0" smtClean="0">
                <a:cs typeface="B Nazanin" panose="00000400000000000000" pitchFamily="2" charset="-78"/>
              </a:rPr>
              <a:t>متغییر </a:t>
            </a:r>
            <a:r>
              <a:rPr lang="fa-IR" sz="1700" dirty="0">
                <a:cs typeface="B Nazanin" panose="00000400000000000000" pitchFamily="2" charset="-78"/>
              </a:rPr>
              <a:t>گسسته: مقادیری را می‌پذیرند که به صورت مجزا و منفصل هستند، مانند تعداد </a:t>
            </a:r>
            <a:r>
              <a:rPr lang="fa-IR" sz="1700" dirty="0" smtClean="0">
                <a:cs typeface="B Nazanin" panose="00000400000000000000" pitchFamily="2" charset="-78"/>
              </a:rPr>
              <a:t>روز بستری‌ </a:t>
            </a:r>
            <a:r>
              <a:rPr lang="fa-IR" sz="1700" dirty="0">
                <a:cs typeface="B Nazanin" panose="00000400000000000000" pitchFamily="2" charset="-78"/>
              </a:rPr>
              <a:t>در بیمارستان</a:t>
            </a:r>
          </a:p>
          <a:p>
            <a:pPr algn="r" rtl="1">
              <a:lnSpc>
                <a:spcPct val="170000"/>
              </a:lnSpc>
              <a:buFont typeface="Arial" panose="020B0604020202020204" pitchFamily="34" charset="0"/>
              <a:buChar char="•"/>
            </a:pPr>
            <a:endParaRPr lang="fa-IR" sz="1700" dirty="0">
              <a:cs typeface="B Nazanin" panose="00000400000000000000" pitchFamily="2" charset="-78"/>
            </a:endParaRPr>
          </a:p>
          <a:p>
            <a:pPr algn="r" rtl="1">
              <a:lnSpc>
                <a:spcPct val="170000"/>
              </a:lnSpc>
              <a:buFont typeface="Arial" panose="020B0604020202020204" pitchFamily="34" charset="0"/>
              <a:buChar char="•"/>
            </a:pPr>
            <a:r>
              <a:rPr lang="fa-IR" sz="1700" dirty="0">
                <a:cs typeface="B Nazanin" panose="00000400000000000000" pitchFamily="2" charset="-78"/>
              </a:rPr>
              <a:t>متغییر اسمی: بر اساس داشتن یا نداشتن یک صفت، بین صفات </a:t>
            </a:r>
            <a:r>
              <a:rPr lang="fa-IR" sz="1700" dirty="0" smtClean="0">
                <a:cs typeface="B Nazanin" panose="00000400000000000000" pitchFamily="2" charset="-78"/>
              </a:rPr>
              <a:t>هیچ </a:t>
            </a:r>
            <a:r>
              <a:rPr lang="fa-IR" sz="1700" dirty="0">
                <a:cs typeface="B Nazanin" panose="00000400000000000000" pitchFamily="2" charset="-78"/>
              </a:rPr>
              <a:t>برتری وجود </a:t>
            </a:r>
            <a:r>
              <a:rPr lang="fa-IR" sz="1700" dirty="0" smtClean="0">
                <a:cs typeface="B Nazanin" panose="00000400000000000000" pitchFamily="2" charset="-78"/>
              </a:rPr>
              <a:t>ندارد مانند نژاد و جنسیت</a:t>
            </a:r>
            <a:endParaRPr lang="fa-IR" sz="1700" dirty="0">
              <a:cs typeface="B Nazanin" panose="00000400000000000000" pitchFamily="2" charset="-78"/>
            </a:endParaRPr>
          </a:p>
          <a:p>
            <a:pPr algn="r" rtl="1">
              <a:lnSpc>
                <a:spcPct val="170000"/>
              </a:lnSpc>
              <a:buFont typeface="Arial" panose="020B0604020202020204" pitchFamily="34" charset="0"/>
              <a:buChar char="•"/>
            </a:pPr>
            <a:r>
              <a:rPr lang="fa-IR" sz="1700" dirty="0">
                <a:cs typeface="B Nazanin" panose="00000400000000000000" pitchFamily="2" charset="-78"/>
              </a:rPr>
              <a:t>متغییر رتبه ایی: هر یک از متغییرها در یک طبقه، برتری بین آنها وجود دارد، میزان تحصیلات</a:t>
            </a:r>
          </a:p>
          <a:p>
            <a:pPr algn="r" rtl="1">
              <a:lnSpc>
                <a:spcPct val="170000"/>
              </a:lnSpc>
              <a:buFont typeface="Arial" panose="020B0604020202020204" pitchFamily="34" charset="0"/>
              <a:buChar char="•"/>
            </a:pPr>
            <a:endParaRPr lang="fa-IR" sz="1700" dirty="0">
              <a:cs typeface="B Nazanin" panose="00000400000000000000" pitchFamily="2" charset="-78"/>
            </a:endParaRPr>
          </a:p>
          <a:p>
            <a:pPr algn="r" rtl="1">
              <a:lnSpc>
                <a:spcPct val="170000"/>
              </a:lnSpc>
              <a:buFont typeface="Arial" panose="020B0604020202020204" pitchFamily="34" charset="0"/>
              <a:buChar char="•"/>
            </a:pPr>
            <a:r>
              <a:rPr lang="fa-IR" sz="1700" dirty="0">
                <a:cs typeface="B Nazanin" panose="00000400000000000000" pitchFamily="2" charset="-78"/>
              </a:rPr>
              <a:t>متغییر مستقل: توسط محقق وارد مطالعه می شود، قابل دستکاری، کنترل و </a:t>
            </a:r>
            <a:r>
              <a:rPr lang="fa-IR" sz="1700" dirty="0" smtClean="0">
                <a:cs typeface="B Nazanin" panose="00000400000000000000" pitchFamily="2" charset="-78"/>
              </a:rPr>
              <a:t>مشاهده، مانند مداخله یک دارو</a:t>
            </a:r>
            <a:endParaRPr lang="fa-IR" sz="1700" dirty="0">
              <a:cs typeface="B Nazanin" panose="00000400000000000000" pitchFamily="2" charset="-78"/>
            </a:endParaRPr>
          </a:p>
          <a:p>
            <a:pPr algn="r" rtl="1">
              <a:lnSpc>
                <a:spcPct val="170000"/>
              </a:lnSpc>
              <a:buFont typeface="Arial" panose="020B0604020202020204" pitchFamily="34" charset="0"/>
              <a:buChar char="•"/>
            </a:pPr>
            <a:r>
              <a:rPr lang="fa-IR" sz="1700" dirty="0">
                <a:cs typeface="B Nazanin" panose="00000400000000000000" pitchFamily="2" charset="-78"/>
              </a:rPr>
              <a:t>متغییر وابسته: اثر متغییر مستقل بر آن مشاهده و اندازه گیری می </a:t>
            </a:r>
            <a:r>
              <a:rPr lang="fa-IR" sz="1700" dirty="0" smtClean="0">
                <a:cs typeface="B Nazanin" panose="00000400000000000000" pitchFamily="2" charset="-78"/>
              </a:rPr>
              <a:t>شود، مانند میزان بهبود بیمار</a:t>
            </a:r>
            <a:endParaRPr lang="fa-IR" sz="1700" dirty="0">
              <a:cs typeface="B Nazanin" panose="00000400000000000000" pitchFamily="2" charset="-78"/>
            </a:endParaRPr>
          </a:p>
          <a:p>
            <a:pPr algn="r" rtl="1">
              <a:lnSpc>
                <a:spcPct val="170000"/>
              </a:lnSpc>
              <a:buFont typeface="Arial" panose="020B0604020202020204" pitchFamily="34" charset="0"/>
              <a:buChar char="•"/>
            </a:pPr>
            <a:endParaRPr lang="fa-IR" sz="1700" dirty="0">
              <a:cs typeface="B Nazanin" panose="00000400000000000000" pitchFamily="2" charset="-78"/>
            </a:endParaRPr>
          </a:p>
          <a:p>
            <a:pPr algn="r" rtl="1">
              <a:lnSpc>
                <a:spcPct val="170000"/>
              </a:lnSpc>
              <a:buFont typeface="Arial" panose="020B0604020202020204" pitchFamily="34" charset="0"/>
              <a:buChar char="•"/>
            </a:pPr>
            <a:r>
              <a:rPr lang="fa-IR" sz="1700" dirty="0">
                <a:cs typeface="B Nazanin" panose="00000400000000000000" pitchFamily="2" charset="-78"/>
              </a:rPr>
              <a:t>متغییر زمینه ایی: نه مستقل و نه وابسته هستند، در بسیاری از تحقیقات حضور دارند، دموگرافیک</a:t>
            </a:r>
          </a:p>
          <a:p>
            <a:pPr algn="r" rtl="1">
              <a:lnSpc>
                <a:spcPct val="170000"/>
              </a:lnSpc>
              <a:buFont typeface="Arial" panose="020B0604020202020204" pitchFamily="34" charset="0"/>
              <a:buChar char="•"/>
            </a:pPr>
            <a:r>
              <a:rPr lang="fa-IR" sz="1700" dirty="0">
                <a:cs typeface="B Nazanin" panose="00000400000000000000" pitchFamily="2" charset="-78"/>
              </a:rPr>
              <a:t>متغییر مخدوش کننده: متغییرهای مزاحم، بر مستقل و وابسته یا رابطه آنها تاثیر می گذارد</a:t>
            </a:r>
          </a:p>
        </p:txBody>
      </p:sp>
      <p:pic>
        <p:nvPicPr>
          <p:cNvPr id="11" name="Picture 10">
            <a:extLst>
              <a:ext uri="{FF2B5EF4-FFF2-40B4-BE49-F238E27FC236}">
                <a16:creationId xmlns:a16="http://schemas.microsoft.com/office/drawing/2014/main" id="{2E08DA9F-4DD2-78FA-BE88-92B180788BEA}"/>
              </a:ext>
            </a:extLst>
          </p:cNvPr>
          <p:cNvPicPr>
            <a:picLocks noChangeAspect="1"/>
          </p:cNvPicPr>
          <p:nvPr/>
        </p:nvPicPr>
        <p:blipFill>
          <a:blip r:embed="rId3"/>
          <a:stretch>
            <a:fillRect/>
          </a:stretch>
        </p:blipFill>
        <p:spPr>
          <a:xfrm>
            <a:off x="735509" y="3084110"/>
            <a:ext cx="1615940" cy="1615940"/>
          </a:xfrm>
          <a:prstGeom prst="rect">
            <a:avLst/>
          </a:prstGeom>
        </p:spPr>
      </p:pic>
    </p:spTree>
    <p:extLst>
      <p:ext uri="{BB962C8B-B14F-4D97-AF65-F5344CB8AC3E}">
        <p14:creationId xmlns:p14="http://schemas.microsoft.com/office/powerpoint/2010/main" val="15939747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B0B1A39C-4DDE-1AA1-9696-ACCB13AF3DEE}"/>
              </a:ext>
            </a:extLst>
          </p:cNvPr>
          <p:cNvSpPr>
            <a:spLocks noGrp="1"/>
          </p:cNvSpPr>
          <p:nvPr>
            <p:ph type="subTitle" idx="1"/>
          </p:nvPr>
        </p:nvSpPr>
        <p:spPr>
          <a:xfrm>
            <a:off x="1017529" y="260741"/>
            <a:ext cx="7201912" cy="4721159"/>
          </a:xfrm>
        </p:spPr>
        <p:txBody>
          <a:bodyPr>
            <a:normAutofit/>
          </a:bodyPr>
          <a:lstStyle/>
          <a:p>
            <a:pPr algn="r" rtl="1">
              <a:lnSpc>
                <a:spcPct val="150000"/>
              </a:lnSpc>
            </a:pPr>
            <a:r>
              <a:rPr lang="fa-IR" b="1" dirty="0">
                <a:cs typeface="B Nazanin" panose="00000400000000000000" pitchFamily="2" charset="-78"/>
              </a:rPr>
              <a:t>مثال 1: تأثیر مصرف قهوه بر بیماری قلبی</a:t>
            </a:r>
          </a:p>
          <a:p>
            <a:pPr algn="r" rtl="1">
              <a:lnSpc>
                <a:spcPct val="150000"/>
              </a:lnSpc>
            </a:pPr>
            <a:r>
              <a:rPr lang="fa-IR" dirty="0">
                <a:cs typeface="B Nazanin" panose="00000400000000000000" pitchFamily="2" charset="-78"/>
              </a:rPr>
              <a:t>فرض کنید یک تحقیق نشان می‌دهد که بین مصرف قهوه و بیماری قلبی رابطه‌ای وجود دارد، به طوری که افرادی که قهوه بیشتری مصرف می‌کنند، بیشتر در معرض خطر بیماری قلبی هستند. در اینجا، ممکن است یک متغیر مخدوش‌کننده وجود داشته باشد: </a:t>
            </a:r>
            <a:r>
              <a:rPr lang="fa-IR" b="1" dirty="0">
                <a:cs typeface="B Nazanin" panose="00000400000000000000" pitchFamily="2" charset="-78"/>
              </a:rPr>
              <a:t>سیگار کشیدن</a:t>
            </a:r>
            <a:r>
              <a:rPr lang="fa-IR" dirty="0">
                <a:cs typeface="B Nazanin" panose="00000400000000000000" pitchFamily="2" charset="-78"/>
              </a:rPr>
              <a:t>. افرادی که بیشتر قهوه می‌نوشند، ممکن است تمایل بیشتری به سیگار کشیدن داشته باشند، و در واقع این سیگار کشیدن است که باعث افزایش خطر بیماری قلبی می‌شود، نه مصرف قهوه</a:t>
            </a:r>
            <a:r>
              <a:rPr lang="fa-IR" dirty="0" smtClean="0">
                <a:cs typeface="B Nazanin" panose="00000400000000000000" pitchFamily="2" charset="-78"/>
              </a:rPr>
              <a:t>.</a:t>
            </a:r>
          </a:p>
          <a:p>
            <a:pPr algn="r" rtl="1">
              <a:lnSpc>
                <a:spcPct val="150000"/>
              </a:lnSpc>
            </a:pPr>
            <a:endParaRPr lang="fa-IR" dirty="0">
              <a:cs typeface="B Nazanin" panose="00000400000000000000" pitchFamily="2" charset="-78"/>
            </a:endParaRPr>
          </a:p>
          <a:p>
            <a:pPr algn="r" rtl="1">
              <a:lnSpc>
                <a:spcPct val="150000"/>
              </a:lnSpc>
            </a:pPr>
            <a:r>
              <a:rPr lang="fa-IR" b="1" dirty="0">
                <a:cs typeface="B Nazanin" panose="00000400000000000000" pitchFamily="2" charset="-78"/>
              </a:rPr>
              <a:t>مثال 2: ارتباط بین سطح تحصیلات و درآمد</a:t>
            </a:r>
          </a:p>
          <a:p>
            <a:pPr algn="r" rtl="1">
              <a:lnSpc>
                <a:spcPct val="150000"/>
              </a:lnSpc>
            </a:pPr>
            <a:r>
              <a:rPr lang="fa-IR" dirty="0">
                <a:cs typeface="B Nazanin" panose="00000400000000000000" pitchFamily="2" charset="-78"/>
              </a:rPr>
              <a:t>فرض کنید تحقیق دیگری نشان می‌دهد که افراد با سطح تحصیلات بالاتر، درآمد بیشتری دارند. در اینجا، یک متغیر مخدوش‌کننده می‌تواند </a:t>
            </a:r>
            <a:r>
              <a:rPr lang="fa-IR" b="1" dirty="0">
                <a:cs typeface="B Nazanin" panose="00000400000000000000" pitchFamily="2" charset="-78"/>
              </a:rPr>
              <a:t>وضعیت اقتصادی خانوادگی</a:t>
            </a:r>
            <a:r>
              <a:rPr lang="fa-IR" dirty="0">
                <a:cs typeface="B Nazanin" panose="00000400000000000000" pitchFamily="2" charset="-78"/>
              </a:rPr>
              <a:t> باشد. افرادی که از خانواده‌های ثروتمند می‌آیند، ممکن است دسترسی به تحصیلات بهتر داشته باشند و به همین دلیل درآمد بیشتری کسب کنند. بنابراین، وضعیت اقتصادی خانوادگی می‌تواند رابطه‌ی بین تحصیلات و درآمد را تحت تأثیر قرار دهد.</a:t>
            </a:r>
          </a:p>
        </p:txBody>
      </p:sp>
      <p:pic>
        <p:nvPicPr>
          <p:cNvPr id="11" name="Picture 10">
            <a:extLst>
              <a:ext uri="{FF2B5EF4-FFF2-40B4-BE49-F238E27FC236}">
                <a16:creationId xmlns:a16="http://schemas.microsoft.com/office/drawing/2014/main" id="{2E08DA9F-4DD2-78FA-BE88-92B180788BEA}"/>
              </a:ext>
            </a:extLst>
          </p:cNvPr>
          <p:cNvPicPr>
            <a:picLocks noChangeAspect="1"/>
          </p:cNvPicPr>
          <p:nvPr/>
        </p:nvPicPr>
        <p:blipFill>
          <a:blip r:embed="rId3"/>
          <a:stretch>
            <a:fillRect/>
          </a:stretch>
        </p:blipFill>
        <p:spPr>
          <a:xfrm>
            <a:off x="1319900" y="3527560"/>
            <a:ext cx="1615940" cy="1615940"/>
          </a:xfrm>
          <a:prstGeom prst="rect">
            <a:avLst/>
          </a:prstGeom>
        </p:spPr>
      </p:pic>
    </p:spTree>
    <p:extLst>
      <p:ext uri="{BB962C8B-B14F-4D97-AF65-F5344CB8AC3E}">
        <p14:creationId xmlns:p14="http://schemas.microsoft.com/office/powerpoint/2010/main" val="41428975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BEAB415C-7EB9-6AE9-884E-2F082D8D2717}"/>
              </a:ext>
            </a:extLst>
          </p:cNvPr>
          <p:cNvSpPr>
            <a:spLocks noGrp="1"/>
          </p:cNvSpPr>
          <p:nvPr>
            <p:ph type="subTitle" idx="1"/>
          </p:nvPr>
        </p:nvSpPr>
        <p:spPr>
          <a:xfrm>
            <a:off x="3059460" y="0"/>
            <a:ext cx="5322540" cy="5143500"/>
          </a:xfrm>
        </p:spPr>
        <p:txBody>
          <a:bodyPr>
            <a:normAutofit fontScale="92500"/>
          </a:bodyPr>
          <a:lstStyle/>
          <a:p>
            <a:pPr algn="r" rtl="1"/>
            <a:r>
              <a:rPr lang="fa-IR" sz="1800" b="1" dirty="0">
                <a:cs typeface="B Nazanin" panose="00000400000000000000" pitchFamily="2" charset="-78"/>
              </a:rPr>
              <a:t>روش </a:t>
            </a:r>
            <a:r>
              <a:rPr lang="fa-IR" sz="1800" b="1" dirty="0" smtClean="0">
                <a:cs typeface="B Nazanin" panose="00000400000000000000" pitchFamily="2" charset="-78"/>
              </a:rPr>
              <a:t>اجرا</a:t>
            </a:r>
          </a:p>
          <a:p>
            <a:pPr algn="r" rtl="1"/>
            <a:endParaRPr lang="fa-IR" sz="1800" b="1" dirty="0">
              <a:cs typeface="B Nazanin" panose="00000400000000000000" pitchFamily="2" charset="-78"/>
            </a:endParaRPr>
          </a:p>
          <a:p>
            <a:pPr marL="342900" indent="-342900" algn="r" rtl="1">
              <a:buFont typeface="Wingdings" panose="05000000000000000000" pitchFamily="2" charset="2"/>
              <a:buChar char="v"/>
            </a:pPr>
            <a:r>
              <a:rPr lang="fa-IR" dirty="0">
                <a:cs typeface="B Nazanin" panose="00000400000000000000" pitchFamily="2" charset="-78"/>
              </a:rPr>
              <a:t>بر اساس مواردی چون زمان، هزینه و اهداف مطالعه روش اجرا تعریف می شود</a:t>
            </a:r>
          </a:p>
          <a:p>
            <a:pPr algn="r" rtl="1"/>
            <a:endParaRPr lang="fa-IR" b="1" dirty="0">
              <a:cs typeface="B Nazanin" panose="00000400000000000000" pitchFamily="2" charset="-78"/>
            </a:endParaRPr>
          </a:p>
          <a:p>
            <a:pPr algn="r" rtl="1"/>
            <a:r>
              <a:rPr lang="fa-IR" sz="1800" b="1" dirty="0" smtClean="0">
                <a:cs typeface="B Nazanin" panose="00000400000000000000" pitchFamily="2" charset="-78"/>
              </a:rPr>
              <a:t>مطالعات</a:t>
            </a:r>
            <a:endParaRPr lang="fa-IR" sz="1800" b="1" dirty="0">
              <a:cs typeface="B Nazanin" panose="00000400000000000000" pitchFamily="2" charset="-78"/>
            </a:endParaRPr>
          </a:p>
          <a:p>
            <a:pPr algn="r" rtl="1">
              <a:lnSpc>
                <a:spcPct val="150000"/>
              </a:lnSpc>
              <a:buFont typeface="Wingdings" panose="05000000000000000000" pitchFamily="2" charset="2"/>
              <a:buChar char="Ø"/>
            </a:pPr>
            <a:r>
              <a:rPr lang="fa-IR" b="1" dirty="0">
                <a:cs typeface="B Nazanin" panose="00000400000000000000" pitchFamily="2" charset="-78"/>
              </a:rPr>
              <a:t>اولیه</a:t>
            </a:r>
            <a:r>
              <a:rPr lang="fa-IR" dirty="0">
                <a:cs typeface="B Nazanin" panose="00000400000000000000" pitchFamily="2" charset="-78"/>
              </a:rPr>
              <a:t>: تمام مراحل کار محقق انجام می دهد، مطالعه اورجینال</a:t>
            </a:r>
          </a:p>
          <a:p>
            <a:pPr algn="r" rtl="1">
              <a:lnSpc>
                <a:spcPct val="150000"/>
              </a:lnSpc>
              <a:buFont typeface="Wingdings" panose="05000000000000000000" pitchFamily="2" charset="2"/>
              <a:buChar char="Ø"/>
            </a:pPr>
            <a:r>
              <a:rPr lang="fa-IR" b="1" dirty="0">
                <a:cs typeface="B Nazanin" panose="00000400000000000000" pitchFamily="2" charset="-78"/>
              </a:rPr>
              <a:t>ثانویه</a:t>
            </a:r>
            <a:r>
              <a:rPr lang="fa-IR" dirty="0">
                <a:cs typeface="B Nazanin" panose="00000400000000000000" pitchFamily="2" charset="-78"/>
              </a:rPr>
              <a:t>: بر اساس نتایج مطالعات دیگران مطالعه خودمان انجام می دهیم، سیستماتیک ریویو</a:t>
            </a:r>
          </a:p>
          <a:p>
            <a:pPr algn="r" rtl="1">
              <a:lnSpc>
                <a:spcPct val="150000"/>
              </a:lnSpc>
              <a:buFont typeface="Wingdings" panose="05000000000000000000" pitchFamily="2" charset="2"/>
              <a:buChar char="Ø"/>
            </a:pPr>
            <a:endParaRPr lang="fa-IR" dirty="0">
              <a:cs typeface="B Nazanin" panose="00000400000000000000" pitchFamily="2" charset="-78"/>
            </a:endParaRPr>
          </a:p>
          <a:p>
            <a:pPr algn="r" rtl="1">
              <a:lnSpc>
                <a:spcPct val="150000"/>
              </a:lnSpc>
              <a:buFont typeface="Wingdings" panose="05000000000000000000" pitchFamily="2" charset="2"/>
              <a:buChar char="Ø"/>
            </a:pPr>
            <a:r>
              <a:rPr lang="fa-IR" b="1" dirty="0">
                <a:cs typeface="B Nazanin" panose="00000400000000000000" pitchFamily="2" charset="-78"/>
              </a:rPr>
              <a:t>کیفی</a:t>
            </a:r>
            <a:r>
              <a:rPr lang="fa-IR" dirty="0">
                <a:cs typeface="B Nazanin" panose="00000400000000000000" pitchFamily="2" charset="-78"/>
              </a:rPr>
              <a:t>: مطالعات بر پایه مصاحبه، اعداد و ارقام نداره، مسائل اجتماعی</a:t>
            </a:r>
          </a:p>
          <a:p>
            <a:pPr algn="r" rtl="1">
              <a:lnSpc>
                <a:spcPct val="150000"/>
              </a:lnSpc>
              <a:buFont typeface="Wingdings" panose="05000000000000000000" pitchFamily="2" charset="2"/>
              <a:buChar char="Ø"/>
            </a:pPr>
            <a:r>
              <a:rPr lang="fa-IR" b="1" dirty="0">
                <a:cs typeface="B Nazanin" panose="00000400000000000000" pitchFamily="2" charset="-78"/>
              </a:rPr>
              <a:t>کمی</a:t>
            </a:r>
            <a:r>
              <a:rPr lang="fa-IR" dirty="0">
                <a:cs typeface="B Nazanin" panose="00000400000000000000" pitchFamily="2" charset="-78"/>
              </a:rPr>
              <a:t>: عمده مطالعات محققین، به دو نوع مشاهده ایی و مداخله ایی</a:t>
            </a:r>
          </a:p>
          <a:p>
            <a:pPr algn="r" rtl="1">
              <a:lnSpc>
                <a:spcPct val="150000"/>
              </a:lnSpc>
              <a:buFont typeface="Wingdings" panose="05000000000000000000" pitchFamily="2" charset="2"/>
              <a:buChar char="Ø"/>
            </a:pPr>
            <a:endParaRPr lang="fa-IR" dirty="0">
              <a:cs typeface="B Nazanin" panose="00000400000000000000" pitchFamily="2" charset="-78"/>
            </a:endParaRPr>
          </a:p>
          <a:p>
            <a:pPr algn="r" rtl="1">
              <a:lnSpc>
                <a:spcPct val="150000"/>
              </a:lnSpc>
              <a:buFont typeface="Wingdings" panose="05000000000000000000" pitchFamily="2" charset="2"/>
              <a:buChar char="Ø"/>
            </a:pPr>
            <a:r>
              <a:rPr lang="fa-IR" b="1" dirty="0">
                <a:cs typeface="B Nazanin" panose="00000400000000000000" pitchFamily="2" charset="-78"/>
              </a:rPr>
              <a:t>مشاهده ایی</a:t>
            </a:r>
            <a:r>
              <a:rPr lang="fa-IR" dirty="0" smtClean="0">
                <a:cs typeface="B Nazanin" panose="00000400000000000000" pitchFamily="2" charset="-78"/>
              </a:rPr>
              <a:t>:</a:t>
            </a:r>
          </a:p>
          <a:p>
            <a:pPr algn="r" rtl="1">
              <a:lnSpc>
                <a:spcPct val="150000"/>
              </a:lnSpc>
              <a:buFont typeface="Wingdings" panose="05000000000000000000" pitchFamily="2" charset="2"/>
              <a:buChar char="Ø"/>
            </a:pPr>
            <a:r>
              <a:rPr lang="fa-IR" dirty="0" smtClean="0">
                <a:cs typeface="B Nazanin" panose="00000400000000000000" pitchFamily="2" charset="-78"/>
              </a:rPr>
              <a:t> </a:t>
            </a:r>
            <a:r>
              <a:rPr lang="fa-IR" dirty="0">
                <a:cs typeface="B Nazanin" panose="00000400000000000000" pitchFamily="2" charset="-78"/>
              </a:rPr>
              <a:t>مبتنی بر جمعیت</a:t>
            </a:r>
            <a:r>
              <a:rPr lang="fa-IR" dirty="0" smtClean="0">
                <a:cs typeface="B Nazanin" panose="00000400000000000000" pitchFamily="2" charset="-78"/>
              </a:rPr>
              <a:t>، جوامع و جمعیتی در کشور، </a:t>
            </a:r>
            <a:r>
              <a:rPr lang="fa-IR" dirty="0">
                <a:cs typeface="B Nazanin" panose="00000400000000000000" pitchFamily="2" charset="-78"/>
              </a:rPr>
              <a:t>فقط ناظر </a:t>
            </a:r>
            <a:r>
              <a:rPr lang="fa-IR" dirty="0" smtClean="0">
                <a:cs typeface="B Nazanin" panose="00000400000000000000" pitchFamily="2" charset="-78"/>
              </a:rPr>
              <a:t>هستیم و مداخله نداریم</a:t>
            </a:r>
          </a:p>
          <a:p>
            <a:pPr algn="r" rtl="1">
              <a:lnSpc>
                <a:spcPct val="150000"/>
              </a:lnSpc>
              <a:buFont typeface="Wingdings" panose="05000000000000000000" pitchFamily="2" charset="2"/>
              <a:buChar char="Ø"/>
            </a:pPr>
            <a:r>
              <a:rPr lang="fa-IR" dirty="0">
                <a:cs typeface="B Nazanin" panose="00000400000000000000" pitchFamily="2" charset="-78"/>
              </a:rPr>
              <a:t>مبتی بر فرد، تعریف گروه هدف، تعیین حجم </a:t>
            </a:r>
            <a:r>
              <a:rPr lang="fa-IR" dirty="0" smtClean="0">
                <a:cs typeface="B Nazanin" panose="00000400000000000000" pitchFamily="2" charset="-78"/>
              </a:rPr>
              <a:t>نمونه، به </a:t>
            </a:r>
            <a:r>
              <a:rPr lang="fa-IR" dirty="0">
                <a:cs typeface="B Nazanin" panose="00000400000000000000" pitchFamily="2" charset="-78"/>
              </a:rPr>
              <a:t>دو نوع توصیفی و تحلیلی تقسیم می شود</a:t>
            </a:r>
          </a:p>
          <a:p>
            <a:pPr algn="r" rtl="1">
              <a:lnSpc>
                <a:spcPct val="150000"/>
              </a:lnSpc>
              <a:buFont typeface="Wingdings" panose="05000000000000000000" pitchFamily="2" charset="2"/>
              <a:buChar char="Ø"/>
            </a:pPr>
            <a:r>
              <a:rPr lang="fa-IR" b="1" dirty="0">
                <a:cs typeface="B Nazanin" panose="00000400000000000000" pitchFamily="2" charset="-78"/>
              </a:rPr>
              <a:t>مداخله </a:t>
            </a:r>
            <a:r>
              <a:rPr lang="fa-IR" b="1" dirty="0" smtClean="0">
                <a:cs typeface="B Nazanin" panose="00000400000000000000" pitchFamily="2" charset="-78"/>
              </a:rPr>
              <a:t>ایی</a:t>
            </a:r>
            <a:r>
              <a:rPr lang="fa-IR" dirty="0" smtClean="0">
                <a:cs typeface="B Nazanin" panose="00000400000000000000" pitchFamily="2" charset="-78"/>
              </a:rPr>
              <a:t>: مداخله و دستکاری می کنیم</a:t>
            </a:r>
            <a:r>
              <a:rPr lang="fa-IR" dirty="0">
                <a:cs typeface="B Nazanin" panose="00000400000000000000" pitchFamily="2" charset="-78"/>
              </a:rPr>
              <a:t>، ماهیت آینده </a:t>
            </a:r>
            <a:r>
              <a:rPr lang="fa-IR" dirty="0" smtClean="0">
                <a:cs typeface="B Nazanin" panose="00000400000000000000" pitchFamily="2" charset="-78"/>
              </a:rPr>
              <a:t>نگری، مطالعات کارآزمایی بالینی</a:t>
            </a:r>
            <a:endParaRPr lang="fa-IR" dirty="0">
              <a:cs typeface="B Nazanin" panose="00000400000000000000" pitchFamily="2" charset="-78"/>
            </a:endParaRPr>
          </a:p>
        </p:txBody>
      </p:sp>
      <p:pic>
        <p:nvPicPr>
          <p:cNvPr id="14" name="Picture 13">
            <a:extLst>
              <a:ext uri="{FF2B5EF4-FFF2-40B4-BE49-F238E27FC236}">
                <a16:creationId xmlns:a16="http://schemas.microsoft.com/office/drawing/2014/main" id="{17D8AFB2-4BC9-19B3-95C6-F08126899EA3}"/>
              </a:ext>
            </a:extLst>
          </p:cNvPr>
          <p:cNvPicPr>
            <a:picLocks noChangeAspect="1"/>
          </p:cNvPicPr>
          <p:nvPr/>
        </p:nvPicPr>
        <p:blipFill>
          <a:blip r:embed="rId3"/>
          <a:stretch>
            <a:fillRect/>
          </a:stretch>
        </p:blipFill>
        <p:spPr>
          <a:xfrm>
            <a:off x="940087" y="1480457"/>
            <a:ext cx="2239993" cy="2681386"/>
          </a:xfrm>
          <a:prstGeom prst="rect">
            <a:avLst/>
          </a:prstGeom>
        </p:spPr>
      </p:pic>
    </p:spTree>
    <p:extLst>
      <p:ext uri="{BB962C8B-B14F-4D97-AF65-F5344CB8AC3E}">
        <p14:creationId xmlns:p14="http://schemas.microsoft.com/office/powerpoint/2010/main" val="33061799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08F385-8FC0-553B-A766-394D9DA5BA3A}"/>
              </a:ext>
            </a:extLst>
          </p:cNvPr>
          <p:cNvPicPr>
            <a:picLocks noChangeAspect="1"/>
          </p:cNvPicPr>
          <p:nvPr/>
        </p:nvPicPr>
        <p:blipFill>
          <a:blip r:embed="rId2"/>
          <a:stretch>
            <a:fillRect/>
          </a:stretch>
        </p:blipFill>
        <p:spPr>
          <a:xfrm>
            <a:off x="233824" y="2458720"/>
            <a:ext cx="2804832" cy="2247901"/>
          </a:xfrm>
          <a:prstGeom prst="rect">
            <a:avLst/>
          </a:prstGeom>
        </p:spPr>
      </p:pic>
      <p:sp>
        <p:nvSpPr>
          <p:cNvPr id="6" name="Google Shape;397;p60">
            <a:hlinkClick r:id="rId3"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3"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8704A500-B5BD-FE58-5892-578D576A2FC1}"/>
              </a:ext>
            </a:extLst>
          </p:cNvPr>
          <p:cNvSpPr>
            <a:spLocks noGrp="1"/>
          </p:cNvSpPr>
          <p:nvPr>
            <p:ph type="subTitle" idx="1"/>
          </p:nvPr>
        </p:nvSpPr>
        <p:spPr>
          <a:xfrm>
            <a:off x="-260059" y="339743"/>
            <a:ext cx="8469339" cy="2118977"/>
          </a:xfrm>
        </p:spPr>
        <p:txBody>
          <a:bodyPr/>
          <a:lstStyle/>
          <a:p>
            <a:pPr algn="r" rtl="1"/>
            <a:r>
              <a:rPr lang="fa-IR" sz="1800" b="1" dirty="0">
                <a:cs typeface="B Nazanin" panose="00000400000000000000" pitchFamily="2" charset="-78"/>
              </a:rPr>
              <a:t>انواع مطالعات</a:t>
            </a:r>
          </a:p>
          <a:p>
            <a:pPr algn="r" rtl="1"/>
            <a:endParaRPr lang="fa-IR" dirty="0">
              <a:cs typeface="B Nazanin" panose="00000400000000000000" pitchFamily="2" charset="-78"/>
            </a:endParaRPr>
          </a:p>
          <a:p>
            <a:pPr marL="342900" indent="-342900" algn="r" rtl="1">
              <a:buFont typeface="Wingdings" panose="05000000000000000000" pitchFamily="2" charset="2"/>
              <a:buChar char="Ø"/>
            </a:pPr>
            <a:r>
              <a:rPr lang="fa-IR" b="1" dirty="0">
                <a:cs typeface="B Nazanin" panose="00000400000000000000" pitchFamily="2" charset="-78"/>
              </a:rPr>
              <a:t>کراس سکشنال</a:t>
            </a:r>
            <a:r>
              <a:rPr lang="fa-IR" dirty="0">
                <a:cs typeface="B Nazanin" panose="00000400000000000000" pitchFamily="2" charset="-78"/>
              </a:rPr>
              <a:t>: بررسی و توصیف یک گروه از افراد مشخص، به دو نوع توصیفی و تحلیلی تقسیم می </a:t>
            </a:r>
            <a:r>
              <a:rPr lang="fa-IR" dirty="0" smtClean="0">
                <a:cs typeface="B Nazanin" panose="00000400000000000000" pitchFamily="2" charset="-78"/>
              </a:rPr>
              <a:t>شود، بررسی شیوع، سریع و کم هزینه</a:t>
            </a:r>
            <a:endParaRPr lang="fa-IR" dirty="0">
              <a:cs typeface="B Nazanin" panose="00000400000000000000" pitchFamily="2" charset="-78"/>
            </a:endParaRPr>
          </a:p>
          <a:p>
            <a:pPr marL="342900" indent="-342900" algn="r" rtl="1">
              <a:buFont typeface="Wingdings" panose="05000000000000000000" pitchFamily="2" charset="2"/>
              <a:buChar char="Ø"/>
            </a:pPr>
            <a:endParaRPr lang="fa-IR" dirty="0">
              <a:cs typeface="B Nazanin" panose="00000400000000000000" pitchFamily="2" charset="-78"/>
            </a:endParaRPr>
          </a:p>
          <a:p>
            <a:pPr marL="342900" indent="-342900" algn="r" rtl="1">
              <a:buFont typeface="Wingdings" panose="05000000000000000000" pitchFamily="2" charset="2"/>
              <a:buChar char="Ø"/>
            </a:pPr>
            <a:r>
              <a:rPr lang="fa-IR" b="1" dirty="0">
                <a:cs typeface="B Nazanin" panose="00000400000000000000" pitchFamily="2" charset="-78"/>
              </a:rPr>
              <a:t>کیس کنترل</a:t>
            </a:r>
            <a:r>
              <a:rPr lang="fa-IR" dirty="0">
                <a:cs typeface="B Nazanin" panose="00000400000000000000" pitchFamily="2" charset="-78"/>
              </a:rPr>
              <a:t>: مطالعه گذشته نگر، دو گروه از افراد بر اساس </a:t>
            </a:r>
            <a:r>
              <a:rPr lang="fa-IR" dirty="0" smtClean="0">
                <a:cs typeface="B Nazanin" panose="00000400000000000000" pitchFamily="2" charset="-78"/>
              </a:rPr>
              <a:t>داشتن </a:t>
            </a:r>
            <a:r>
              <a:rPr lang="fa-IR" dirty="0">
                <a:cs typeface="B Nazanin" panose="00000400000000000000" pitchFamily="2" charset="-78"/>
              </a:rPr>
              <a:t>با یک ریسک فاکتور بررسی می </a:t>
            </a:r>
            <a:r>
              <a:rPr lang="fa-IR" dirty="0" smtClean="0">
                <a:cs typeface="B Nazanin" panose="00000400000000000000" pitchFamily="2" charset="-78"/>
              </a:rPr>
              <a:t>کنیم، سریع و کم هزینه تر از مطالعات کوهورت</a:t>
            </a:r>
            <a:endParaRPr lang="fa-IR" dirty="0">
              <a:cs typeface="B Nazanin" panose="00000400000000000000" pitchFamily="2" charset="-78"/>
            </a:endParaRPr>
          </a:p>
          <a:p>
            <a:pPr marL="342900" indent="-342900" algn="r" rtl="1">
              <a:buFont typeface="Wingdings" panose="05000000000000000000" pitchFamily="2" charset="2"/>
              <a:buChar char="Ø"/>
            </a:pPr>
            <a:endParaRPr lang="fa-IR" dirty="0">
              <a:cs typeface="B Nazanin" panose="00000400000000000000" pitchFamily="2" charset="-78"/>
            </a:endParaRPr>
          </a:p>
          <a:p>
            <a:pPr marL="342900" indent="-342900" algn="r" rtl="1">
              <a:buFont typeface="Wingdings" panose="05000000000000000000" pitchFamily="2" charset="2"/>
              <a:buChar char="Ø"/>
            </a:pPr>
            <a:r>
              <a:rPr lang="fa-IR" b="1" dirty="0">
                <a:cs typeface="B Nazanin" panose="00000400000000000000" pitchFamily="2" charset="-78"/>
              </a:rPr>
              <a:t>کوهورت</a:t>
            </a:r>
            <a:r>
              <a:rPr lang="fa-IR" dirty="0">
                <a:cs typeface="B Nazanin" panose="00000400000000000000" pitchFamily="2" charset="-78"/>
              </a:rPr>
              <a:t>: مطالعه مشاهده ایی و آینده نگر، بر اساس </a:t>
            </a:r>
            <a:r>
              <a:rPr lang="fa-IR" dirty="0" smtClean="0">
                <a:cs typeface="B Nazanin" panose="00000400000000000000" pitchFamily="2" charset="-78"/>
              </a:rPr>
              <a:t>مواجه با </a:t>
            </a:r>
            <a:r>
              <a:rPr lang="fa-IR" dirty="0">
                <a:cs typeface="B Nazanin" panose="00000400000000000000" pitchFamily="2" charset="-78"/>
              </a:rPr>
              <a:t>یک ریسک فاکتور به دو گروه تقسیم می کنیم</a:t>
            </a:r>
          </a:p>
        </p:txBody>
      </p:sp>
      <p:pic>
        <p:nvPicPr>
          <p:cNvPr id="9220" name="Picture 4" descr="What Is A Case Control Study Quizlet - Design Talk">
            <a:extLst>
              <a:ext uri="{FF2B5EF4-FFF2-40B4-BE49-F238E27FC236}">
                <a16:creationId xmlns:a16="http://schemas.microsoft.com/office/drawing/2014/main" id="{51FC6504-2837-B623-D66D-5D93BD438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1581" y="2458720"/>
            <a:ext cx="2667751" cy="20415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68490BD-4D3F-E88B-EEDC-CB205298779F}"/>
              </a:ext>
            </a:extLst>
          </p:cNvPr>
          <p:cNvPicPr>
            <a:picLocks noChangeAspect="1"/>
          </p:cNvPicPr>
          <p:nvPr/>
        </p:nvPicPr>
        <p:blipFill>
          <a:blip r:embed="rId5"/>
          <a:stretch>
            <a:fillRect/>
          </a:stretch>
        </p:blipFill>
        <p:spPr>
          <a:xfrm>
            <a:off x="5905875" y="2458719"/>
            <a:ext cx="2964260" cy="2041525"/>
          </a:xfrm>
          <a:prstGeom prst="rect">
            <a:avLst/>
          </a:prstGeom>
        </p:spPr>
      </p:pic>
    </p:spTree>
    <p:extLst>
      <p:ext uri="{BB962C8B-B14F-4D97-AF65-F5344CB8AC3E}">
        <p14:creationId xmlns:p14="http://schemas.microsoft.com/office/powerpoint/2010/main" val="194489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Subtitle 2">
            <a:extLst>
              <a:ext uri="{FF2B5EF4-FFF2-40B4-BE49-F238E27FC236}">
                <a16:creationId xmlns:a16="http://schemas.microsoft.com/office/drawing/2014/main" id="{8704A500-B5BD-FE58-5892-578D576A2FC1}"/>
              </a:ext>
            </a:extLst>
          </p:cNvPr>
          <p:cNvSpPr>
            <a:spLocks noGrp="1"/>
          </p:cNvSpPr>
          <p:nvPr>
            <p:ph type="subTitle" idx="1"/>
          </p:nvPr>
        </p:nvSpPr>
        <p:spPr>
          <a:xfrm>
            <a:off x="-260059" y="339743"/>
            <a:ext cx="8469339" cy="4039310"/>
          </a:xfrm>
        </p:spPr>
        <p:txBody>
          <a:bodyPr/>
          <a:lstStyle/>
          <a:p>
            <a:pPr algn="r" rtl="1"/>
            <a:r>
              <a:rPr lang="fa-IR" sz="1800" b="1" dirty="0" smtClean="0">
                <a:cs typeface="B Nazanin" panose="00000400000000000000" pitchFamily="2" charset="-78"/>
              </a:rPr>
              <a:t>مثال</a:t>
            </a:r>
            <a:endParaRPr lang="fa-IR" sz="1800" b="1" dirty="0">
              <a:cs typeface="B Nazanin" panose="00000400000000000000" pitchFamily="2" charset="-78"/>
            </a:endParaRPr>
          </a:p>
          <a:p>
            <a:pPr algn="r" rtl="1"/>
            <a:endParaRPr lang="fa-IR" dirty="0">
              <a:cs typeface="B Nazanin" panose="00000400000000000000" pitchFamily="2" charset="-78"/>
            </a:endParaRPr>
          </a:p>
          <a:p>
            <a:pPr marL="342900" indent="-342900" algn="r" rtl="1">
              <a:lnSpc>
                <a:spcPct val="200000"/>
              </a:lnSpc>
              <a:buFont typeface="Wingdings" panose="05000000000000000000" pitchFamily="2" charset="2"/>
              <a:buChar char="Ø"/>
            </a:pPr>
            <a:r>
              <a:rPr lang="fa-IR" b="1" dirty="0">
                <a:cs typeface="B Nazanin" panose="00000400000000000000" pitchFamily="2" charset="-78"/>
              </a:rPr>
              <a:t>کراس سکشنال</a:t>
            </a:r>
            <a:r>
              <a:rPr lang="fa-IR" dirty="0">
                <a:cs typeface="B Nazanin" panose="00000400000000000000" pitchFamily="2" charset="-78"/>
              </a:rPr>
              <a:t>: </a:t>
            </a:r>
            <a:r>
              <a:rPr lang="fa-IR" dirty="0">
                <a:cs typeface="B Nazanin" panose="00000400000000000000" pitchFamily="2" charset="-78"/>
              </a:rPr>
              <a:t>مثال: بررسی شیوع دیابت در یک جمعیت خاص در یک زمان مشخص</a:t>
            </a:r>
            <a:r>
              <a:rPr lang="fa-IR" dirty="0" smtClean="0">
                <a:cs typeface="B Nazanin" panose="00000400000000000000" pitchFamily="2" charset="-78"/>
              </a:rPr>
              <a:t>.</a:t>
            </a:r>
            <a:endParaRPr lang="fa-IR" dirty="0">
              <a:cs typeface="B Nazanin" panose="00000400000000000000" pitchFamily="2" charset="-78"/>
            </a:endParaRPr>
          </a:p>
          <a:p>
            <a:pPr marL="342900" indent="-342900" algn="r" rtl="1">
              <a:lnSpc>
                <a:spcPct val="200000"/>
              </a:lnSpc>
              <a:buFont typeface="Wingdings" panose="05000000000000000000" pitchFamily="2" charset="2"/>
              <a:buChar char="Ø"/>
            </a:pPr>
            <a:endParaRPr lang="fa-IR" dirty="0">
              <a:cs typeface="B Nazanin" panose="00000400000000000000" pitchFamily="2" charset="-78"/>
            </a:endParaRPr>
          </a:p>
          <a:p>
            <a:pPr marL="342900" indent="-342900" algn="r" rtl="1">
              <a:lnSpc>
                <a:spcPct val="200000"/>
              </a:lnSpc>
              <a:buFont typeface="Wingdings" panose="05000000000000000000" pitchFamily="2" charset="2"/>
              <a:buChar char="Ø"/>
            </a:pPr>
            <a:r>
              <a:rPr lang="fa-IR" b="1" dirty="0">
                <a:cs typeface="B Nazanin" panose="00000400000000000000" pitchFamily="2" charset="-78"/>
              </a:rPr>
              <a:t>کیس کنترل</a:t>
            </a:r>
            <a:r>
              <a:rPr lang="fa-IR" dirty="0">
                <a:cs typeface="B Nazanin" panose="00000400000000000000" pitchFamily="2" charset="-78"/>
              </a:rPr>
              <a:t>: </a:t>
            </a:r>
            <a:r>
              <a:rPr lang="fa-IR" dirty="0">
                <a:cs typeface="B Nazanin" panose="00000400000000000000" pitchFamily="2" charset="-78"/>
              </a:rPr>
              <a:t>مقایسه بین افراد مبتلا به سرطان ریه و افراد غیرمبتلا برای بررسی ارتباط مصرف سیگار با سرطان</a:t>
            </a:r>
            <a:endParaRPr lang="fa-IR" dirty="0">
              <a:cs typeface="B Nazanin" panose="00000400000000000000" pitchFamily="2" charset="-78"/>
            </a:endParaRPr>
          </a:p>
          <a:p>
            <a:pPr marL="342900" indent="-342900" algn="r" rtl="1">
              <a:lnSpc>
                <a:spcPct val="200000"/>
              </a:lnSpc>
              <a:buFont typeface="Wingdings" panose="05000000000000000000" pitchFamily="2" charset="2"/>
              <a:buChar char="Ø"/>
            </a:pPr>
            <a:endParaRPr lang="fa-IR" dirty="0">
              <a:cs typeface="B Nazanin" panose="00000400000000000000" pitchFamily="2" charset="-78"/>
            </a:endParaRPr>
          </a:p>
          <a:p>
            <a:pPr marL="342900" indent="-342900" algn="r" rtl="1">
              <a:lnSpc>
                <a:spcPct val="200000"/>
              </a:lnSpc>
              <a:buFont typeface="Wingdings" panose="05000000000000000000" pitchFamily="2" charset="2"/>
              <a:buChar char="Ø"/>
            </a:pPr>
            <a:r>
              <a:rPr lang="fa-IR" b="1" dirty="0">
                <a:cs typeface="B Nazanin" panose="00000400000000000000" pitchFamily="2" charset="-78"/>
              </a:rPr>
              <a:t>کوهورت</a:t>
            </a:r>
            <a:r>
              <a:rPr lang="fa-IR" dirty="0">
                <a:cs typeface="B Nazanin" panose="00000400000000000000" pitchFamily="2" charset="-78"/>
              </a:rPr>
              <a:t>: </a:t>
            </a:r>
            <a:r>
              <a:rPr lang="fa-IR" dirty="0">
                <a:cs typeface="B Nazanin" panose="00000400000000000000" pitchFamily="2" charset="-78"/>
              </a:rPr>
              <a:t>دنبال کردن گروهی از افراد سیگاری و غیرسیگاری به مدت 20 سال برای مشاهده میزان بروز بیماری‌های قلبی.</a:t>
            </a:r>
            <a:endParaRPr lang="fa-IR" dirty="0">
              <a:cs typeface="B Nazanin" panose="00000400000000000000" pitchFamily="2" charset="-78"/>
            </a:endParaRPr>
          </a:p>
        </p:txBody>
      </p:sp>
    </p:spTree>
    <p:extLst>
      <p:ext uri="{BB962C8B-B14F-4D97-AF65-F5344CB8AC3E}">
        <p14:creationId xmlns:p14="http://schemas.microsoft.com/office/powerpoint/2010/main" val="3918575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95" name="Google Shape;395;p60">
            <a:hlinkClick r:id="" action="ppaction://hlinkshowjump?jump=previousslide"/>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0">
            <a:hlinkClick r:id="" action="ppaction://hlinkshowjump?jump=nextslide"/>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0">
            <a:hlinkClick r:id="rId3" action="ppaction://hlinksldjump"/>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0">
            <a:hlinkClick r:id="rId3" action="ppaction://hlinksldjump"/>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ubtitle 2">
            <a:extLst>
              <a:ext uri="{FF2B5EF4-FFF2-40B4-BE49-F238E27FC236}">
                <a16:creationId xmlns:a16="http://schemas.microsoft.com/office/drawing/2014/main" id="{39E043F9-D852-8639-25C0-CB8F852452E1}"/>
              </a:ext>
            </a:extLst>
          </p:cNvPr>
          <p:cNvSpPr txBox="1">
            <a:spLocks/>
          </p:cNvSpPr>
          <p:nvPr/>
        </p:nvSpPr>
        <p:spPr>
          <a:xfrm>
            <a:off x="740179" y="90154"/>
            <a:ext cx="7614049" cy="45983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400" b="0" i="0" u="none" strike="noStrike" cap="none">
                <a:solidFill>
                  <a:schemeClr val="dk1"/>
                </a:solidFill>
                <a:latin typeface="Montserrat"/>
                <a:ea typeface="Montserrat"/>
                <a:cs typeface="Montserrat"/>
                <a:sym typeface="Montserrat"/>
              </a:defRPr>
            </a:lvl9pPr>
          </a:lstStyle>
          <a:p>
            <a:pPr algn="r" rtl="1">
              <a:lnSpc>
                <a:spcPct val="150000"/>
              </a:lnSpc>
            </a:pPr>
            <a:r>
              <a:rPr lang="fa-IR" sz="1800" b="1" dirty="0">
                <a:cs typeface="B Nazanin" panose="00000400000000000000" pitchFamily="2" charset="-78"/>
              </a:rPr>
              <a:t>اجزای پروپوزال</a:t>
            </a:r>
            <a:r>
              <a:rPr lang="fa-IR" sz="1800" b="1" dirty="0" smtClean="0">
                <a:cs typeface="B Nazanin" panose="00000400000000000000" pitchFamily="2" charset="-78"/>
              </a:rPr>
              <a:t>:</a:t>
            </a:r>
            <a:endParaRPr lang="fa-IR" sz="1800" b="1" dirty="0">
              <a:cs typeface="B Nazanin" panose="00000400000000000000" pitchFamily="2" charset="-78"/>
            </a:endParaRPr>
          </a:p>
          <a:p>
            <a:pPr indent="-457200" algn="r" rtl="1">
              <a:lnSpc>
                <a:spcPct val="200000"/>
              </a:lnSpc>
              <a:buFont typeface="Wingdings" panose="05000000000000000000" pitchFamily="2" charset="2"/>
              <a:buChar char="ü"/>
            </a:pPr>
            <a:r>
              <a:rPr lang="fa-IR" sz="1600" dirty="0">
                <a:cs typeface="B Nazanin" panose="00000400000000000000" pitchFamily="2" charset="-78"/>
              </a:rPr>
              <a:t>عنوان</a:t>
            </a:r>
          </a:p>
          <a:p>
            <a:pPr indent="-457200" algn="r" rtl="1">
              <a:lnSpc>
                <a:spcPct val="200000"/>
              </a:lnSpc>
              <a:buFont typeface="Wingdings" panose="05000000000000000000" pitchFamily="2" charset="2"/>
              <a:buChar char="ü"/>
            </a:pPr>
            <a:r>
              <a:rPr lang="fa-IR" sz="1600" dirty="0">
                <a:cs typeface="B Nazanin" panose="00000400000000000000" pitchFamily="2" charset="-78"/>
              </a:rPr>
              <a:t>بیان مسئله</a:t>
            </a:r>
          </a:p>
          <a:p>
            <a:pPr indent="-457200" algn="r" rtl="1">
              <a:lnSpc>
                <a:spcPct val="200000"/>
              </a:lnSpc>
              <a:buFont typeface="Wingdings" panose="05000000000000000000" pitchFamily="2" charset="2"/>
              <a:buChar char="ü"/>
            </a:pPr>
            <a:r>
              <a:rPr lang="fa-IR" sz="1600" dirty="0">
                <a:cs typeface="B Nazanin" panose="00000400000000000000" pitchFamily="2" charset="-78"/>
              </a:rPr>
              <a:t>بررسی متون</a:t>
            </a:r>
          </a:p>
          <a:p>
            <a:pPr indent="-457200" algn="r" rtl="1">
              <a:lnSpc>
                <a:spcPct val="200000"/>
              </a:lnSpc>
              <a:buFont typeface="Wingdings" panose="05000000000000000000" pitchFamily="2" charset="2"/>
              <a:buChar char="ü"/>
            </a:pPr>
            <a:r>
              <a:rPr lang="fa-IR" sz="1600" dirty="0">
                <a:cs typeface="B Nazanin" panose="00000400000000000000" pitchFamily="2" charset="-78"/>
              </a:rPr>
              <a:t>اهداف</a:t>
            </a:r>
          </a:p>
          <a:p>
            <a:pPr indent="-457200" algn="r" rtl="1">
              <a:lnSpc>
                <a:spcPct val="200000"/>
              </a:lnSpc>
              <a:buFont typeface="Wingdings" panose="05000000000000000000" pitchFamily="2" charset="2"/>
              <a:buChar char="ü"/>
            </a:pPr>
            <a:r>
              <a:rPr lang="fa-IR" sz="1600" dirty="0">
                <a:cs typeface="B Nazanin" panose="00000400000000000000" pitchFamily="2" charset="-78"/>
              </a:rPr>
              <a:t>روش </a:t>
            </a:r>
            <a:r>
              <a:rPr lang="fa-IR" sz="1600" dirty="0" smtClean="0">
                <a:cs typeface="B Nazanin" panose="00000400000000000000" pitchFamily="2" charset="-78"/>
              </a:rPr>
              <a:t>اجرا</a:t>
            </a:r>
          </a:p>
          <a:p>
            <a:pPr indent="-457200" algn="r" rtl="1">
              <a:lnSpc>
                <a:spcPct val="200000"/>
              </a:lnSpc>
              <a:buFont typeface="Wingdings" panose="05000000000000000000" pitchFamily="2" charset="2"/>
              <a:buChar char="ü"/>
            </a:pPr>
            <a:r>
              <a:rPr lang="fa-IR" sz="1600" dirty="0" smtClean="0">
                <a:cs typeface="B Nazanin" panose="00000400000000000000" pitchFamily="2" charset="-78"/>
              </a:rPr>
              <a:t>جمع آوری داده</a:t>
            </a:r>
          </a:p>
          <a:p>
            <a:pPr indent="-457200" algn="r" rtl="1">
              <a:lnSpc>
                <a:spcPct val="200000"/>
              </a:lnSpc>
              <a:buFont typeface="Wingdings" panose="05000000000000000000" pitchFamily="2" charset="2"/>
              <a:buChar char="ü"/>
            </a:pPr>
            <a:r>
              <a:rPr lang="fa-IR" sz="1600" dirty="0">
                <a:cs typeface="B Nazanin" panose="00000400000000000000" pitchFamily="2" charset="-78"/>
              </a:rPr>
              <a:t>حجم نمونه و تجزیه و تحلیل داده </a:t>
            </a:r>
            <a:r>
              <a:rPr lang="fa-IR" sz="1600" dirty="0" smtClean="0">
                <a:cs typeface="B Nazanin" panose="00000400000000000000" pitchFamily="2" charset="-78"/>
              </a:rPr>
              <a:t>ها</a:t>
            </a:r>
            <a:endParaRPr lang="fa-IR" sz="1600" b="1" dirty="0">
              <a:cs typeface="B Nazanin" panose="00000400000000000000" pitchFamily="2" charset="-78"/>
            </a:endParaRPr>
          </a:p>
          <a:p>
            <a:pPr indent="-457200" algn="r" rtl="1">
              <a:lnSpc>
                <a:spcPct val="150000"/>
              </a:lnSpc>
              <a:buFont typeface="Wingdings" panose="05000000000000000000" pitchFamily="2" charset="2"/>
              <a:buChar char="ü"/>
            </a:pPr>
            <a:endParaRPr lang="fa-IR" sz="1600" dirty="0">
              <a:cs typeface="B Nazanin" panose="00000400000000000000" pitchFamily="2" charset="-78"/>
            </a:endParaRPr>
          </a:p>
          <a:p>
            <a:pPr algn="r" rtl="1"/>
            <a:endParaRPr lang="fa-IR" sz="1600" dirty="0">
              <a:cs typeface="B Nazanin" panose="00000400000000000000" pitchFamily="2" charset="-78"/>
            </a:endParaRPr>
          </a:p>
        </p:txBody>
      </p:sp>
      <p:grpSp>
        <p:nvGrpSpPr>
          <p:cNvPr id="6" name="Group 5">
            <a:extLst>
              <a:ext uri="{FF2B5EF4-FFF2-40B4-BE49-F238E27FC236}">
                <a16:creationId xmlns:a16="http://schemas.microsoft.com/office/drawing/2014/main" id="{DB37D55F-4CC7-3BEC-F00D-DDCF5E17C9E3}"/>
              </a:ext>
            </a:extLst>
          </p:cNvPr>
          <p:cNvGrpSpPr/>
          <p:nvPr/>
        </p:nvGrpSpPr>
        <p:grpSpPr>
          <a:xfrm>
            <a:off x="939516" y="1409700"/>
            <a:ext cx="3476625" cy="3733800"/>
            <a:chOff x="1095375" y="704850"/>
            <a:chExt cx="3476625" cy="3733800"/>
          </a:xfrm>
        </p:grpSpPr>
        <p:pic>
          <p:nvPicPr>
            <p:cNvPr id="2050" name="Picture 2" descr="Research Proposal Format">
              <a:extLst>
                <a:ext uri="{FF2B5EF4-FFF2-40B4-BE49-F238E27FC236}">
                  <a16:creationId xmlns:a16="http://schemas.microsoft.com/office/drawing/2014/main" id="{99D156A8-14C8-6F94-AE15-5CEEC2EAFF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1095375" y="704850"/>
              <a:ext cx="3476625"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B4CFD1A-097C-ABD4-438F-3A0BA154CD30}"/>
                </a:ext>
              </a:extLst>
            </p:cNvPr>
            <p:cNvSpPr/>
            <p:nvPr/>
          </p:nvSpPr>
          <p:spPr>
            <a:xfrm>
              <a:off x="3893820" y="777240"/>
              <a:ext cx="678180" cy="10058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34643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C9C7022B-AC74-FF72-8770-CF72FA9AD929}"/>
              </a:ext>
            </a:extLst>
          </p:cNvPr>
          <p:cNvSpPr>
            <a:spLocks noGrp="1"/>
          </p:cNvSpPr>
          <p:nvPr>
            <p:ph type="subTitle" idx="1"/>
          </p:nvPr>
        </p:nvSpPr>
        <p:spPr>
          <a:xfrm>
            <a:off x="3413760" y="495014"/>
            <a:ext cx="4917440" cy="4486885"/>
          </a:xfrm>
        </p:spPr>
        <p:txBody>
          <a:bodyPr>
            <a:normAutofit fontScale="25000" lnSpcReduction="20000"/>
          </a:bodyPr>
          <a:lstStyle/>
          <a:p>
            <a:pPr algn="r" rtl="1"/>
            <a:r>
              <a:rPr lang="fa-IR" sz="7200" b="1" dirty="0">
                <a:cs typeface="B Nazanin" panose="00000400000000000000" pitchFamily="2" charset="-78"/>
              </a:rPr>
              <a:t>جمع آوری داده </a:t>
            </a:r>
            <a:r>
              <a:rPr lang="fa-IR" sz="7200" b="1" dirty="0" smtClean="0">
                <a:cs typeface="B Nazanin" panose="00000400000000000000" pitchFamily="2" charset="-78"/>
              </a:rPr>
              <a:t>ها:</a:t>
            </a:r>
          </a:p>
          <a:p>
            <a:pPr algn="r" rtl="1"/>
            <a:endParaRPr lang="fa-IR" sz="7200" b="1" dirty="0">
              <a:cs typeface="B Nazanin" panose="00000400000000000000" pitchFamily="2" charset="-78"/>
            </a:endParaRPr>
          </a:p>
          <a:p>
            <a:pPr marL="342900" indent="-342900" algn="r" rtl="1">
              <a:lnSpc>
                <a:spcPct val="170000"/>
              </a:lnSpc>
              <a:buFont typeface="Courier New" panose="02070309020205020404" pitchFamily="49" charset="0"/>
              <a:buChar char="o"/>
            </a:pPr>
            <a:r>
              <a:rPr lang="fa-IR" sz="6400" dirty="0">
                <a:cs typeface="B Nazanin" panose="00000400000000000000" pitchFamily="2" charset="-78"/>
              </a:rPr>
              <a:t>با شناخت دقیق متغییرها، تعریف، و نحوه ی جمع آوری آنها، به جمع آوری داده ها اقدام می کنیم</a:t>
            </a:r>
          </a:p>
          <a:p>
            <a:pPr marL="342900" indent="-342900" algn="r" rtl="1">
              <a:lnSpc>
                <a:spcPct val="170000"/>
              </a:lnSpc>
              <a:buFont typeface="Courier New" panose="02070309020205020404" pitchFamily="49" charset="0"/>
              <a:buChar char="o"/>
            </a:pPr>
            <a:r>
              <a:rPr lang="fa-IR" sz="6400" dirty="0">
                <a:solidFill>
                  <a:schemeClr val="tx1"/>
                </a:solidFill>
                <a:cs typeface="B Nazanin" panose="00000400000000000000" pitchFamily="2" charset="-78"/>
              </a:rPr>
              <a:t>سریع ترین و مقرون به صرفه ترین روش جهت جمع آوری داده ها انتخاب گردد</a:t>
            </a:r>
          </a:p>
          <a:p>
            <a:pPr marL="342900" indent="-342900" algn="r" rtl="1">
              <a:lnSpc>
                <a:spcPct val="170000"/>
              </a:lnSpc>
              <a:buFont typeface="Courier New" panose="02070309020205020404" pitchFamily="49" charset="0"/>
              <a:buChar char="o"/>
            </a:pPr>
            <a:r>
              <a:rPr lang="fa-IR" sz="6400" dirty="0">
                <a:cs typeface="B Nazanin" panose="00000400000000000000" pitchFamily="2" charset="-78"/>
              </a:rPr>
              <a:t>دقیق ترین داده ها جمع آوری گردد</a:t>
            </a:r>
          </a:p>
          <a:p>
            <a:pPr marL="0" indent="0" algn="r" rtl="1">
              <a:lnSpc>
                <a:spcPct val="170000"/>
              </a:lnSpc>
            </a:pPr>
            <a:r>
              <a:rPr lang="fa-IR" sz="6400" dirty="0">
                <a:cs typeface="B Nazanin" panose="00000400000000000000" pitchFamily="2" charset="-78"/>
              </a:rPr>
              <a:t>روش جمع آوری به دو نوع اولیه و ثانویه دسته بندی می شود</a:t>
            </a:r>
          </a:p>
          <a:p>
            <a:pPr marL="342900" indent="-342900" algn="r" rtl="1">
              <a:lnSpc>
                <a:spcPct val="170000"/>
              </a:lnSpc>
              <a:buFont typeface="Courier New" panose="02070309020205020404" pitchFamily="49" charset="0"/>
              <a:buChar char="o"/>
            </a:pPr>
            <a:r>
              <a:rPr lang="fa-IR" sz="6400" dirty="0">
                <a:cs typeface="B Nazanin" panose="00000400000000000000" pitchFamily="2" charset="-78"/>
              </a:rPr>
              <a:t>مزایا و معایب روش اولیه:حداقل خطا/ هزینه بالا و دشوار بودن</a:t>
            </a:r>
          </a:p>
          <a:p>
            <a:pPr marL="342900" indent="-342900" algn="r" rtl="1">
              <a:lnSpc>
                <a:spcPct val="170000"/>
              </a:lnSpc>
              <a:buFont typeface="Courier New" panose="02070309020205020404" pitchFamily="49" charset="0"/>
              <a:buChar char="o"/>
            </a:pPr>
            <a:r>
              <a:rPr lang="fa-IR" sz="6400" dirty="0">
                <a:cs typeface="B Nazanin" panose="00000400000000000000" pitchFamily="2" charset="-78"/>
              </a:rPr>
              <a:t>مزایا و معایب روش ثانویه: سرعت بالا، هزینه پایین، اجرای آسان/ ناقص بودن، دارای خطا، دشوار بودن، قدیمی بودن داده</a:t>
            </a:r>
          </a:p>
        </p:txBody>
      </p:sp>
      <p:pic>
        <p:nvPicPr>
          <p:cNvPr id="11" name="Picture 10">
            <a:extLst>
              <a:ext uri="{FF2B5EF4-FFF2-40B4-BE49-F238E27FC236}">
                <a16:creationId xmlns:a16="http://schemas.microsoft.com/office/drawing/2014/main" id="{EF83DDC1-D9D3-A36C-5FF1-850D5401D0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488" b="98457" l="1429" r="97619">
                        <a14:foregroundMark x1="56667" y1="8488" x2="56667" y2="8488"/>
                        <a14:foregroundMark x1="37381" y1="41358" x2="37381" y2="41358"/>
                        <a14:foregroundMark x1="45476" y1="24846" x2="45476" y2="24846"/>
                        <a14:foregroundMark x1="31667" y1="47994" x2="31667" y2="47994"/>
                        <a14:foregroundMark x1="16429" y1="63272" x2="16429" y2="63272"/>
                        <a14:foregroundMark x1="25238" y1="79321" x2="25238" y2="79321"/>
                        <a14:foregroundMark x1="19524" y1="91975" x2="19524" y2="91975"/>
                        <a14:foregroundMark x1="22619" y1="87654" x2="22619" y2="87654"/>
                        <a14:foregroundMark x1="44286" y1="94753" x2="44286" y2="94753"/>
                        <a14:foregroundMark x1="59762" y1="92130" x2="59762" y2="92130"/>
                        <a14:foregroundMark x1="71190" y1="94136" x2="71190" y2="94136"/>
                        <a14:foregroundMark x1="81667" y1="90278" x2="81667" y2="90278"/>
                        <a14:foregroundMark x1="87143" y1="92901" x2="87143" y2="92901"/>
                        <a14:foregroundMark x1="98571" y1="88272" x2="98571" y2="88272"/>
                        <a14:foregroundMark x1="93095" y1="84722" x2="93095" y2="84722"/>
                        <a14:foregroundMark x1="95714" y1="81636" x2="95714" y2="81636"/>
                        <a14:foregroundMark x1="93571" y1="74228" x2="93571" y2="74228"/>
                        <a14:foregroundMark x1="88095" y1="71914" x2="86429" y2="71914"/>
                        <a14:foregroundMark x1="87143" y1="70525" x2="87143" y2="70525"/>
                        <a14:foregroundMark x1="85952" y1="48148" x2="85952" y2="48148"/>
                        <a14:foregroundMark x1="86905" y1="50154" x2="86905" y2="50154"/>
                        <a14:foregroundMark x1="87857" y1="53704" x2="87857" y2="53704"/>
                        <a14:foregroundMark x1="85476" y1="40895" x2="96667" y2="62654"/>
                        <a14:foregroundMark x1="65952" y1="33951" x2="83571" y2="43210"/>
                        <a14:foregroundMark x1="45238" y1="32253" x2="28333" y2="42130"/>
                        <a14:foregroundMark x1="28333" y1="42130" x2="9048" y2="65741"/>
                        <a14:foregroundMark x1="17381" y1="48302" x2="17381" y2="48302"/>
                        <a14:foregroundMark x1="15952" y1="49383" x2="15952" y2="49383"/>
                        <a14:foregroundMark x1="9048" y1="61265" x2="9048" y2="61265"/>
                        <a14:foregroundMark x1="7143" y1="67284" x2="7143" y2="67284"/>
                        <a14:foregroundMark x1="8095" y1="71605" x2="8095" y2="71605"/>
                        <a14:foregroundMark x1="7143" y1="66049" x2="3095" y2="77160"/>
                        <a14:foregroundMark x1="3095" y1="77160" x2="1429" y2="77778"/>
                        <a14:foregroundMark x1="8333" y1="64506" x2="8333" y2="64506"/>
                        <a14:foregroundMark x1="65238" y1="54938" x2="65238" y2="54938"/>
                        <a14:foregroundMark x1="74048" y1="42130" x2="48095" y2="71142"/>
                        <a14:foregroundMark x1="48095" y1="71142" x2="48095" y2="71142"/>
                        <a14:foregroundMark x1="31190" y1="45679" x2="63095" y2="75000"/>
                        <a14:foregroundMark x1="63095" y1="75000" x2="64286" y2="75463"/>
                        <a14:foregroundMark x1="44048" y1="45833" x2="44048" y2="45833"/>
                        <a14:foregroundMark x1="20714" y1="78704" x2="20714" y2="78704"/>
                        <a14:foregroundMark x1="16429" y1="77778" x2="22381" y2="98457"/>
                        <a14:foregroundMark x1="81429" y1="73611" x2="76667" y2="95062"/>
                        <a14:foregroundMark x1="90238" y1="88889" x2="90238" y2="88889"/>
                        <a14:foregroundMark x1="92857" y1="91358" x2="92857" y2="91358"/>
                        <a14:foregroundMark x1="71190" y1="53858" x2="71190" y2="53858"/>
                        <a14:foregroundMark x1="57619" y1="44444" x2="57619" y2="44444"/>
                        <a14:foregroundMark x1="54762" y1="46451" x2="54762" y2="46451"/>
                        <a14:foregroundMark x1="46429" y1="37654" x2="56667" y2="49228"/>
                        <a14:foregroundMark x1="56667" y1="49228" x2="56667" y2="49537"/>
                        <a14:foregroundMark x1="59286" y1="23457" x2="55476" y2="34414"/>
                        <a14:foregroundMark x1="52143" y1="14815" x2="52619" y2="26698"/>
                        <a14:foregroundMark x1="65238" y1="27778" x2="61190" y2="33488"/>
                        <a14:backgroundMark x1="75952" y1="29630" x2="75952" y2="29630"/>
                        <a14:backgroundMark x1="74524" y1="24691" x2="85952" y2="31019"/>
                        <a14:backgroundMark x1="85952" y1="31019" x2="88095" y2="31481"/>
                      </a14:backgroundRemoval>
                    </a14:imgEffect>
                  </a14:imgLayer>
                </a14:imgProps>
              </a:ext>
            </a:extLst>
          </a:blip>
          <a:stretch>
            <a:fillRect/>
          </a:stretch>
        </p:blipFill>
        <p:spPr>
          <a:xfrm>
            <a:off x="1132114" y="1088571"/>
            <a:ext cx="2281646" cy="3207657"/>
          </a:xfrm>
          <a:prstGeom prst="rect">
            <a:avLst/>
          </a:prstGeom>
        </p:spPr>
      </p:pic>
    </p:spTree>
    <p:extLst>
      <p:ext uri="{BB962C8B-B14F-4D97-AF65-F5344CB8AC3E}">
        <p14:creationId xmlns:p14="http://schemas.microsoft.com/office/powerpoint/2010/main" val="10284626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9F2D6B07-97CB-DD33-1CC7-E358298903E8}"/>
              </a:ext>
            </a:extLst>
          </p:cNvPr>
          <p:cNvSpPr>
            <a:spLocks noGrp="1"/>
          </p:cNvSpPr>
          <p:nvPr>
            <p:ph type="subTitle" idx="1"/>
          </p:nvPr>
        </p:nvSpPr>
        <p:spPr>
          <a:xfrm>
            <a:off x="4909794" y="89255"/>
            <a:ext cx="3482365" cy="2765402"/>
          </a:xfrm>
        </p:spPr>
        <p:txBody>
          <a:bodyPr/>
          <a:lstStyle/>
          <a:p>
            <a:pPr algn="r" rtl="1"/>
            <a:r>
              <a:rPr lang="fa-IR" sz="1800" b="1" dirty="0">
                <a:cs typeface="B Nazanin" panose="00000400000000000000" pitchFamily="2" charset="-78"/>
              </a:rPr>
              <a:t>گروه هدف و نمونه گیری</a:t>
            </a:r>
            <a:r>
              <a:rPr lang="fa-IR" sz="1800" b="1" dirty="0" smtClean="0">
                <a:cs typeface="B Nazanin" panose="00000400000000000000" pitchFamily="2" charset="-78"/>
              </a:rPr>
              <a:t>:</a:t>
            </a:r>
          </a:p>
          <a:p>
            <a:pPr algn="r" rtl="1"/>
            <a:endParaRPr lang="fa-IR" sz="1800" b="1" dirty="0">
              <a:cs typeface="B Nazanin" panose="00000400000000000000" pitchFamily="2" charset="-78"/>
            </a:endParaRPr>
          </a:p>
          <a:p>
            <a:pPr marL="342900" indent="-342900" algn="r" rtl="1">
              <a:buFont typeface="Wingdings" panose="05000000000000000000" pitchFamily="2" charset="2"/>
              <a:buChar char="q"/>
            </a:pPr>
            <a:r>
              <a:rPr lang="fa-IR" sz="1500" dirty="0">
                <a:cs typeface="B Nazanin" panose="00000400000000000000" pitchFamily="2" charset="-78"/>
              </a:rPr>
              <a:t>بر اساس گروه هدف تعیین می شود: افراد مختلف، حیوانات، جوامع، بخش های </a:t>
            </a:r>
            <a:r>
              <a:rPr lang="fa-IR" sz="1500" dirty="0" smtClean="0">
                <a:cs typeface="B Nazanin" panose="00000400000000000000" pitchFamily="2" charset="-78"/>
              </a:rPr>
              <a:t>کلینیکی</a:t>
            </a:r>
          </a:p>
          <a:p>
            <a:pPr algn="r" rtl="1"/>
            <a:endParaRPr lang="fa-IR" sz="1500" b="1" dirty="0">
              <a:cs typeface="B Nazanin" panose="00000400000000000000" pitchFamily="2" charset="-78"/>
            </a:endParaRPr>
          </a:p>
          <a:p>
            <a:pPr algn="r" rtl="1"/>
            <a:r>
              <a:rPr lang="fa-IR" sz="1500" b="1" dirty="0" smtClean="0">
                <a:cs typeface="B Nazanin" panose="00000400000000000000" pitchFamily="2" charset="-78"/>
              </a:rPr>
              <a:t>سرشماری</a:t>
            </a:r>
            <a:r>
              <a:rPr lang="fa-IR" sz="1500" dirty="0">
                <a:cs typeface="B Nazanin" panose="00000400000000000000" pitchFamily="2" charset="-78"/>
              </a:rPr>
              <a:t>: تمام افراد یک گروه بررسی می شود</a:t>
            </a:r>
          </a:p>
          <a:p>
            <a:pPr algn="r" rtl="1"/>
            <a:r>
              <a:rPr lang="fa-IR" sz="1500" b="1" dirty="0">
                <a:cs typeface="B Nazanin" panose="00000400000000000000" pitchFamily="2" charset="-78"/>
              </a:rPr>
              <a:t>نمونه گیری</a:t>
            </a:r>
            <a:r>
              <a:rPr lang="fa-IR" sz="1500" dirty="0">
                <a:cs typeface="B Nazanin" panose="00000400000000000000" pitchFamily="2" charset="-78"/>
              </a:rPr>
              <a:t>: یک جمعیت از یک گروه بررسی می شود</a:t>
            </a:r>
          </a:p>
          <a:p>
            <a:pPr algn="r" rtl="1"/>
            <a:endParaRPr lang="fa-IR" sz="1800" dirty="0">
              <a:cs typeface="B Nazanin" panose="00000400000000000000" pitchFamily="2" charset="-78"/>
            </a:endParaRPr>
          </a:p>
          <a:p>
            <a:pPr algn="r" rtl="1"/>
            <a:r>
              <a:rPr lang="fa-IR" sz="1800" b="1" dirty="0">
                <a:cs typeface="B Nazanin" panose="00000400000000000000" pitchFamily="2" charset="-78"/>
              </a:rPr>
              <a:t>انواع نمونه گیری</a:t>
            </a:r>
            <a:r>
              <a:rPr lang="fa-IR" sz="1800" b="1" dirty="0" smtClean="0">
                <a:cs typeface="B Nazanin" panose="00000400000000000000" pitchFamily="2" charset="-78"/>
              </a:rPr>
              <a:t>:</a:t>
            </a:r>
          </a:p>
          <a:p>
            <a:pPr algn="r" rtl="1"/>
            <a:endParaRPr lang="fa-IR" sz="1800" b="1" dirty="0">
              <a:cs typeface="B Nazanin" panose="00000400000000000000" pitchFamily="2" charset="-78"/>
            </a:endParaRPr>
          </a:p>
          <a:p>
            <a:pPr algn="r" rtl="1"/>
            <a:r>
              <a:rPr lang="fa-IR" b="1" dirty="0">
                <a:cs typeface="B Nazanin" panose="00000400000000000000" pitchFamily="2" charset="-78"/>
              </a:rPr>
              <a:t>احتمالی</a:t>
            </a:r>
            <a:r>
              <a:rPr lang="fa-IR" dirty="0">
                <a:cs typeface="B Nazanin" panose="00000400000000000000" pitchFamily="2" charset="-78"/>
              </a:rPr>
              <a:t>: همه ی افراد جامعه شانس انتخاب مساوی دارند، روش تصادفی</a:t>
            </a:r>
          </a:p>
          <a:p>
            <a:pPr algn="r" rtl="1"/>
            <a:r>
              <a:rPr lang="fa-IR" b="1" dirty="0">
                <a:cs typeface="B Nazanin" panose="00000400000000000000" pitchFamily="2" charset="-78"/>
              </a:rPr>
              <a:t>غیراحتمالی</a:t>
            </a:r>
            <a:r>
              <a:rPr lang="fa-IR" dirty="0">
                <a:cs typeface="B Nazanin" panose="00000400000000000000" pitchFamily="2" charset="-78"/>
              </a:rPr>
              <a:t>: همه ی افراد جامعه شانس انتخاب مساوی ندارند، روش غیرتصادفی</a:t>
            </a:r>
          </a:p>
        </p:txBody>
      </p:sp>
      <p:grpSp>
        <p:nvGrpSpPr>
          <p:cNvPr id="269" name="Google Shape;4167;p93">
            <a:extLst>
              <a:ext uri="{FF2B5EF4-FFF2-40B4-BE49-F238E27FC236}">
                <a16:creationId xmlns:a16="http://schemas.microsoft.com/office/drawing/2014/main" id="{E5B95DF0-50AF-5C5C-1625-4F7F7FDA0F3C}"/>
              </a:ext>
            </a:extLst>
          </p:cNvPr>
          <p:cNvGrpSpPr/>
          <p:nvPr/>
        </p:nvGrpSpPr>
        <p:grpSpPr>
          <a:xfrm>
            <a:off x="1097919" y="1887822"/>
            <a:ext cx="3318222" cy="2886673"/>
            <a:chOff x="800125" y="235575"/>
            <a:chExt cx="6013450" cy="5231375"/>
          </a:xfrm>
        </p:grpSpPr>
        <p:sp>
          <p:nvSpPr>
            <p:cNvPr id="270" name="Google Shape;4168;p93">
              <a:extLst>
                <a:ext uri="{FF2B5EF4-FFF2-40B4-BE49-F238E27FC236}">
                  <a16:creationId xmlns:a16="http://schemas.microsoft.com/office/drawing/2014/main" id="{2582778F-8E24-8A85-3734-F41492B35A08}"/>
                </a:ext>
              </a:extLst>
            </p:cNvPr>
            <p:cNvSpPr/>
            <p:nvPr/>
          </p:nvSpPr>
          <p:spPr>
            <a:xfrm>
              <a:off x="3967500" y="3051250"/>
              <a:ext cx="1569025" cy="984600"/>
            </a:xfrm>
            <a:custGeom>
              <a:avLst/>
              <a:gdLst/>
              <a:ahLst/>
              <a:cxnLst/>
              <a:rect l="l" t="t" r="r" b="b"/>
              <a:pathLst>
                <a:path w="62761" h="39384" extrusionOk="0">
                  <a:moveTo>
                    <a:pt x="37102" y="1"/>
                  </a:moveTo>
                  <a:cubicBezTo>
                    <a:pt x="36898" y="1"/>
                    <a:pt x="35989" y="267"/>
                    <a:pt x="35471" y="267"/>
                  </a:cubicBezTo>
                  <a:cubicBezTo>
                    <a:pt x="35177" y="267"/>
                    <a:pt x="35026" y="205"/>
                    <a:pt x="34907" y="205"/>
                  </a:cubicBezTo>
                  <a:cubicBezTo>
                    <a:pt x="34812" y="205"/>
                    <a:pt x="34737" y="246"/>
                    <a:pt x="34625" y="393"/>
                  </a:cubicBezTo>
                  <a:cubicBezTo>
                    <a:pt x="34359" y="722"/>
                    <a:pt x="33841" y="1114"/>
                    <a:pt x="33638" y="1114"/>
                  </a:cubicBezTo>
                  <a:cubicBezTo>
                    <a:pt x="33466" y="1057"/>
                    <a:pt x="33058" y="777"/>
                    <a:pt x="32846" y="777"/>
                  </a:cubicBezTo>
                  <a:cubicBezTo>
                    <a:pt x="32826" y="777"/>
                    <a:pt x="32807" y="779"/>
                    <a:pt x="32791" y="785"/>
                  </a:cubicBezTo>
                  <a:cubicBezTo>
                    <a:pt x="32525" y="785"/>
                    <a:pt x="32462" y="988"/>
                    <a:pt x="32337" y="1318"/>
                  </a:cubicBezTo>
                  <a:cubicBezTo>
                    <a:pt x="32133" y="1631"/>
                    <a:pt x="32007" y="2493"/>
                    <a:pt x="31741" y="2556"/>
                  </a:cubicBezTo>
                  <a:cubicBezTo>
                    <a:pt x="31668" y="2570"/>
                    <a:pt x="31602" y="2578"/>
                    <a:pt x="31540" y="2578"/>
                  </a:cubicBezTo>
                  <a:cubicBezTo>
                    <a:pt x="31324" y="2578"/>
                    <a:pt x="31165" y="2483"/>
                    <a:pt x="30957" y="2227"/>
                  </a:cubicBezTo>
                  <a:lnTo>
                    <a:pt x="30957" y="2164"/>
                  </a:lnTo>
                  <a:cubicBezTo>
                    <a:pt x="30503" y="2164"/>
                    <a:pt x="29656" y="2164"/>
                    <a:pt x="29531" y="2289"/>
                  </a:cubicBezTo>
                  <a:cubicBezTo>
                    <a:pt x="29390" y="2352"/>
                    <a:pt x="29453" y="2681"/>
                    <a:pt x="29202" y="2807"/>
                  </a:cubicBezTo>
                  <a:cubicBezTo>
                    <a:pt x="29146" y="2823"/>
                    <a:pt x="29091" y="2830"/>
                    <a:pt x="29037" y="2830"/>
                  </a:cubicBezTo>
                  <a:cubicBezTo>
                    <a:pt x="28833" y="2830"/>
                    <a:pt x="28656" y="2731"/>
                    <a:pt x="28606" y="2681"/>
                  </a:cubicBezTo>
                  <a:cubicBezTo>
                    <a:pt x="28543" y="2681"/>
                    <a:pt x="28152" y="2885"/>
                    <a:pt x="28089" y="3073"/>
                  </a:cubicBezTo>
                  <a:cubicBezTo>
                    <a:pt x="27963" y="3277"/>
                    <a:pt x="28026" y="3402"/>
                    <a:pt x="27885" y="3590"/>
                  </a:cubicBezTo>
                  <a:cubicBezTo>
                    <a:pt x="27827" y="3634"/>
                    <a:pt x="27762" y="3645"/>
                    <a:pt x="27689" y="3645"/>
                  </a:cubicBezTo>
                  <a:cubicBezTo>
                    <a:pt x="27619" y="3645"/>
                    <a:pt x="27542" y="3634"/>
                    <a:pt x="27458" y="3634"/>
                  </a:cubicBezTo>
                  <a:cubicBezTo>
                    <a:pt x="27349" y="3634"/>
                    <a:pt x="27230" y="3652"/>
                    <a:pt x="27101" y="3731"/>
                  </a:cubicBezTo>
                  <a:cubicBezTo>
                    <a:pt x="26851" y="3857"/>
                    <a:pt x="26710" y="4703"/>
                    <a:pt x="26647" y="4907"/>
                  </a:cubicBezTo>
                  <a:cubicBezTo>
                    <a:pt x="26584" y="5158"/>
                    <a:pt x="26710" y="5879"/>
                    <a:pt x="26851" y="6333"/>
                  </a:cubicBezTo>
                  <a:cubicBezTo>
                    <a:pt x="27039" y="6804"/>
                    <a:pt x="27101" y="6992"/>
                    <a:pt x="26913" y="7054"/>
                  </a:cubicBezTo>
                  <a:cubicBezTo>
                    <a:pt x="26903" y="7058"/>
                    <a:pt x="26892" y="7059"/>
                    <a:pt x="26880" y="7059"/>
                  </a:cubicBezTo>
                  <a:cubicBezTo>
                    <a:pt x="26658" y="7059"/>
                    <a:pt x="26179" y="6527"/>
                    <a:pt x="25926" y="6333"/>
                  </a:cubicBezTo>
                  <a:cubicBezTo>
                    <a:pt x="25867" y="6274"/>
                    <a:pt x="25806" y="6252"/>
                    <a:pt x="25745" y="6252"/>
                  </a:cubicBezTo>
                  <a:cubicBezTo>
                    <a:pt x="25612" y="6252"/>
                    <a:pt x="25475" y="6358"/>
                    <a:pt x="25346" y="6412"/>
                  </a:cubicBezTo>
                  <a:cubicBezTo>
                    <a:pt x="25079" y="6474"/>
                    <a:pt x="25220" y="6725"/>
                    <a:pt x="24891" y="6804"/>
                  </a:cubicBezTo>
                  <a:cubicBezTo>
                    <a:pt x="24864" y="6810"/>
                    <a:pt x="24839" y="6813"/>
                    <a:pt x="24815" y="6813"/>
                  </a:cubicBezTo>
                  <a:cubicBezTo>
                    <a:pt x="24612" y="6813"/>
                    <a:pt x="24556" y="6587"/>
                    <a:pt x="24499" y="6474"/>
                  </a:cubicBezTo>
                  <a:cubicBezTo>
                    <a:pt x="24480" y="6430"/>
                    <a:pt x="24421" y="6414"/>
                    <a:pt x="24344" y="6414"/>
                  </a:cubicBezTo>
                  <a:cubicBezTo>
                    <a:pt x="24177" y="6414"/>
                    <a:pt x="23927" y="6494"/>
                    <a:pt x="23841" y="6537"/>
                  </a:cubicBezTo>
                  <a:cubicBezTo>
                    <a:pt x="23653" y="6537"/>
                    <a:pt x="23716" y="6929"/>
                    <a:pt x="23575" y="6992"/>
                  </a:cubicBezTo>
                  <a:cubicBezTo>
                    <a:pt x="23543" y="7054"/>
                    <a:pt x="23465" y="7070"/>
                    <a:pt x="23394" y="7070"/>
                  </a:cubicBezTo>
                  <a:cubicBezTo>
                    <a:pt x="23324" y="7070"/>
                    <a:pt x="23261" y="7054"/>
                    <a:pt x="23261" y="7054"/>
                  </a:cubicBezTo>
                  <a:cubicBezTo>
                    <a:pt x="23057" y="7054"/>
                    <a:pt x="22932" y="6663"/>
                    <a:pt x="22869" y="6333"/>
                  </a:cubicBezTo>
                  <a:cubicBezTo>
                    <a:pt x="22817" y="6166"/>
                    <a:pt x="22688" y="6110"/>
                    <a:pt x="22548" y="6110"/>
                  </a:cubicBezTo>
                  <a:cubicBezTo>
                    <a:pt x="22477" y="6110"/>
                    <a:pt x="22404" y="6124"/>
                    <a:pt x="22336" y="6145"/>
                  </a:cubicBezTo>
                  <a:cubicBezTo>
                    <a:pt x="22148" y="6208"/>
                    <a:pt x="22007" y="6271"/>
                    <a:pt x="21756" y="6474"/>
                  </a:cubicBezTo>
                  <a:cubicBezTo>
                    <a:pt x="21427" y="6663"/>
                    <a:pt x="21694" y="6929"/>
                    <a:pt x="21615" y="7054"/>
                  </a:cubicBezTo>
                  <a:cubicBezTo>
                    <a:pt x="21591" y="7132"/>
                    <a:pt x="21540" y="7171"/>
                    <a:pt x="21471" y="7171"/>
                  </a:cubicBezTo>
                  <a:cubicBezTo>
                    <a:pt x="21359" y="7171"/>
                    <a:pt x="21200" y="7070"/>
                    <a:pt x="21035" y="6866"/>
                  </a:cubicBezTo>
                  <a:cubicBezTo>
                    <a:pt x="20856" y="6687"/>
                    <a:pt x="20769" y="6628"/>
                    <a:pt x="20593" y="6628"/>
                  </a:cubicBezTo>
                  <a:cubicBezTo>
                    <a:pt x="20507" y="6628"/>
                    <a:pt x="20400" y="6642"/>
                    <a:pt x="20252" y="6663"/>
                  </a:cubicBezTo>
                  <a:cubicBezTo>
                    <a:pt x="20131" y="6682"/>
                    <a:pt x="20059" y="6695"/>
                    <a:pt x="20014" y="6695"/>
                  </a:cubicBezTo>
                  <a:cubicBezTo>
                    <a:pt x="19913" y="6695"/>
                    <a:pt x="19947" y="6628"/>
                    <a:pt x="19860" y="6412"/>
                  </a:cubicBezTo>
                  <a:cubicBezTo>
                    <a:pt x="19775" y="6232"/>
                    <a:pt x="19684" y="6174"/>
                    <a:pt x="19595" y="6174"/>
                  </a:cubicBezTo>
                  <a:cubicBezTo>
                    <a:pt x="19552" y="6174"/>
                    <a:pt x="19509" y="6188"/>
                    <a:pt x="19468" y="6208"/>
                  </a:cubicBezTo>
                  <a:cubicBezTo>
                    <a:pt x="19405" y="6271"/>
                    <a:pt x="19264" y="6537"/>
                    <a:pt x="18951" y="6600"/>
                  </a:cubicBezTo>
                  <a:cubicBezTo>
                    <a:pt x="18669" y="6600"/>
                    <a:pt x="18525" y="6462"/>
                    <a:pt x="18410" y="6462"/>
                  </a:cubicBezTo>
                  <a:cubicBezTo>
                    <a:pt x="18391" y="6462"/>
                    <a:pt x="18373" y="6465"/>
                    <a:pt x="18355" y="6474"/>
                  </a:cubicBezTo>
                  <a:cubicBezTo>
                    <a:pt x="18167" y="6600"/>
                    <a:pt x="18026" y="7321"/>
                    <a:pt x="17838" y="7321"/>
                  </a:cubicBezTo>
                  <a:cubicBezTo>
                    <a:pt x="17823" y="7325"/>
                    <a:pt x="17809" y="7328"/>
                    <a:pt x="17796" y="7328"/>
                  </a:cubicBezTo>
                  <a:cubicBezTo>
                    <a:pt x="17625" y="7328"/>
                    <a:pt x="17567" y="6968"/>
                    <a:pt x="17509" y="6663"/>
                  </a:cubicBezTo>
                  <a:cubicBezTo>
                    <a:pt x="17383" y="6271"/>
                    <a:pt x="17054" y="6333"/>
                    <a:pt x="16459" y="6208"/>
                  </a:cubicBezTo>
                  <a:cubicBezTo>
                    <a:pt x="16256" y="6134"/>
                    <a:pt x="16132" y="6109"/>
                    <a:pt x="16037" y="6109"/>
                  </a:cubicBezTo>
                  <a:cubicBezTo>
                    <a:pt x="15891" y="6109"/>
                    <a:pt x="15812" y="6170"/>
                    <a:pt x="15612" y="6208"/>
                  </a:cubicBezTo>
                  <a:cubicBezTo>
                    <a:pt x="15283" y="6208"/>
                    <a:pt x="15158" y="6145"/>
                    <a:pt x="14640" y="5879"/>
                  </a:cubicBezTo>
                  <a:cubicBezTo>
                    <a:pt x="14490" y="5826"/>
                    <a:pt x="14376" y="5808"/>
                    <a:pt x="14286" y="5808"/>
                  </a:cubicBezTo>
                  <a:cubicBezTo>
                    <a:pt x="14093" y="5808"/>
                    <a:pt x="14001" y="5889"/>
                    <a:pt x="13864" y="5889"/>
                  </a:cubicBezTo>
                  <a:cubicBezTo>
                    <a:pt x="13837" y="5889"/>
                    <a:pt x="13809" y="5886"/>
                    <a:pt x="13778" y="5879"/>
                  </a:cubicBezTo>
                  <a:cubicBezTo>
                    <a:pt x="13555" y="5879"/>
                    <a:pt x="13320" y="5681"/>
                    <a:pt x="13083" y="5681"/>
                  </a:cubicBezTo>
                  <a:cubicBezTo>
                    <a:pt x="13054" y="5681"/>
                    <a:pt x="13024" y="5684"/>
                    <a:pt x="12995" y="5691"/>
                  </a:cubicBezTo>
                  <a:cubicBezTo>
                    <a:pt x="12905" y="5713"/>
                    <a:pt x="12822" y="5727"/>
                    <a:pt x="12731" y="5727"/>
                  </a:cubicBezTo>
                  <a:cubicBezTo>
                    <a:pt x="12566" y="5727"/>
                    <a:pt x="12378" y="5681"/>
                    <a:pt x="12085" y="5550"/>
                  </a:cubicBezTo>
                  <a:cubicBezTo>
                    <a:pt x="11934" y="5466"/>
                    <a:pt x="11680" y="5438"/>
                    <a:pt x="11391" y="5438"/>
                  </a:cubicBezTo>
                  <a:cubicBezTo>
                    <a:pt x="10814" y="5438"/>
                    <a:pt x="10100" y="5550"/>
                    <a:pt x="9797" y="5550"/>
                  </a:cubicBezTo>
                  <a:cubicBezTo>
                    <a:pt x="9342" y="5550"/>
                    <a:pt x="8230" y="5942"/>
                    <a:pt x="8041" y="6020"/>
                  </a:cubicBezTo>
                  <a:cubicBezTo>
                    <a:pt x="7985" y="6045"/>
                    <a:pt x="7941" y="6060"/>
                    <a:pt x="7897" y="6060"/>
                  </a:cubicBezTo>
                  <a:cubicBezTo>
                    <a:pt x="7830" y="6060"/>
                    <a:pt x="7762" y="6026"/>
                    <a:pt x="7650" y="5942"/>
                  </a:cubicBezTo>
                  <a:cubicBezTo>
                    <a:pt x="7623" y="5925"/>
                    <a:pt x="7588" y="5917"/>
                    <a:pt x="7548" y="5917"/>
                  </a:cubicBezTo>
                  <a:cubicBezTo>
                    <a:pt x="7282" y="5917"/>
                    <a:pt x="6760" y="6243"/>
                    <a:pt x="6474" y="6474"/>
                  </a:cubicBezTo>
                  <a:cubicBezTo>
                    <a:pt x="6145" y="6663"/>
                    <a:pt x="6333" y="7054"/>
                    <a:pt x="6208" y="7321"/>
                  </a:cubicBezTo>
                  <a:cubicBezTo>
                    <a:pt x="6149" y="7495"/>
                    <a:pt x="5754" y="7845"/>
                    <a:pt x="5385" y="7845"/>
                  </a:cubicBezTo>
                  <a:cubicBezTo>
                    <a:pt x="5356" y="7845"/>
                    <a:pt x="5327" y="7843"/>
                    <a:pt x="5298" y="7838"/>
                  </a:cubicBezTo>
                  <a:cubicBezTo>
                    <a:pt x="5016" y="7838"/>
                    <a:pt x="4976" y="7700"/>
                    <a:pt x="4802" y="7700"/>
                  </a:cubicBezTo>
                  <a:cubicBezTo>
                    <a:pt x="4774" y="7700"/>
                    <a:pt x="4741" y="7704"/>
                    <a:pt x="4703" y="7713"/>
                  </a:cubicBezTo>
                  <a:cubicBezTo>
                    <a:pt x="4452" y="7713"/>
                    <a:pt x="4452" y="7979"/>
                    <a:pt x="4374" y="8167"/>
                  </a:cubicBezTo>
                  <a:cubicBezTo>
                    <a:pt x="4311" y="8230"/>
                    <a:pt x="4248" y="8434"/>
                    <a:pt x="4123" y="8622"/>
                  </a:cubicBezTo>
                  <a:cubicBezTo>
                    <a:pt x="4248" y="8826"/>
                    <a:pt x="4186" y="9014"/>
                    <a:pt x="4186" y="9343"/>
                  </a:cubicBezTo>
                  <a:cubicBezTo>
                    <a:pt x="4186" y="9735"/>
                    <a:pt x="4186" y="9797"/>
                    <a:pt x="4577" y="10330"/>
                  </a:cubicBezTo>
                  <a:cubicBezTo>
                    <a:pt x="4808" y="10598"/>
                    <a:pt x="4903" y="10637"/>
                    <a:pt x="4968" y="10637"/>
                  </a:cubicBezTo>
                  <a:cubicBezTo>
                    <a:pt x="4995" y="10637"/>
                    <a:pt x="5016" y="10630"/>
                    <a:pt x="5041" y="10630"/>
                  </a:cubicBezTo>
                  <a:cubicBezTo>
                    <a:pt x="5057" y="10630"/>
                    <a:pt x="5074" y="10633"/>
                    <a:pt x="5095" y="10644"/>
                  </a:cubicBezTo>
                  <a:cubicBezTo>
                    <a:pt x="5236" y="10722"/>
                    <a:pt x="5628" y="11239"/>
                    <a:pt x="5753" y="11365"/>
                  </a:cubicBezTo>
                  <a:cubicBezTo>
                    <a:pt x="5878" y="11569"/>
                    <a:pt x="5628" y="11631"/>
                    <a:pt x="5628" y="11898"/>
                  </a:cubicBezTo>
                  <a:cubicBezTo>
                    <a:pt x="5549" y="12086"/>
                    <a:pt x="6082" y="12870"/>
                    <a:pt x="6082" y="13136"/>
                  </a:cubicBezTo>
                  <a:cubicBezTo>
                    <a:pt x="6145" y="13324"/>
                    <a:pt x="6019" y="13591"/>
                    <a:pt x="5816" y="13716"/>
                  </a:cubicBezTo>
                  <a:cubicBezTo>
                    <a:pt x="5628" y="13920"/>
                    <a:pt x="5361" y="13982"/>
                    <a:pt x="5236" y="14108"/>
                  </a:cubicBezTo>
                  <a:cubicBezTo>
                    <a:pt x="5157" y="14249"/>
                    <a:pt x="4969" y="14312"/>
                    <a:pt x="4766" y="14374"/>
                  </a:cubicBezTo>
                  <a:cubicBezTo>
                    <a:pt x="4577" y="14437"/>
                    <a:pt x="1505" y="18559"/>
                    <a:pt x="1380" y="18747"/>
                  </a:cubicBezTo>
                  <a:cubicBezTo>
                    <a:pt x="1239" y="18951"/>
                    <a:pt x="1505" y="19202"/>
                    <a:pt x="1631" y="19468"/>
                  </a:cubicBezTo>
                  <a:cubicBezTo>
                    <a:pt x="1772" y="19657"/>
                    <a:pt x="1772" y="20127"/>
                    <a:pt x="1709" y="20519"/>
                  </a:cubicBezTo>
                  <a:cubicBezTo>
                    <a:pt x="1631" y="20911"/>
                    <a:pt x="2023" y="21161"/>
                    <a:pt x="2164" y="21365"/>
                  </a:cubicBezTo>
                  <a:cubicBezTo>
                    <a:pt x="2352" y="21553"/>
                    <a:pt x="2164" y="21694"/>
                    <a:pt x="2101" y="21757"/>
                  </a:cubicBezTo>
                  <a:cubicBezTo>
                    <a:pt x="2066" y="21772"/>
                    <a:pt x="2029" y="21780"/>
                    <a:pt x="1987" y="21780"/>
                  </a:cubicBezTo>
                  <a:cubicBezTo>
                    <a:pt x="1859" y="21780"/>
                    <a:pt x="1691" y="21707"/>
                    <a:pt x="1443" y="21553"/>
                  </a:cubicBezTo>
                  <a:lnTo>
                    <a:pt x="1380" y="21553"/>
                  </a:lnTo>
                  <a:cubicBezTo>
                    <a:pt x="1176" y="21757"/>
                    <a:pt x="925" y="22149"/>
                    <a:pt x="847" y="22274"/>
                  </a:cubicBezTo>
                  <a:cubicBezTo>
                    <a:pt x="722" y="22478"/>
                    <a:pt x="784" y="22932"/>
                    <a:pt x="722" y="23183"/>
                  </a:cubicBezTo>
                  <a:cubicBezTo>
                    <a:pt x="659" y="23450"/>
                    <a:pt x="267" y="23654"/>
                    <a:pt x="142" y="23842"/>
                  </a:cubicBezTo>
                  <a:cubicBezTo>
                    <a:pt x="1" y="23967"/>
                    <a:pt x="1" y="24437"/>
                    <a:pt x="63" y="24751"/>
                  </a:cubicBezTo>
                  <a:cubicBezTo>
                    <a:pt x="63" y="24688"/>
                    <a:pt x="142" y="24688"/>
                    <a:pt x="142" y="24688"/>
                  </a:cubicBezTo>
                  <a:cubicBezTo>
                    <a:pt x="161" y="24685"/>
                    <a:pt x="180" y="24683"/>
                    <a:pt x="198" y="24683"/>
                  </a:cubicBezTo>
                  <a:cubicBezTo>
                    <a:pt x="540" y="24683"/>
                    <a:pt x="599" y="25227"/>
                    <a:pt x="659" y="25346"/>
                  </a:cubicBezTo>
                  <a:cubicBezTo>
                    <a:pt x="722" y="25534"/>
                    <a:pt x="847" y="25472"/>
                    <a:pt x="988" y="25534"/>
                  </a:cubicBezTo>
                  <a:cubicBezTo>
                    <a:pt x="1176" y="25613"/>
                    <a:pt x="1443" y="26130"/>
                    <a:pt x="1568" y="26318"/>
                  </a:cubicBezTo>
                  <a:cubicBezTo>
                    <a:pt x="1601" y="26393"/>
                    <a:pt x="1801" y="26410"/>
                    <a:pt x="1992" y="26410"/>
                  </a:cubicBezTo>
                  <a:cubicBezTo>
                    <a:pt x="2161" y="26410"/>
                    <a:pt x="2322" y="26397"/>
                    <a:pt x="2352" y="26397"/>
                  </a:cubicBezTo>
                  <a:cubicBezTo>
                    <a:pt x="2352" y="26397"/>
                    <a:pt x="2493" y="26710"/>
                    <a:pt x="2493" y="27039"/>
                  </a:cubicBezTo>
                  <a:cubicBezTo>
                    <a:pt x="2751" y="27091"/>
                    <a:pt x="3063" y="27196"/>
                    <a:pt x="3209" y="27196"/>
                  </a:cubicBezTo>
                  <a:cubicBezTo>
                    <a:pt x="3239" y="27196"/>
                    <a:pt x="3263" y="27191"/>
                    <a:pt x="3276" y="27180"/>
                  </a:cubicBezTo>
                  <a:cubicBezTo>
                    <a:pt x="3444" y="27110"/>
                    <a:pt x="3674" y="26904"/>
                    <a:pt x="3811" y="26904"/>
                  </a:cubicBezTo>
                  <a:cubicBezTo>
                    <a:pt x="3827" y="26904"/>
                    <a:pt x="3843" y="26907"/>
                    <a:pt x="3856" y="26914"/>
                  </a:cubicBezTo>
                  <a:cubicBezTo>
                    <a:pt x="4042" y="26914"/>
                    <a:pt x="4268" y="27188"/>
                    <a:pt x="4461" y="27188"/>
                  </a:cubicBezTo>
                  <a:cubicBezTo>
                    <a:pt x="4479" y="27188"/>
                    <a:pt x="4497" y="27186"/>
                    <a:pt x="4515" y="27180"/>
                  </a:cubicBezTo>
                  <a:cubicBezTo>
                    <a:pt x="4577" y="27141"/>
                    <a:pt x="4660" y="27121"/>
                    <a:pt x="4742" y="27121"/>
                  </a:cubicBezTo>
                  <a:cubicBezTo>
                    <a:pt x="4824" y="27121"/>
                    <a:pt x="4907" y="27141"/>
                    <a:pt x="4969" y="27180"/>
                  </a:cubicBezTo>
                  <a:cubicBezTo>
                    <a:pt x="5157" y="27243"/>
                    <a:pt x="5157" y="27306"/>
                    <a:pt x="5487" y="27306"/>
                  </a:cubicBezTo>
                  <a:cubicBezTo>
                    <a:pt x="5540" y="27293"/>
                    <a:pt x="5577" y="27288"/>
                    <a:pt x="5607" y="27288"/>
                  </a:cubicBezTo>
                  <a:cubicBezTo>
                    <a:pt x="5724" y="27288"/>
                    <a:pt x="5706" y="27368"/>
                    <a:pt x="6019" y="27368"/>
                  </a:cubicBezTo>
                  <a:cubicBezTo>
                    <a:pt x="6228" y="27368"/>
                    <a:pt x="6333" y="27424"/>
                    <a:pt x="6417" y="27424"/>
                  </a:cubicBezTo>
                  <a:cubicBezTo>
                    <a:pt x="6458" y="27424"/>
                    <a:pt x="6495" y="27410"/>
                    <a:pt x="6537" y="27368"/>
                  </a:cubicBezTo>
                  <a:cubicBezTo>
                    <a:pt x="6585" y="27320"/>
                    <a:pt x="6653" y="27300"/>
                    <a:pt x="6730" y="27300"/>
                  </a:cubicBezTo>
                  <a:cubicBezTo>
                    <a:pt x="6854" y="27300"/>
                    <a:pt x="7000" y="27354"/>
                    <a:pt x="7117" y="27431"/>
                  </a:cubicBezTo>
                  <a:cubicBezTo>
                    <a:pt x="7217" y="27531"/>
                    <a:pt x="7246" y="27624"/>
                    <a:pt x="7395" y="27624"/>
                  </a:cubicBezTo>
                  <a:cubicBezTo>
                    <a:pt x="7456" y="27624"/>
                    <a:pt x="7536" y="27608"/>
                    <a:pt x="7650" y="27572"/>
                  </a:cubicBezTo>
                  <a:cubicBezTo>
                    <a:pt x="7979" y="27494"/>
                    <a:pt x="7775" y="27306"/>
                    <a:pt x="8230" y="27243"/>
                  </a:cubicBezTo>
                  <a:cubicBezTo>
                    <a:pt x="8514" y="27204"/>
                    <a:pt x="8676" y="27109"/>
                    <a:pt x="8837" y="27109"/>
                  </a:cubicBezTo>
                  <a:cubicBezTo>
                    <a:pt x="8934" y="27109"/>
                    <a:pt x="9031" y="27143"/>
                    <a:pt x="9154" y="27243"/>
                  </a:cubicBezTo>
                  <a:cubicBezTo>
                    <a:pt x="9468" y="27494"/>
                    <a:pt x="9797" y="28089"/>
                    <a:pt x="10189" y="28152"/>
                  </a:cubicBezTo>
                  <a:cubicBezTo>
                    <a:pt x="10581" y="28152"/>
                    <a:pt x="10784" y="28152"/>
                    <a:pt x="10847" y="28027"/>
                  </a:cubicBezTo>
                  <a:cubicBezTo>
                    <a:pt x="10910" y="27823"/>
                    <a:pt x="10784" y="27368"/>
                    <a:pt x="11239" y="27306"/>
                  </a:cubicBezTo>
                  <a:cubicBezTo>
                    <a:pt x="11631" y="27243"/>
                    <a:pt x="14170" y="26710"/>
                    <a:pt x="14311" y="26459"/>
                  </a:cubicBezTo>
                  <a:cubicBezTo>
                    <a:pt x="14437" y="26255"/>
                    <a:pt x="14766" y="24954"/>
                    <a:pt x="15032" y="24954"/>
                  </a:cubicBezTo>
                  <a:cubicBezTo>
                    <a:pt x="15283" y="24954"/>
                    <a:pt x="15424" y="24954"/>
                    <a:pt x="15549" y="24829"/>
                  </a:cubicBezTo>
                  <a:cubicBezTo>
                    <a:pt x="15549" y="24751"/>
                    <a:pt x="15612" y="24688"/>
                    <a:pt x="15612" y="24563"/>
                  </a:cubicBezTo>
                  <a:cubicBezTo>
                    <a:pt x="15738" y="24233"/>
                    <a:pt x="16004" y="23654"/>
                    <a:pt x="16129" y="23654"/>
                  </a:cubicBezTo>
                  <a:cubicBezTo>
                    <a:pt x="16307" y="23654"/>
                    <a:pt x="16917" y="23681"/>
                    <a:pt x="17345" y="23681"/>
                  </a:cubicBezTo>
                  <a:cubicBezTo>
                    <a:pt x="17559" y="23681"/>
                    <a:pt x="17728" y="23674"/>
                    <a:pt x="17775" y="23654"/>
                  </a:cubicBezTo>
                  <a:cubicBezTo>
                    <a:pt x="17947" y="23654"/>
                    <a:pt x="18184" y="23379"/>
                    <a:pt x="18319" y="23379"/>
                  </a:cubicBezTo>
                  <a:cubicBezTo>
                    <a:pt x="18332" y="23379"/>
                    <a:pt x="18344" y="23382"/>
                    <a:pt x="18355" y="23387"/>
                  </a:cubicBezTo>
                  <a:cubicBezTo>
                    <a:pt x="18481" y="23387"/>
                    <a:pt x="18481" y="23575"/>
                    <a:pt x="18684" y="23575"/>
                  </a:cubicBezTo>
                  <a:cubicBezTo>
                    <a:pt x="18773" y="23575"/>
                    <a:pt x="18851" y="23561"/>
                    <a:pt x="18915" y="23561"/>
                  </a:cubicBezTo>
                  <a:cubicBezTo>
                    <a:pt x="18988" y="23561"/>
                    <a:pt x="19043" y="23579"/>
                    <a:pt x="19076" y="23654"/>
                  </a:cubicBezTo>
                  <a:cubicBezTo>
                    <a:pt x="19202" y="23779"/>
                    <a:pt x="19468" y="23779"/>
                    <a:pt x="19656" y="23779"/>
                  </a:cubicBezTo>
                  <a:cubicBezTo>
                    <a:pt x="19923" y="23779"/>
                    <a:pt x="19985" y="23842"/>
                    <a:pt x="20048" y="23904"/>
                  </a:cubicBezTo>
                  <a:cubicBezTo>
                    <a:pt x="20189" y="24045"/>
                    <a:pt x="20377" y="23967"/>
                    <a:pt x="20518" y="24045"/>
                  </a:cubicBezTo>
                  <a:cubicBezTo>
                    <a:pt x="20644" y="24108"/>
                    <a:pt x="20518" y="24359"/>
                    <a:pt x="20832" y="24359"/>
                  </a:cubicBezTo>
                  <a:cubicBezTo>
                    <a:pt x="21098" y="24359"/>
                    <a:pt x="21224" y="24359"/>
                    <a:pt x="21302" y="24437"/>
                  </a:cubicBezTo>
                  <a:cubicBezTo>
                    <a:pt x="21302" y="24500"/>
                    <a:pt x="21427" y="24563"/>
                    <a:pt x="21490" y="24563"/>
                  </a:cubicBezTo>
                  <a:cubicBezTo>
                    <a:pt x="21615" y="24563"/>
                    <a:pt x="21756" y="24688"/>
                    <a:pt x="21819" y="24829"/>
                  </a:cubicBezTo>
                  <a:cubicBezTo>
                    <a:pt x="21882" y="24892"/>
                    <a:pt x="22086" y="24829"/>
                    <a:pt x="22148" y="24954"/>
                  </a:cubicBezTo>
                  <a:cubicBezTo>
                    <a:pt x="22211" y="25143"/>
                    <a:pt x="22399" y="25284"/>
                    <a:pt x="22477" y="25284"/>
                  </a:cubicBezTo>
                  <a:cubicBezTo>
                    <a:pt x="22540" y="25284"/>
                    <a:pt x="22728" y="25017"/>
                    <a:pt x="22932" y="24751"/>
                  </a:cubicBezTo>
                  <a:cubicBezTo>
                    <a:pt x="23066" y="24616"/>
                    <a:pt x="23205" y="24554"/>
                    <a:pt x="23346" y="24554"/>
                  </a:cubicBezTo>
                  <a:cubicBezTo>
                    <a:pt x="23468" y="24554"/>
                    <a:pt x="23592" y="24601"/>
                    <a:pt x="23716" y="24688"/>
                  </a:cubicBezTo>
                  <a:cubicBezTo>
                    <a:pt x="23967" y="24829"/>
                    <a:pt x="24437" y="25221"/>
                    <a:pt x="24625" y="25221"/>
                  </a:cubicBezTo>
                  <a:cubicBezTo>
                    <a:pt x="24653" y="25230"/>
                    <a:pt x="24679" y="25233"/>
                    <a:pt x="24703" y="25233"/>
                  </a:cubicBezTo>
                  <a:cubicBezTo>
                    <a:pt x="24802" y="25233"/>
                    <a:pt x="24862" y="25170"/>
                    <a:pt x="24925" y="25170"/>
                  </a:cubicBezTo>
                  <a:cubicBezTo>
                    <a:pt x="24954" y="25170"/>
                    <a:pt x="24983" y="25183"/>
                    <a:pt x="25017" y="25221"/>
                  </a:cubicBezTo>
                  <a:cubicBezTo>
                    <a:pt x="25220" y="25284"/>
                    <a:pt x="25534" y="25801"/>
                    <a:pt x="25534" y="25926"/>
                  </a:cubicBezTo>
                  <a:cubicBezTo>
                    <a:pt x="25534" y="26005"/>
                    <a:pt x="25283" y="27306"/>
                    <a:pt x="25409" y="27494"/>
                  </a:cubicBezTo>
                  <a:cubicBezTo>
                    <a:pt x="25471" y="27697"/>
                    <a:pt x="25675" y="27964"/>
                    <a:pt x="25800" y="27964"/>
                  </a:cubicBezTo>
                  <a:cubicBezTo>
                    <a:pt x="25896" y="27964"/>
                    <a:pt x="26001" y="27845"/>
                    <a:pt x="26130" y="27845"/>
                  </a:cubicBezTo>
                  <a:cubicBezTo>
                    <a:pt x="26169" y="27845"/>
                    <a:pt x="26211" y="27856"/>
                    <a:pt x="26255" y="27886"/>
                  </a:cubicBezTo>
                  <a:cubicBezTo>
                    <a:pt x="26396" y="28027"/>
                    <a:pt x="26396" y="28215"/>
                    <a:pt x="26584" y="28277"/>
                  </a:cubicBezTo>
                  <a:cubicBezTo>
                    <a:pt x="26668" y="28277"/>
                    <a:pt x="26758" y="28250"/>
                    <a:pt x="26847" y="28250"/>
                  </a:cubicBezTo>
                  <a:cubicBezTo>
                    <a:pt x="26891" y="28250"/>
                    <a:pt x="26934" y="28257"/>
                    <a:pt x="26976" y="28277"/>
                  </a:cubicBezTo>
                  <a:cubicBezTo>
                    <a:pt x="27039" y="28356"/>
                    <a:pt x="27039" y="28998"/>
                    <a:pt x="27101" y="29202"/>
                  </a:cubicBezTo>
                  <a:cubicBezTo>
                    <a:pt x="27101" y="29453"/>
                    <a:pt x="27634" y="30174"/>
                    <a:pt x="27963" y="30237"/>
                  </a:cubicBezTo>
                  <a:cubicBezTo>
                    <a:pt x="28120" y="30276"/>
                    <a:pt x="28265" y="30276"/>
                    <a:pt x="28387" y="30276"/>
                  </a:cubicBezTo>
                  <a:cubicBezTo>
                    <a:pt x="28508" y="30276"/>
                    <a:pt x="28606" y="30276"/>
                    <a:pt x="28669" y="30315"/>
                  </a:cubicBezTo>
                  <a:cubicBezTo>
                    <a:pt x="28747" y="30315"/>
                    <a:pt x="28810" y="30378"/>
                    <a:pt x="28873" y="30832"/>
                  </a:cubicBezTo>
                  <a:cubicBezTo>
                    <a:pt x="28873" y="31287"/>
                    <a:pt x="28810" y="32008"/>
                    <a:pt x="28998" y="32071"/>
                  </a:cubicBezTo>
                  <a:cubicBezTo>
                    <a:pt x="29139" y="32133"/>
                    <a:pt x="29453" y="32337"/>
                    <a:pt x="29453" y="32400"/>
                  </a:cubicBezTo>
                  <a:cubicBezTo>
                    <a:pt x="29531" y="32525"/>
                    <a:pt x="29531" y="32854"/>
                    <a:pt x="29264" y="32980"/>
                  </a:cubicBezTo>
                  <a:cubicBezTo>
                    <a:pt x="29210" y="32993"/>
                    <a:pt x="29161" y="32998"/>
                    <a:pt x="29116" y="32998"/>
                  </a:cubicBezTo>
                  <a:cubicBezTo>
                    <a:pt x="28927" y="32998"/>
                    <a:pt x="28809" y="32905"/>
                    <a:pt x="28646" y="32905"/>
                  </a:cubicBezTo>
                  <a:cubicBezTo>
                    <a:pt x="28614" y="32905"/>
                    <a:pt x="28580" y="32908"/>
                    <a:pt x="28543" y="32917"/>
                  </a:cubicBezTo>
                  <a:cubicBezTo>
                    <a:pt x="28277" y="32917"/>
                    <a:pt x="28026" y="33121"/>
                    <a:pt x="27822" y="33121"/>
                  </a:cubicBezTo>
                  <a:cubicBezTo>
                    <a:pt x="27605" y="33121"/>
                    <a:pt x="27376" y="32968"/>
                    <a:pt x="27237" y="32968"/>
                  </a:cubicBezTo>
                  <a:cubicBezTo>
                    <a:pt x="27216" y="32968"/>
                    <a:pt x="27197" y="32971"/>
                    <a:pt x="27180" y="32980"/>
                  </a:cubicBezTo>
                  <a:cubicBezTo>
                    <a:pt x="26976" y="33058"/>
                    <a:pt x="26710" y="33246"/>
                    <a:pt x="26521" y="33246"/>
                  </a:cubicBezTo>
                  <a:cubicBezTo>
                    <a:pt x="26339" y="33190"/>
                    <a:pt x="26068" y="32970"/>
                    <a:pt x="25822" y="32970"/>
                  </a:cubicBezTo>
                  <a:cubicBezTo>
                    <a:pt x="25794" y="32970"/>
                    <a:pt x="25765" y="32973"/>
                    <a:pt x="25738" y="32980"/>
                  </a:cubicBezTo>
                  <a:cubicBezTo>
                    <a:pt x="25471" y="33121"/>
                    <a:pt x="25142" y="33575"/>
                    <a:pt x="25220" y="33763"/>
                  </a:cubicBezTo>
                  <a:cubicBezTo>
                    <a:pt x="25283" y="34030"/>
                    <a:pt x="25675" y="34234"/>
                    <a:pt x="25738" y="34484"/>
                  </a:cubicBezTo>
                  <a:cubicBezTo>
                    <a:pt x="25800" y="34688"/>
                    <a:pt x="25800" y="34814"/>
                    <a:pt x="25738" y="34939"/>
                  </a:cubicBezTo>
                  <a:cubicBezTo>
                    <a:pt x="25675" y="35080"/>
                    <a:pt x="25800" y="35331"/>
                    <a:pt x="25738" y="35409"/>
                  </a:cubicBezTo>
                  <a:cubicBezTo>
                    <a:pt x="25675" y="35535"/>
                    <a:pt x="25283" y="35927"/>
                    <a:pt x="25283" y="36052"/>
                  </a:cubicBezTo>
                  <a:cubicBezTo>
                    <a:pt x="25283" y="36256"/>
                    <a:pt x="25346" y="36977"/>
                    <a:pt x="25220" y="37102"/>
                  </a:cubicBezTo>
                  <a:cubicBezTo>
                    <a:pt x="25079" y="37227"/>
                    <a:pt x="24750" y="37227"/>
                    <a:pt x="24562" y="37290"/>
                  </a:cubicBezTo>
                  <a:cubicBezTo>
                    <a:pt x="24437" y="37369"/>
                    <a:pt x="24358" y="37431"/>
                    <a:pt x="24296" y="37823"/>
                  </a:cubicBezTo>
                  <a:cubicBezTo>
                    <a:pt x="24296" y="38278"/>
                    <a:pt x="24108" y="38670"/>
                    <a:pt x="23841" y="38795"/>
                  </a:cubicBezTo>
                  <a:cubicBezTo>
                    <a:pt x="23841" y="38795"/>
                    <a:pt x="23778" y="38858"/>
                    <a:pt x="23716" y="38858"/>
                  </a:cubicBezTo>
                  <a:cubicBezTo>
                    <a:pt x="23967" y="39061"/>
                    <a:pt x="24233" y="39249"/>
                    <a:pt x="24358" y="39328"/>
                  </a:cubicBezTo>
                  <a:cubicBezTo>
                    <a:pt x="24578" y="39328"/>
                    <a:pt x="24714" y="39384"/>
                    <a:pt x="24854" y="39384"/>
                  </a:cubicBezTo>
                  <a:cubicBezTo>
                    <a:pt x="24924" y="39384"/>
                    <a:pt x="24996" y="39370"/>
                    <a:pt x="25079" y="39328"/>
                  </a:cubicBezTo>
                  <a:cubicBezTo>
                    <a:pt x="25346" y="39124"/>
                    <a:pt x="25409" y="38795"/>
                    <a:pt x="25612" y="38795"/>
                  </a:cubicBezTo>
                  <a:cubicBezTo>
                    <a:pt x="25752" y="38795"/>
                    <a:pt x="25935" y="38907"/>
                    <a:pt x="26097" y="38907"/>
                  </a:cubicBezTo>
                  <a:cubicBezTo>
                    <a:pt x="26153" y="38907"/>
                    <a:pt x="26207" y="38894"/>
                    <a:pt x="26255" y="38858"/>
                  </a:cubicBezTo>
                  <a:cubicBezTo>
                    <a:pt x="26396" y="38670"/>
                    <a:pt x="26710" y="38152"/>
                    <a:pt x="26913" y="38074"/>
                  </a:cubicBezTo>
                  <a:cubicBezTo>
                    <a:pt x="26937" y="38068"/>
                    <a:pt x="26961" y="38066"/>
                    <a:pt x="26985" y="38066"/>
                  </a:cubicBezTo>
                  <a:cubicBezTo>
                    <a:pt x="27190" y="38066"/>
                    <a:pt x="27413" y="38244"/>
                    <a:pt x="27590" y="38244"/>
                  </a:cubicBezTo>
                  <a:cubicBezTo>
                    <a:pt x="27628" y="38244"/>
                    <a:pt x="27664" y="38235"/>
                    <a:pt x="27697" y="38215"/>
                  </a:cubicBezTo>
                  <a:cubicBezTo>
                    <a:pt x="27800" y="38163"/>
                    <a:pt x="27957" y="38058"/>
                    <a:pt x="28079" y="38058"/>
                  </a:cubicBezTo>
                  <a:cubicBezTo>
                    <a:pt x="28105" y="38058"/>
                    <a:pt x="28130" y="38063"/>
                    <a:pt x="28152" y="38074"/>
                  </a:cubicBezTo>
                  <a:cubicBezTo>
                    <a:pt x="28214" y="38152"/>
                    <a:pt x="28481" y="38215"/>
                    <a:pt x="28747" y="38215"/>
                  </a:cubicBezTo>
                  <a:cubicBezTo>
                    <a:pt x="28810" y="38074"/>
                    <a:pt x="28998" y="37948"/>
                    <a:pt x="28935" y="37886"/>
                  </a:cubicBezTo>
                  <a:cubicBezTo>
                    <a:pt x="28904" y="37886"/>
                    <a:pt x="28806" y="37901"/>
                    <a:pt x="28716" y="37901"/>
                  </a:cubicBezTo>
                  <a:cubicBezTo>
                    <a:pt x="28626" y="37901"/>
                    <a:pt x="28543" y="37886"/>
                    <a:pt x="28543" y="37823"/>
                  </a:cubicBezTo>
                  <a:cubicBezTo>
                    <a:pt x="28481" y="37682"/>
                    <a:pt x="28277" y="37227"/>
                    <a:pt x="28355" y="37102"/>
                  </a:cubicBezTo>
                  <a:cubicBezTo>
                    <a:pt x="28418" y="36977"/>
                    <a:pt x="28277" y="36977"/>
                    <a:pt x="28277" y="36773"/>
                  </a:cubicBezTo>
                  <a:cubicBezTo>
                    <a:pt x="28277" y="36585"/>
                    <a:pt x="28089" y="36318"/>
                    <a:pt x="28214" y="36318"/>
                  </a:cubicBezTo>
                  <a:cubicBezTo>
                    <a:pt x="28250" y="36303"/>
                    <a:pt x="28288" y="36295"/>
                    <a:pt x="28326" y="36295"/>
                  </a:cubicBezTo>
                  <a:cubicBezTo>
                    <a:pt x="28442" y="36295"/>
                    <a:pt x="28559" y="36365"/>
                    <a:pt x="28606" y="36506"/>
                  </a:cubicBezTo>
                  <a:cubicBezTo>
                    <a:pt x="28606" y="36710"/>
                    <a:pt x="28543" y="36977"/>
                    <a:pt x="28606" y="37102"/>
                  </a:cubicBezTo>
                  <a:cubicBezTo>
                    <a:pt x="28747" y="37290"/>
                    <a:pt x="28998" y="37369"/>
                    <a:pt x="28998" y="37494"/>
                  </a:cubicBezTo>
                  <a:cubicBezTo>
                    <a:pt x="29037" y="37571"/>
                    <a:pt x="29081" y="37625"/>
                    <a:pt x="29140" y="37625"/>
                  </a:cubicBezTo>
                  <a:cubicBezTo>
                    <a:pt x="29176" y="37625"/>
                    <a:pt x="29217" y="37605"/>
                    <a:pt x="29264" y="37557"/>
                  </a:cubicBezTo>
                  <a:cubicBezTo>
                    <a:pt x="29453" y="37431"/>
                    <a:pt x="30111" y="36506"/>
                    <a:pt x="30174" y="36444"/>
                  </a:cubicBezTo>
                  <a:cubicBezTo>
                    <a:pt x="30225" y="36341"/>
                    <a:pt x="30234" y="36239"/>
                    <a:pt x="30202" y="36239"/>
                  </a:cubicBezTo>
                  <a:cubicBezTo>
                    <a:pt x="30194" y="36239"/>
                    <a:pt x="30185" y="36244"/>
                    <a:pt x="30174" y="36256"/>
                  </a:cubicBezTo>
                  <a:cubicBezTo>
                    <a:pt x="30111" y="36318"/>
                    <a:pt x="29453" y="37039"/>
                    <a:pt x="29327" y="37039"/>
                  </a:cubicBezTo>
                  <a:cubicBezTo>
                    <a:pt x="29264" y="37039"/>
                    <a:pt x="28998" y="36977"/>
                    <a:pt x="29061" y="36836"/>
                  </a:cubicBezTo>
                  <a:cubicBezTo>
                    <a:pt x="29202" y="36710"/>
                    <a:pt x="29264" y="36585"/>
                    <a:pt x="29390" y="36585"/>
                  </a:cubicBezTo>
                  <a:cubicBezTo>
                    <a:pt x="29412" y="36607"/>
                    <a:pt x="29445" y="36622"/>
                    <a:pt x="29477" y="36622"/>
                  </a:cubicBezTo>
                  <a:cubicBezTo>
                    <a:pt x="29535" y="36622"/>
                    <a:pt x="29594" y="36575"/>
                    <a:pt x="29594" y="36444"/>
                  </a:cubicBezTo>
                  <a:cubicBezTo>
                    <a:pt x="29594" y="36278"/>
                    <a:pt x="29435" y="35905"/>
                    <a:pt x="29537" y="35905"/>
                  </a:cubicBezTo>
                  <a:cubicBezTo>
                    <a:pt x="29551" y="35905"/>
                    <a:pt x="29570" y="35912"/>
                    <a:pt x="29594" y="35927"/>
                  </a:cubicBezTo>
                  <a:cubicBezTo>
                    <a:pt x="29773" y="36061"/>
                    <a:pt x="29792" y="36172"/>
                    <a:pt x="29840" y="36172"/>
                  </a:cubicBezTo>
                  <a:cubicBezTo>
                    <a:pt x="29859" y="36172"/>
                    <a:pt x="29883" y="36155"/>
                    <a:pt x="29923" y="36115"/>
                  </a:cubicBezTo>
                  <a:cubicBezTo>
                    <a:pt x="30111" y="35989"/>
                    <a:pt x="30048" y="35723"/>
                    <a:pt x="30111" y="35723"/>
                  </a:cubicBezTo>
                  <a:cubicBezTo>
                    <a:pt x="30141" y="35692"/>
                    <a:pt x="30190" y="35662"/>
                    <a:pt x="30240" y="35662"/>
                  </a:cubicBezTo>
                  <a:cubicBezTo>
                    <a:pt x="30292" y="35662"/>
                    <a:pt x="30345" y="35696"/>
                    <a:pt x="30377" y="35801"/>
                  </a:cubicBezTo>
                  <a:cubicBezTo>
                    <a:pt x="30377" y="35924"/>
                    <a:pt x="30377" y="36020"/>
                    <a:pt x="30412" y="36020"/>
                  </a:cubicBezTo>
                  <a:cubicBezTo>
                    <a:pt x="30431" y="36020"/>
                    <a:pt x="30459" y="35992"/>
                    <a:pt x="30503" y="35927"/>
                  </a:cubicBezTo>
                  <a:cubicBezTo>
                    <a:pt x="30628" y="35660"/>
                    <a:pt x="30769" y="35597"/>
                    <a:pt x="30769" y="35472"/>
                  </a:cubicBezTo>
                  <a:cubicBezTo>
                    <a:pt x="30769" y="35331"/>
                    <a:pt x="31098" y="34814"/>
                    <a:pt x="31161" y="34751"/>
                  </a:cubicBezTo>
                  <a:cubicBezTo>
                    <a:pt x="31224" y="34688"/>
                    <a:pt x="31286" y="34422"/>
                    <a:pt x="31098" y="34359"/>
                  </a:cubicBezTo>
                  <a:cubicBezTo>
                    <a:pt x="30957" y="34296"/>
                    <a:pt x="30832" y="34155"/>
                    <a:pt x="30628" y="34030"/>
                  </a:cubicBezTo>
                  <a:cubicBezTo>
                    <a:pt x="30440" y="33967"/>
                    <a:pt x="30111" y="33905"/>
                    <a:pt x="29923" y="33763"/>
                  </a:cubicBezTo>
                  <a:cubicBezTo>
                    <a:pt x="29719" y="33638"/>
                    <a:pt x="29531" y="33638"/>
                    <a:pt x="29594" y="33372"/>
                  </a:cubicBezTo>
                  <a:cubicBezTo>
                    <a:pt x="29639" y="33189"/>
                    <a:pt x="29685" y="33065"/>
                    <a:pt x="29785" y="33065"/>
                  </a:cubicBezTo>
                  <a:cubicBezTo>
                    <a:pt x="29822" y="33065"/>
                    <a:pt x="29867" y="33082"/>
                    <a:pt x="29923" y="33121"/>
                  </a:cubicBezTo>
                  <a:cubicBezTo>
                    <a:pt x="30025" y="33223"/>
                    <a:pt x="30086" y="33326"/>
                    <a:pt x="30173" y="33326"/>
                  </a:cubicBezTo>
                  <a:cubicBezTo>
                    <a:pt x="30192" y="33326"/>
                    <a:pt x="30213" y="33320"/>
                    <a:pt x="30236" y="33309"/>
                  </a:cubicBezTo>
                  <a:cubicBezTo>
                    <a:pt x="30307" y="33246"/>
                    <a:pt x="30373" y="33215"/>
                    <a:pt x="30430" y="33215"/>
                  </a:cubicBezTo>
                  <a:cubicBezTo>
                    <a:pt x="30487" y="33215"/>
                    <a:pt x="30534" y="33246"/>
                    <a:pt x="30565" y="33309"/>
                  </a:cubicBezTo>
                  <a:cubicBezTo>
                    <a:pt x="30706" y="33450"/>
                    <a:pt x="30895" y="33450"/>
                    <a:pt x="30895" y="33575"/>
                  </a:cubicBezTo>
                  <a:cubicBezTo>
                    <a:pt x="30895" y="33701"/>
                    <a:pt x="30769" y="33763"/>
                    <a:pt x="30957" y="33905"/>
                  </a:cubicBezTo>
                  <a:cubicBezTo>
                    <a:pt x="31224" y="33967"/>
                    <a:pt x="31286" y="34093"/>
                    <a:pt x="31286" y="34155"/>
                  </a:cubicBezTo>
                  <a:cubicBezTo>
                    <a:pt x="31323" y="34239"/>
                    <a:pt x="31360" y="34338"/>
                    <a:pt x="31401" y="34338"/>
                  </a:cubicBezTo>
                  <a:cubicBezTo>
                    <a:pt x="31429" y="34338"/>
                    <a:pt x="31458" y="34290"/>
                    <a:pt x="31490" y="34155"/>
                  </a:cubicBezTo>
                  <a:cubicBezTo>
                    <a:pt x="31553" y="33905"/>
                    <a:pt x="31553" y="33575"/>
                    <a:pt x="31678" y="33450"/>
                  </a:cubicBezTo>
                  <a:cubicBezTo>
                    <a:pt x="31804" y="33246"/>
                    <a:pt x="31882" y="33058"/>
                    <a:pt x="31882" y="32980"/>
                  </a:cubicBezTo>
                  <a:cubicBezTo>
                    <a:pt x="31882" y="32917"/>
                    <a:pt x="32007" y="32729"/>
                    <a:pt x="31945" y="32525"/>
                  </a:cubicBezTo>
                  <a:cubicBezTo>
                    <a:pt x="31887" y="32409"/>
                    <a:pt x="31761" y="32064"/>
                    <a:pt x="31905" y="32064"/>
                  </a:cubicBezTo>
                  <a:cubicBezTo>
                    <a:pt x="31917" y="32064"/>
                    <a:pt x="31930" y="32066"/>
                    <a:pt x="31945" y="32071"/>
                  </a:cubicBezTo>
                  <a:cubicBezTo>
                    <a:pt x="32133" y="32071"/>
                    <a:pt x="32007" y="31883"/>
                    <a:pt x="32399" y="31679"/>
                  </a:cubicBezTo>
                  <a:cubicBezTo>
                    <a:pt x="32766" y="31561"/>
                    <a:pt x="33243" y="31156"/>
                    <a:pt x="33521" y="31156"/>
                  </a:cubicBezTo>
                  <a:cubicBezTo>
                    <a:pt x="33540" y="31156"/>
                    <a:pt x="33558" y="31158"/>
                    <a:pt x="33575" y="31162"/>
                  </a:cubicBezTo>
                  <a:cubicBezTo>
                    <a:pt x="33653" y="31187"/>
                    <a:pt x="33733" y="31203"/>
                    <a:pt x="33806" y="31203"/>
                  </a:cubicBezTo>
                  <a:cubicBezTo>
                    <a:pt x="33908" y="31203"/>
                    <a:pt x="33993" y="31172"/>
                    <a:pt x="34029" y="31099"/>
                  </a:cubicBezTo>
                  <a:cubicBezTo>
                    <a:pt x="34092" y="31020"/>
                    <a:pt x="34092" y="30958"/>
                    <a:pt x="34233" y="30895"/>
                  </a:cubicBezTo>
                  <a:cubicBezTo>
                    <a:pt x="34359" y="30770"/>
                    <a:pt x="34484" y="30629"/>
                    <a:pt x="34421" y="30566"/>
                  </a:cubicBezTo>
                  <a:cubicBezTo>
                    <a:pt x="34421" y="30440"/>
                    <a:pt x="34233" y="30315"/>
                    <a:pt x="34359" y="30237"/>
                  </a:cubicBezTo>
                  <a:cubicBezTo>
                    <a:pt x="34484" y="30111"/>
                    <a:pt x="34484" y="30237"/>
                    <a:pt x="34547" y="29986"/>
                  </a:cubicBezTo>
                  <a:cubicBezTo>
                    <a:pt x="34608" y="29778"/>
                    <a:pt x="34621" y="29617"/>
                    <a:pt x="34654" y="29617"/>
                  </a:cubicBezTo>
                  <a:cubicBezTo>
                    <a:pt x="34663" y="29617"/>
                    <a:pt x="34674" y="29629"/>
                    <a:pt x="34688" y="29657"/>
                  </a:cubicBezTo>
                  <a:cubicBezTo>
                    <a:pt x="34750" y="29782"/>
                    <a:pt x="34813" y="29923"/>
                    <a:pt x="34750" y="30049"/>
                  </a:cubicBezTo>
                  <a:cubicBezTo>
                    <a:pt x="34688" y="30174"/>
                    <a:pt x="34750" y="30378"/>
                    <a:pt x="34688" y="30566"/>
                  </a:cubicBezTo>
                  <a:cubicBezTo>
                    <a:pt x="34688" y="30707"/>
                    <a:pt x="34484" y="30895"/>
                    <a:pt x="34625" y="30958"/>
                  </a:cubicBezTo>
                  <a:cubicBezTo>
                    <a:pt x="34711" y="31001"/>
                    <a:pt x="34768" y="31081"/>
                    <a:pt x="34836" y="31081"/>
                  </a:cubicBezTo>
                  <a:cubicBezTo>
                    <a:pt x="34866" y="31081"/>
                    <a:pt x="34899" y="31064"/>
                    <a:pt x="34939" y="31020"/>
                  </a:cubicBezTo>
                  <a:cubicBezTo>
                    <a:pt x="35047" y="30876"/>
                    <a:pt x="35183" y="30723"/>
                    <a:pt x="35360" y="30723"/>
                  </a:cubicBezTo>
                  <a:cubicBezTo>
                    <a:pt x="35414" y="30723"/>
                    <a:pt x="35472" y="30737"/>
                    <a:pt x="35534" y="30770"/>
                  </a:cubicBezTo>
                  <a:cubicBezTo>
                    <a:pt x="35723" y="30858"/>
                    <a:pt x="35809" y="30947"/>
                    <a:pt x="35866" y="30947"/>
                  </a:cubicBezTo>
                  <a:cubicBezTo>
                    <a:pt x="35889" y="30947"/>
                    <a:pt x="35908" y="30932"/>
                    <a:pt x="35926" y="30895"/>
                  </a:cubicBezTo>
                  <a:cubicBezTo>
                    <a:pt x="36051" y="30770"/>
                    <a:pt x="36318" y="30111"/>
                    <a:pt x="36255" y="29923"/>
                  </a:cubicBezTo>
                  <a:cubicBezTo>
                    <a:pt x="36131" y="29744"/>
                    <a:pt x="36068" y="29517"/>
                    <a:pt x="36192" y="29517"/>
                  </a:cubicBezTo>
                  <a:cubicBezTo>
                    <a:pt x="36209" y="29517"/>
                    <a:pt x="36230" y="29522"/>
                    <a:pt x="36255" y="29531"/>
                  </a:cubicBezTo>
                  <a:cubicBezTo>
                    <a:pt x="36443" y="29594"/>
                    <a:pt x="36443" y="29657"/>
                    <a:pt x="36443" y="29923"/>
                  </a:cubicBezTo>
                  <a:cubicBezTo>
                    <a:pt x="36443" y="30111"/>
                    <a:pt x="36443" y="30440"/>
                    <a:pt x="36584" y="30566"/>
                  </a:cubicBezTo>
                  <a:cubicBezTo>
                    <a:pt x="36647" y="30707"/>
                    <a:pt x="36772" y="30707"/>
                    <a:pt x="36772" y="30832"/>
                  </a:cubicBezTo>
                  <a:cubicBezTo>
                    <a:pt x="36827" y="30942"/>
                    <a:pt x="36941" y="31111"/>
                    <a:pt x="37011" y="31111"/>
                  </a:cubicBezTo>
                  <a:cubicBezTo>
                    <a:pt x="37022" y="31111"/>
                    <a:pt x="37031" y="31107"/>
                    <a:pt x="37039" y="31099"/>
                  </a:cubicBezTo>
                  <a:cubicBezTo>
                    <a:pt x="37102" y="31020"/>
                    <a:pt x="37368" y="30895"/>
                    <a:pt x="37431" y="30832"/>
                  </a:cubicBezTo>
                  <a:cubicBezTo>
                    <a:pt x="37502" y="30832"/>
                    <a:pt x="37533" y="30873"/>
                    <a:pt x="37596" y="30873"/>
                  </a:cubicBezTo>
                  <a:cubicBezTo>
                    <a:pt x="37643" y="30873"/>
                    <a:pt x="37708" y="30850"/>
                    <a:pt x="37823" y="30770"/>
                  </a:cubicBezTo>
                  <a:cubicBezTo>
                    <a:pt x="38073" y="30503"/>
                    <a:pt x="38465" y="29986"/>
                    <a:pt x="39124" y="29657"/>
                  </a:cubicBezTo>
                  <a:cubicBezTo>
                    <a:pt x="39782" y="29265"/>
                    <a:pt x="40424" y="29061"/>
                    <a:pt x="40425" y="29061"/>
                  </a:cubicBezTo>
                  <a:lnTo>
                    <a:pt x="40425" y="29061"/>
                  </a:lnTo>
                  <a:cubicBezTo>
                    <a:pt x="40424" y="29061"/>
                    <a:pt x="38935" y="30111"/>
                    <a:pt x="38794" y="30315"/>
                  </a:cubicBezTo>
                  <a:cubicBezTo>
                    <a:pt x="38669" y="30503"/>
                    <a:pt x="38277" y="30958"/>
                    <a:pt x="38277" y="31099"/>
                  </a:cubicBezTo>
                  <a:cubicBezTo>
                    <a:pt x="38277" y="31287"/>
                    <a:pt x="38214" y="31412"/>
                    <a:pt x="38011" y="31412"/>
                  </a:cubicBezTo>
                  <a:cubicBezTo>
                    <a:pt x="37908" y="31412"/>
                    <a:pt x="37627" y="31507"/>
                    <a:pt x="37460" y="31507"/>
                  </a:cubicBezTo>
                  <a:cubicBezTo>
                    <a:pt x="37422" y="31507"/>
                    <a:pt x="37391" y="31502"/>
                    <a:pt x="37368" y="31491"/>
                  </a:cubicBezTo>
                  <a:cubicBezTo>
                    <a:pt x="37298" y="31451"/>
                    <a:pt x="37231" y="31432"/>
                    <a:pt x="37156" y="31432"/>
                  </a:cubicBezTo>
                  <a:cubicBezTo>
                    <a:pt x="37082" y="31432"/>
                    <a:pt x="37000" y="31451"/>
                    <a:pt x="36898" y="31491"/>
                  </a:cubicBezTo>
                  <a:cubicBezTo>
                    <a:pt x="36721" y="31535"/>
                    <a:pt x="36598" y="31579"/>
                    <a:pt x="36497" y="31579"/>
                  </a:cubicBezTo>
                  <a:cubicBezTo>
                    <a:pt x="36455" y="31579"/>
                    <a:pt x="36417" y="31572"/>
                    <a:pt x="36381" y="31553"/>
                  </a:cubicBezTo>
                  <a:cubicBezTo>
                    <a:pt x="36318" y="31553"/>
                    <a:pt x="35989" y="31412"/>
                    <a:pt x="35863" y="31412"/>
                  </a:cubicBezTo>
                  <a:cubicBezTo>
                    <a:pt x="35801" y="31412"/>
                    <a:pt x="35409" y="31350"/>
                    <a:pt x="35330" y="31350"/>
                  </a:cubicBezTo>
                  <a:cubicBezTo>
                    <a:pt x="35286" y="31394"/>
                    <a:pt x="35212" y="31445"/>
                    <a:pt x="35128" y="31445"/>
                  </a:cubicBezTo>
                  <a:cubicBezTo>
                    <a:pt x="35092" y="31445"/>
                    <a:pt x="35054" y="31436"/>
                    <a:pt x="35017" y="31412"/>
                  </a:cubicBezTo>
                  <a:cubicBezTo>
                    <a:pt x="34904" y="31412"/>
                    <a:pt x="34761" y="31332"/>
                    <a:pt x="34741" y="31332"/>
                  </a:cubicBezTo>
                  <a:cubicBezTo>
                    <a:pt x="34735" y="31332"/>
                    <a:pt x="34738" y="31337"/>
                    <a:pt x="34750" y="31350"/>
                  </a:cubicBezTo>
                  <a:cubicBezTo>
                    <a:pt x="34750" y="31491"/>
                    <a:pt x="35017" y="31804"/>
                    <a:pt x="35142" y="31883"/>
                  </a:cubicBezTo>
                  <a:cubicBezTo>
                    <a:pt x="35165" y="31894"/>
                    <a:pt x="35195" y="31899"/>
                    <a:pt x="35228" y="31899"/>
                  </a:cubicBezTo>
                  <a:cubicBezTo>
                    <a:pt x="35379" y="31899"/>
                    <a:pt x="35608" y="31804"/>
                    <a:pt x="35660" y="31804"/>
                  </a:cubicBezTo>
                  <a:cubicBezTo>
                    <a:pt x="35722" y="31804"/>
                    <a:pt x="35863" y="31804"/>
                    <a:pt x="36051" y="31883"/>
                  </a:cubicBezTo>
                  <a:cubicBezTo>
                    <a:pt x="36255" y="31883"/>
                    <a:pt x="36381" y="31945"/>
                    <a:pt x="36443" y="31945"/>
                  </a:cubicBezTo>
                  <a:cubicBezTo>
                    <a:pt x="36540" y="31902"/>
                    <a:pt x="36600" y="31822"/>
                    <a:pt x="36649" y="31822"/>
                  </a:cubicBezTo>
                  <a:cubicBezTo>
                    <a:pt x="36671" y="31822"/>
                    <a:pt x="36690" y="31838"/>
                    <a:pt x="36710" y="31883"/>
                  </a:cubicBezTo>
                  <a:cubicBezTo>
                    <a:pt x="36835" y="32008"/>
                    <a:pt x="37039" y="32133"/>
                    <a:pt x="36898" y="32133"/>
                  </a:cubicBezTo>
                  <a:cubicBezTo>
                    <a:pt x="36814" y="32133"/>
                    <a:pt x="36759" y="32105"/>
                    <a:pt x="36712" y="32105"/>
                  </a:cubicBezTo>
                  <a:cubicBezTo>
                    <a:pt x="36689" y="32105"/>
                    <a:pt x="36668" y="32112"/>
                    <a:pt x="36647" y="32133"/>
                  </a:cubicBezTo>
                  <a:cubicBezTo>
                    <a:pt x="36584" y="32133"/>
                    <a:pt x="36506" y="32337"/>
                    <a:pt x="36381" y="32337"/>
                  </a:cubicBezTo>
                  <a:cubicBezTo>
                    <a:pt x="36318" y="32400"/>
                    <a:pt x="35863" y="32588"/>
                    <a:pt x="35863" y="32666"/>
                  </a:cubicBezTo>
                  <a:cubicBezTo>
                    <a:pt x="35801" y="32666"/>
                    <a:pt x="35722" y="32854"/>
                    <a:pt x="35926" y="32917"/>
                  </a:cubicBezTo>
                  <a:cubicBezTo>
                    <a:pt x="36000" y="32954"/>
                    <a:pt x="36122" y="32996"/>
                    <a:pt x="36210" y="32996"/>
                  </a:cubicBezTo>
                  <a:cubicBezTo>
                    <a:pt x="36273" y="32996"/>
                    <a:pt x="36318" y="32975"/>
                    <a:pt x="36318" y="32917"/>
                  </a:cubicBezTo>
                  <a:cubicBezTo>
                    <a:pt x="36318" y="32811"/>
                    <a:pt x="36363" y="32649"/>
                    <a:pt x="36415" y="32649"/>
                  </a:cubicBezTo>
                  <a:cubicBezTo>
                    <a:pt x="36424" y="32649"/>
                    <a:pt x="36434" y="32654"/>
                    <a:pt x="36443" y="32666"/>
                  </a:cubicBezTo>
                  <a:cubicBezTo>
                    <a:pt x="36584" y="32792"/>
                    <a:pt x="36506" y="32854"/>
                    <a:pt x="36647" y="32854"/>
                  </a:cubicBezTo>
                  <a:cubicBezTo>
                    <a:pt x="36697" y="32854"/>
                    <a:pt x="36787" y="32774"/>
                    <a:pt x="36854" y="32774"/>
                  </a:cubicBezTo>
                  <a:cubicBezTo>
                    <a:pt x="36870" y="32774"/>
                    <a:pt x="36885" y="32779"/>
                    <a:pt x="36898" y="32792"/>
                  </a:cubicBezTo>
                  <a:cubicBezTo>
                    <a:pt x="36976" y="32792"/>
                    <a:pt x="36976" y="32917"/>
                    <a:pt x="37164" y="32980"/>
                  </a:cubicBezTo>
                  <a:cubicBezTo>
                    <a:pt x="37248" y="32980"/>
                    <a:pt x="37366" y="32952"/>
                    <a:pt x="37455" y="32952"/>
                  </a:cubicBezTo>
                  <a:cubicBezTo>
                    <a:pt x="37499" y="32952"/>
                    <a:pt x="37535" y="32959"/>
                    <a:pt x="37556" y="32980"/>
                  </a:cubicBezTo>
                  <a:cubicBezTo>
                    <a:pt x="37619" y="33058"/>
                    <a:pt x="37682" y="33121"/>
                    <a:pt x="37619" y="33183"/>
                  </a:cubicBezTo>
                  <a:cubicBezTo>
                    <a:pt x="37556" y="33183"/>
                    <a:pt x="37493" y="33372"/>
                    <a:pt x="37493" y="33372"/>
                  </a:cubicBezTo>
                  <a:cubicBezTo>
                    <a:pt x="37493" y="33372"/>
                    <a:pt x="37823" y="33513"/>
                    <a:pt x="38011" y="33513"/>
                  </a:cubicBezTo>
                  <a:cubicBezTo>
                    <a:pt x="38147" y="33513"/>
                    <a:pt x="38477" y="33541"/>
                    <a:pt x="38683" y="33541"/>
                  </a:cubicBezTo>
                  <a:cubicBezTo>
                    <a:pt x="38786" y="33541"/>
                    <a:pt x="38857" y="33534"/>
                    <a:pt x="38857" y="33513"/>
                  </a:cubicBezTo>
                  <a:cubicBezTo>
                    <a:pt x="38794" y="33450"/>
                    <a:pt x="38544" y="33309"/>
                    <a:pt x="38732" y="33183"/>
                  </a:cubicBezTo>
                  <a:cubicBezTo>
                    <a:pt x="38841" y="33074"/>
                    <a:pt x="38807" y="32905"/>
                    <a:pt x="38973" y="32905"/>
                  </a:cubicBezTo>
                  <a:cubicBezTo>
                    <a:pt x="38998" y="32905"/>
                    <a:pt x="39027" y="32909"/>
                    <a:pt x="39061" y="32917"/>
                  </a:cubicBezTo>
                  <a:cubicBezTo>
                    <a:pt x="39327" y="32917"/>
                    <a:pt x="39719" y="32666"/>
                    <a:pt x="39719" y="32666"/>
                  </a:cubicBezTo>
                  <a:lnTo>
                    <a:pt x="40174" y="32588"/>
                  </a:lnTo>
                  <a:cubicBezTo>
                    <a:pt x="40236" y="32588"/>
                    <a:pt x="40174" y="32274"/>
                    <a:pt x="40236" y="32196"/>
                  </a:cubicBezTo>
                  <a:cubicBezTo>
                    <a:pt x="40269" y="32196"/>
                    <a:pt x="40320" y="32218"/>
                    <a:pt x="40381" y="32218"/>
                  </a:cubicBezTo>
                  <a:cubicBezTo>
                    <a:pt x="40435" y="32218"/>
                    <a:pt x="40499" y="32200"/>
                    <a:pt x="40566" y="32133"/>
                  </a:cubicBezTo>
                  <a:cubicBezTo>
                    <a:pt x="40724" y="32027"/>
                    <a:pt x="40850" y="31776"/>
                    <a:pt x="40923" y="31776"/>
                  </a:cubicBezTo>
                  <a:cubicBezTo>
                    <a:pt x="40936" y="31776"/>
                    <a:pt x="40948" y="31785"/>
                    <a:pt x="40957" y="31804"/>
                  </a:cubicBezTo>
                  <a:cubicBezTo>
                    <a:pt x="41020" y="31945"/>
                    <a:pt x="40895" y="32274"/>
                    <a:pt x="40895" y="32274"/>
                  </a:cubicBezTo>
                  <a:cubicBezTo>
                    <a:pt x="40957" y="32337"/>
                    <a:pt x="41208" y="32274"/>
                    <a:pt x="41208" y="32400"/>
                  </a:cubicBezTo>
                  <a:cubicBezTo>
                    <a:pt x="41208" y="32525"/>
                    <a:pt x="41287" y="32729"/>
                    <a:pt x="41349" y="32729"/>
                  </a:cubicBezTo>
                  <a:cubicBezTo>
                    <a:pt x="41412" y="32729"/>
                    <a:pt x="41537" y="32588"/>
                    <a:pt x="41600" y="32588"/>
                  </a:cubicBezTo>
                  <a:cubicBezTo>
                    <a:pt x="41600" y="32588"/>
                    <a:pt x="41809" y="32623"/>
                    <a:pt x="41967" y="32623"/>
                  </a:cubicBezTo>
                  <a:cubicBezTo>
                    <a:pt x="42046" y="32623"/>
                    <a:pt x="42112" y="32614"/>
                    <a:pt x="42133" y="32588"/>
                  </a:cubicBezTo>
                  <a:cubicBezTo>
                    <a:pt x="42196" y="32588"/>
                    <a:pt x="42258" y="32588"/>
                    <a:pt x="42196" y="32462"/>
                  </a:cubicBezTo>
                  <a:cubicBezTo>
                    <a:pt x="42070" y="32337"/>
                    <a:pt x="42133" y="32196"/>
                    <a:pt x="42196" y="32196"/>
                  </a:cubicBezTo>
                  <a:cubicBezTo>
                    <a:pt x="42238" y="32196"/>
                    <a:pt x="42307" y="32168"/>
                    <a:pt x="42391" y="32168"/>
                  </a:cubicBezTo>
                  <a:cubicBezTo>
                    <a:pt x="42433" y="32168"/>
                    <a:pt x="42478" y="32175"/>
                    <a:pt x="42525" y="32196"/>
                  </a:cubicBezTo>
                  <a:lnTo>
                    <a:pt x="42650" y="31883"/>
                  </a:lnTo>
                  <a:cubicBezTo>
                    <a:pt x="42650" y="31883"/>
                    <a:pt x="42588" y="31804"/>
                    <a:pt x="42588" y="31741"/>
                  </a:cubicBezTo>
                  <a:cubicBezTo>
                    <a:pt x="42588" y="31412"/>
                    <a:pt x="42384" y="31350"/>
                    <a:pt x="42776" y="31350"/>
                  </a:cubicBezTo>
                  <a:cubicBezTo>
                    <a:pt x="43168" y="31350"/>
                    <a:pt x="43826" y="31412"/>
                    <a:pt x="43889" y="31491"/>
                  </a:cubicBezTo>
                  <a:cubicBezTo>
                    <a:pt x="43889" y="31616"/>
                    <a:pt x="43826" y="31741"/>
                    <a:pt x="44092" y="31741"/>
                  </a:cubicBezTo>
                  <a:cubicBezTo>
                    <a:pt x="44176" y="31721"/>
                    <a:pt x="44240" y="31714"/>
                    <a:pt x="44289" y="31714"/>
                  </a:cubicBezTo>
                  <a:cubicBezTo>
                    <a:pt x="44387" y="31714"/>
                    <a:pt x="44421" y="31741"/>
                    <a:pt x="44421" y="31741"/>
                  </a:cubicBezTo>
                  <a:cubicBezTo>
                    <a:pt x="44484" y="31679"/>
                    <a:pt x="44610" y="31616"/>
                    <a:pt x="44484" y="31412"/>
                  </a:cubicBezTo>
                  <a:cubicBezTo>
                    <a:pt x="44361" y="31303"/>
                    <a:pt x="44297" y="31085"/>
                    <a:pt x="44378" y="31085"/>
                  </a:cubicBezTo>
                  <a:cubicBezTo>
                    <a:pt x="44390" y="31085"/>
                    <a:pt x="44404" y="31089"/>
                    <a:pt x="44421" y="31099"/>
                  </a:cubicBezTo>
                  <a:cubicBezTo>
                    <a:pt x="44476" y="31099"/>
                    <a:pt x="44671" y="31439"/>
                    <a:pt x="44814" y="31439"/>
                  </a:cubicBezTo>
                  <a:cubicBezTo>
                    <a:pt x="44836" y="31439"/>
                    <a:pt x="44857" y="31431"/>
                    <a:pt x="44876" y="31412"/>
                  </a:cubicBezTo>
                  <a:cubicBezTo>
                    <a:pt x="44988" y="31356"/>
                    <a:pt x="45100" y="31087"/>
                    <a:pt x="45179" y="31087"/>
                  </a:cubicBezTo>
                  <a:cubicBezTo>
                    <a:pt x="45188" y="31087"/>
                    <a:pt x="45197" y="31091"/>
                    <a:pt x="45205" y="31099"/>
                  </a:cubicBezTo>
                  <a:cubicBezTo>
                    <a:pt x="45268" y="31162"/>
                    <a:pt x="45331" y="31224"/>
                    <a:pt x="45456" y="31287"/>
                  </a:cubicBezTo>
                  <a:cubicBezTo>
                    <a:pt x="45597" y="31287"/>
                    <a:pt x="45722" y="31099"/>
                    <a:pt x="45785" y="31099"/>
                  </a:cubicBezTo>
                  <a:cubicBezTo>
                    <a:pt x="45848" y="31099"/>
                    <a:pt x="46177" y="31350"/>
                    <a:pt x="46052" y="31491"/>
                  </a:cubicBezTo>
                  <a:cubicBezTo>
                    <a:pt x="45911" y="31616"/>
                    <a:pt x="45722" y="31679"/>
                    <a:pt x="45722" y="31804"/>
                  </a:cubicBezTo>
                  <a:cubicBezTo>
                    <a:pt x="45722" y="31926"/>
                    <a:pt x="45816" y="32083"/>
                    <a:pt x="45933" y="32083"/>
                  </a:cubicBezTo>
                  <a:cubicBezTo>
                    <a:pt x="45951" y="32083"/>
                    <a:pt x="45970" y="32079"/>
                    <a:pt x="45989" y="32071"/>
                  </a:cubicBezTo>
                  <a:cubicBezTo>
                    <a:pt x="46177" y="31945"/>
                    <a:pt x="46114" y="31741"/>
                    <a:pt x="46240" y="31553"/>
                  </a:cubicBezTo>
                  <a:cubicBezTo>
                    <a:pt x="46381" y="31350"/>
                    <a:pt x="46177" y="31162"/>
                    <a:pt x="46381" y="31099"/>
                  </a:cubicBezTo>
                  <a:cubicBezTo>
                    <a:pt x="46413" y="31085"/>
                    <a:pt x="46443" y="31080"/>
                    <a:pt x="46472" y="31080"/>
                  </a:cubicBezTo>
                  <a:cubicBezTo>
                    <a:pt x="46569" y="31080"/>
                    <a:pt x="46646" y="31141"/>
                    <a:pt x="46706" y="31141"/>
                  </a:cubicBezTo>
                  <a:cubicBezTo>
                    <a:pt x="46731" y="31141"/>
                    <a:pt x="46753" y="31130"/>
                    <a:pt x="46773" y="31099"/>
                  </a:cubicBezTo>
                  <a:cubicBezTo>
                    <a:pt x="46898" y="30895"/>
                    <a:pt x="47023" y="30566"/>
                    <a:pt x="47023" y="30440"/>
                  </a:cubicBezTo>
                  <a:cubicBezTo>
                    <a:pt x="47023" y="30336"/>
                    <a:pt x="46980" y="30221"/>
                    <a:pt x="47082" y="30221"/>
                  </a:cubicBezTo>
                  <a:cubicBezTo>
                    <a:pt x="47103" y="30221"/>
                    <a:pt x="47130" y="30226"/>
                    <a:pt x="47165" y="30237"/>
                  </a:cubicBezTo>
                  <a:cubicBezTo>
                    <a:pt x="47176" y="30244"/>
                    <a:pt x="47189" y="30247"/>
                    <a:pt x="47203" y="30247"/>
                  </a:cubicBezTo>
                  <a:cubicBezTo>
                    <a:pt x="47347" y="30247"/>
                    <a:pt x="47619" y="29923"/>
                    <a:pt x="47619" y="29923"/>
                  </a:cubicBezTo>
                  <a:cubicBezTo>
                    <a:pt x="47619" y="29845"/>
                    <a:pt x="47556" y="29782"/>
                    <a:pt x="47682" y="29719"/>
                  </a:cubicBezTo>
                  <a:cubicBezTo>
                    <a:pt x="47807" y="29719"/>
                    <a:pt x="47948" y="29531"/>
                    <a:pt x="47870" y="29265"/>
                  </a:cubicBezTo>
                  <a:cubicBezTo>
                    <a:pt x="47807" y="29061"/>
                    <a:pt x="47807" y="28936"/>
                    <a:pt x="47870" y="28810"/>
                  </a:cubicBezTo>
                  <a:cubicBezTo>
                    <a:pt x="47888" y="28778"/>
                    <a:pt x="47902" y="28763"/>
                    <a:pt x="47914" y="28763"/>
                  </a:cubicBezTo>
                  <a:cubicBezTo>
                    <a:pt x="47952" y="28763"/>
                    <a:pt x="47963" y="28917"/>
                    <a:pt x="48011" y="29061"/>
                  </a:cubicBezTo>
                  <a:cubicBezTo>
                    <a:pt x="48074" y="29202"/>
                    <a:pt x="48199" y="29328"/>
                    <a:pt x="48199" y="29531"/>
                  </a:cubicBezTo>
                  <a:cubicBezTo>
                    <a:pt x="48136" y="29657"/>
                    <a:pt x="48199" y="29782"/>
                    <a:pt x="48199" y="29923"/>
                  </a:cubicBezTo>
                  <a:cubicBezTo>
                    <a:pt x="48199" y="30049"/>
                    <a:pt x="48136" y="30315"/>
                    <a:pt x="47948" y="30503"/>
                  </a:cubicBezTo>
                  <a:cubicBezTo>
                    <a:pt x="47807" y="30770"/>
                    <a:pt x="47556" y="30895"/>
                    <a:pt x="47556" y="31020"/>
                  </a:cubicBezTo>
                  <a:cubicBezTo>
                    <a:pt x="47517" y="31060"/>
                    <a:pt x="47517" y="31111"/>
                    <a:pt x="47566" y="31111"/>
                  </a:cubicBezTo>
                  <a:cubicBezTo>
                    <a:pt x="47615" y="31111"/>
                    <a:pt x="47713" y="31060"/>
                    <a:pt x="47870" y="30895"/>
                  </a:cubicBezTo>
                  <a:cubicBezTo>
                    <a:pt x="48199" y="30629"/>
                    <a:pt x="48403" y="29923"/>
                    <a:pt x="48528" y="29782"/>
                  </a:cubicBezTo>
                  <a:cubicBezTo>
                    <a:pt x="48654" y="29594"/>
                    <a:pt x="49045" y="29390"/>
                    <a:pt x="49186" y="29202"/>
                  </a:cubicBezTo>
                  <a:cubicBezTo>
                    <a:pt x="49312" y="29061"/>
                    <a:pt x="49641" y="28152"/>
                    <a:pt x="49829" y="28027"/>
                  </a:cubicBezTo>
                  <a:cubicBezTo>
                    <a:pt x="49970" y="27886"/>
                    <a:pt x="49908" y="27886"/>
                    <a:pt x="50362" y="27760"/>
                  </a:cubicBezTo>
                  <a:cubicBezTo>
                    <a:pt x="50759" y="27596"/>
                    <a:pt x="50905" y="27419"/>
                    <a:pt x="51030" y="27419"/>
                  </a:cubicBezTo>
                  <a:cubicBezTo>
                    <a:pt x="51048" y="27419"/>
                    <a:pt x="51065" y="27423"/>
                    <a:pt x="51083" y="27431"/>
                  </a:cubicBezTo>
                  <a:cubicBezTo>
                    <a:pt x="51135" y="27483"/>
                    <a:pt x="51187" y="27588"/>
                    <a:pt x="51273" y="27588"/>
                  </a:cubicBezTo>
                  <a:cubicBezTo>
                    <a:pt x="51292" y="27588"/>
                    <a:pt x="51312" y="27583"/>
                    <a:pt x="51334" y="27572"/>
                  </a:cubicBezTo>
                  <a:cubicBezTo>
                    <a:pt x="51385" y="27509"/>
                    <a:pt x="51487" y="27414"/>
                    <a:pt x="51524" y="27414"/>
                  </a:cubicBezTo>
                  <a:cubicBezTo>
                    <a:pt x="51533" y="27414"/>
                    <a:pt x="51538" y="27419"/>
                    <a:pt x="51538" y="27431"/>
                  </a:cubicBezTo>
                  <a:cubicBezTo>
                    <a:pt x="51600" y="27572"/>
                    <a:pt x="51475" y="28215"/>
                    <a:pt x="51146" y="28356"/>
                  </a:cubicBezTo>
                  <a:cubicBezTo>
                    <a:pt x="50869" y="28400"/>
                    <a:pt x="51015" y="28444"/>
                    <a:pt x="51146" y="28444"/>
                  </a:cubicBezTo>
                  <a:cubicBezTo>
                    <a:pt x="51201" y="28444"/>
                    <a:pt x="51253" y="28437"/>
                    <a:pt x="51271" y="28419"/>
                  </a:cubicBezTo>
                  <a:cubicBezTo>
                    <a:pt x="51397" y="28356"/>
                    <a:pt x="51788" y="27823"/>
                    <a:pt x="51867" y="27635"/>
                  </a:cubicBezTo>
                  <a:cubicBezTo>
                    <a:pt x="51929" y="27431"/>
                    <a:pt x="51929" y="27243"/>
                    <a:pt x="51992" y="27102"/>
                  </a:cubicBezTo>
                  <a:cubicBezTo>
                    <a:pt x="52118" y="27039"/>
                    <a:pt x="52509" y="26914"/>
                    <a:pt x="52572" y="26788"/>
                  </a:cubicBezTo>
                  <a:cubicBezTo>
                    <a:pt x="52713" y="26647"/>
                    <a:pt x="52776" y="26459"/>
                    <a:pt x="53042" y="26397"/>
                  </a:cubicBezTo>
                  <a:cubicBezTo>
                    <a:pt x="53293" y="26397"/>
                    <a:pt x="53685" y="26647"/>
                    <a:pt x="53497" y="26976"/>
                  </a:cubicBezTo>
                  <a:cubicBezTo>
                    <a:pt x="53293" y="27368"/>
                    <a:pt x="53230" y="27368"/>
                    <a:pt x="53293" y="27431"/>
                  </a:cubicBezTo>
                  <a:cubicBezTo>
                    <a:pt x="53293" y="27452"/>
                    <a:pt x="53302" y="27461"/>
                    <a:pt x="53317" y="27461"/>
                  </a:cubicBezTo>
                  <a:cubicBezTo>
                    <a:pt x="53401" y="27461"/>
                    <a:pt x="53685" y="27159"/>
                    <a:pt x="53685" y="27039"/>
                  </a:cubicBezTo>
                  <a:cubicBezTo>
                    <a:pt x="53748" y="26976"/>
                    <a:pt x="53685" y="26459"/>
                    <a:pt x="53748" y="26255"/>
                  </a:cubicBezTo>
                  <a:cubicBezTo>
                    <a:pt x="53826" y="26067"/>
                    <a:pt x="54077" y="25801"/>
                    <a:pt x="54281" y="25472"/>
                  </a:cubicBezTo>
                  <a:cubicBezTo>
                    <a:pt x="54490" y="25197"/>
                    <a:pt x="54525" y="25064"/>
                    <a:pt x="54649" y="25064"/>
                  </a:cubicBezTo>
                  <a:cubicBezTo>
                    <a:pt x="54673" y="25064"/>
                    <a:pt x="54701" y="25069"/>
                    <a:pt x="54735" y="25080"/>
                  </a:cubicBezTo>
                  <a:cubicBezTo>
                    <a:pt x="54923" y="25080"/>
                    <a:pt x="54923" y="25143"/>
                    <a:pt x="55002" y="25221"/>
                  </a:cubicBezTo>
                  <a:cubicBezTo>
                    <a:pt x="55002" y="25311"/>
                    <a:pt x="54929" y="25538"/>
                    <a:pt x="54963" y="25538"/>
                  </a:cubicBezTo>
                  <a:cubicBezTo>
                    <a:pt x="54977" y="25538"/>
                    <a:pt x="55007" y="25502"/>
                    <a:pt x="55064" y="25409"/>
                  </a:cubicBezTo>
                  <a:cubicBezTo>
                    <a:pt x="55315" y="25080"/>
                    <a:pt x="55644" y="24108"/>
                    <a:pt x="55644" y="23967"/>
                  </a:cubicBezTo>
                  <a:cubicBezTo>
                    <a:pt x="55644" y="23842"/>
                    <a:pt x="55519" y="23842"/>
                    <a:pt x="55848" y="23842"/>
                  </a:cubicBezTo>
                  <a:cubicBezTo>
                    <a:pt x="56099" y="23842"/>
                    <a:pt x="56303" y="23842"/>
                    <a:pt x="56428" y="23716"/>
                  </a:cubicBezTo>
                  <a:cubicBezTo>
                    <a:pt x="56474" y="23612"/>
                    <a:pt x="56452" y="23551"/>
                    <a:pt x="56544" y="23551"/>
                  </a:cubicBezTo>
                  <a:cubicBezTo>
                    <a:pt x="56577" y="23551"/>
                    <a:pt x="56624" y="23559"/>
                    <a:pt x="56694" y="23575"/>
                  </a:cubicBezTo>
                  <a:cubicBezTo>
                    <a:pt x="56872" y="23575"/>
                    <a:pt x="56931" y="23666"/>
                    <a:pt x="57007" y="23666"/>
                  </a:cubicBezTo>
                  <a:cubicBezTo>
                    <a:pt x="57045" y="23666"/>
                    <a:pt x="57086" y="23643"/>
                    <a:pt x="57149" y="23575"/>
                  </a:cubicBezTo>
                  <a:cubicBezTo>
                    <a:pt x="57368" y="23420"/>
                    <a:pt x="57450" y="23308"/>
                    <a:pt x="57541" y="23308"/>
                  </a:cubicBezTo>
                  <a:cubicBezTo>
                    <a:pt x="57561" y="23308"/>
                    <a:pt x="57581" y="23313"/>
                    <a:pt x="57604" y="23324"/>
                  </a:cubicBezTo>
                  <a:cubicBezTo>
                    <a:pt x="57745" y="23387"/>
                    <a:pt x="57807" y="23512"/>
                    <a:pt x="57807" y="23575"/>
                  </a:cubicBezTo>
                  <a:cubicBezTo>
                    <a:pt x="57836" y="23639"/>
                    <a:pt x="57890" y="23674"/>
                    <a:pt x="57941" y="23674"/>
                  </a:cubicBezTo>
                  <a:cubicBezTo>
                    <a:pt x="58002" y="23674"/>
                    <a:pt x="58058" y="23624"/>
                    <a:pt x="58058" y="23512"/>
                  </a:cubicBezTo>
                  <a:cubicBezTo>
                    <a:pt x="58137" y="23512"/>
                    <a:pt x="58137" y="23450"/>
                    <a:pt x="58199" y="23387"/>
                  </a:cubicBezTo>
                  <a:cubicBezTo>
                    <a:pt x="58058" y="22791"/>
                    <a:pt x="57745" y="21365"/>
                    <a:pt x="57807" y="21161"/>
                  </a:cubicBezTo>
                  <a:cubicBezTo>
                    <a:pt x="57933" y="20973"/>
                    <a:pt x="58199" y="20832"/>
                    <a:pt x="58528" y="20644"/>
                  </a:cubicBezTo>
                  <a:cubicBezTo>
                    <a:pt x="58842" y="20440"/>
                    <a:pt x="59108" y="20189"/>
                    <a:pt x="59108" y="19923"/>
                  </a:cubicBezTo>
                  <a:cubicBezTo>
                    <a:pt x="59171" y="19735"/>
                    <a:pt x="59046" y="19077"/>
                    <a:pt x="59312" y="18873"/>
                  </a:cubicBezTo>
                  <a:cubicBezTo>
                    <a:pt x="59434" y="18800"/>
                    <a:pt x="59548" y="18784"/>
                    <a:pt x="59666" y="18784"/>
                  </a:cubicBezTo>
                  <a:cubicBezTo>
                    <a:pt x="59761" y="18784"/>
                    <a:pt x="59859" y="18794"/>
                    <a:pt x="59963" y="18794"/>
                  </a:cubicBezTo>
                  <a:cubicBezTo>
                    <a:pt x="60062" y="18794"/>
                    <a:pt x="60167" y="18785"/>
                    <a:pt x="60284" y="18747"/>
                  </a:cubicBezTo>
                  <a:cubicBezTo>
                    <a:pt x="60613" y="18622"/>
                    <a:pt x="61068" y="18293"/>
                    <a:pt x="61459" y="18293"/>
                  </a:cubicBezTo>
                  <a:cubicBezTo>
                    <a:pt x="61698" y="18331"/>
                    <a:pt x="61837" y="18392"/>
                    <a:pt x="61942" y="18392"/>
                  </a:cubicBezTo>
                  <a:cubicBezTo>
                    <a:pt x="62009" y="18392"/>
                    <a:pt x="62062" y="18367"/>
                    <a:pt x="62118" y="18293"/>
                  </a:cubicBezTo>
                  <a:cubicBezTo>
                    <a:pt x="62243" y="18167"/>
                    <a:pt x="62369" y="17964"/>
                    <a:pt x="62369" y="17838"/>
                  </a:cubicBezTo>
                  <a:cubicBezTo>
                    <a:pt x="62369" y="17635"/>
                    <a:pt x="62243" y="17305"/>
                    <a:pt x="62369" y="17117"/>
                  </a:cubicBezTo>
                  <a:cubicBezTo>
                    <a:pt x="62447" y="16851"/>
                    <a:pt x="62635" y="16788"/>
                    <a:pt x="62635" y="16522"/>
                  </a:cubicBezTo>
                  <a:cubicBezTo>
                    <a:pt x="62635" y="16271"/>
                    <a:pt x="62760" y="15613"/>
                    <a:pt x="62572" y="15550"/>
                  </a:cubicBezTo>
                  <a:cubicBezTo>
                    <a:pt x="62369" y="15424"/>
                    <a:pt x="62118" y="15424"/>
                    <a:pt x="62118" y="15283"/>
                  </a:cubicBezTo>
                  <a:cubicBezTo>
                    <a:pt x="62180" y="15095"/>
                    <a:pt x="62243" y="14703"/>
                    <a:pt x="62243" y="14562"/>
                  </a:cubicBezTo>
                  <a:cubicBezTo>
                    <a:pt x="62180" y="14437"/>
                    <a:pt x="61726" y="14045"/>
                    <a:pt x="61585" y="13920"/>
                  </a:cubicBezTo>
                  <a:cubicBezTo>
                    <a:pt x="61397" y="13857"/>
                    <a:pt x="61334" y="13324"/>
                    <a:pt x="61459" y="13261"/>
                  </a:cubicBezTo>
                  <a:cubicBezTo>
                    <a:pt x="61522" y="13136"/>
                    <a:pt x="61914" y="13261"/>
                    <a:pt x="62055" y="13073"/>
                  </a:cubicBezTo>
                  <a:cubicBezTo>
                    <a:pt x="62180" y="12870"/>
                    <a:pt x="62243" y="12540"/>
                    <a:pt x="62180" y="12478"/>
                  </a:cubicBezTo>
                  <a:cubicBezTo>
                    <a:pt x="62180" y="12460"/>
                    <a:pt x="62171" y="12453"/>
                    <a:pt x="62155" y="12453"/>
                  </a:cubicBezTo>
                  <a:cubicBezTo>
                    <a:pt x="62074" y="12453"/>
                    <a:pt x="61813" y="12634"/>
                    <a:pt x="61596" y="12634"/>
                  </a:cubicBezTo>
                  <a:cubicBezTo>
                    <a:pt x="61547" y="12634"/>
                    <a:pt x="61501" y="12625"/>
                    <a:pt x="61459" y="12603"/>
                  </a:cubicBezTo>
                  <a:cubicBezTo>
                    <a:pt x="61271" y="12478"/>
                    <a:pt x="60801" y="12290"/>
                    <a:pt x="60738" y="12086"/>
                  </a:cubicBezTo>
                  <a:cubicBezTo>
                    <a:pt x="60676" y="11960"/>
                    <a:pt x="60613" y="11898"/>
                    <a:pt x="60738" y="11757"/>
                  </a:cubicBezTo>
                  <a:cubicBezTo>
                    <a:pt x="60880" y="11694"/>
                    <a:pt x="61130" y="11506"/>
                    <a:pt x="61271" y="11365"/>
                  </a:cubicBezTo>
                  <a:cubicBezTo>
                    <a:pt x="61397" y="11302"/>
                    <a:pt x="61585" y="11036"/>
                    <a:pt x="61585" y="10973"/>
                  </a:cubicBezTo>
                  <a:cubicBezTo>
                    <a:pt x="61585" y="10910"/>
                    <a:pt x="61068" y="10252"/>
                    <a:pt x="61130" y="10001"/>
                  </a:cubicBezTo>
                  <a:cubicBezTo>
                    <a:pt x="61193" y="9735"/>
                    <a:pt x="61459" y="9468"/>
                    <a:pt x="61459" y="9280"/>
                  </a:cubicBezTo>
                  <a:cubicBezTo>
                    <a:pt x="61522" y="9155"/>
                    <a:pt x="61459" y="8826"/>
                    <a:pt x="61334" y="8826"/>
                  </a:cubicBezTo>
                  <a:cubicBezTo>
                    <a:pt x="61329" y="8821"/>
                    <a:pt x="61321" y="8819"/>
                    <a:pt x="61311" y="8819"/>
                  </a:cubicBezTo>
                  <a:cubicBezTo>
                    <a:pt x="61176" y="8819"/>
                    <a:pt x="60598" y="9155"/>
                    <a:pt x="60409" y="9155"/>
                  </a:cubicBezTo>
                  <a:cubicBezTo>
                    <a:pt x="60284" y="9155"/>
                    <a:pt x="60017" y="9076"/>
                    <a:pt x="59892" y="9014"/>
                  </a:cubicBezTo>
                  <a:cubicBezTo>
                    <a:pt x="59704" y="9014"/>
                    <a:pt x="59500" y="8763"/>
                    <a:pt x="59500" y="8763"/>
                  </a:cubicBezTo>
                  <a:cubicBezTo>
                    <a:pt x="59500" y="8763"/>
                    <a:pt x="59108" y="8496"/>
                    <a:pt x="58983" y="8496"/>
                  </a:cubicBezTo>
                  <a:cubicBezTo>
                    <a:pt x="58875" y="8496"/>
                    <a:pt x="58740" y="8688"/>
                    <a:pt x="58564" y="8688"/>
                  </a:cubicBezTo>
                  <a:cubicBezTo>
                    <a:pt x="58509" y="8688"/>
                    <a:pt x="58450" y="8670"/>
                    <a:pt x="58387" y="8622"/>
                  </a:cubicBezTo>
                  <a:cubicBezTo>
                    <a:pt x="58166" y="8511"/>
                    <a:pt x="57775" y="8146"/>
                    <a:pt x="57557" y="8146"/>
                  </a:cubicBezTo>
                  <a:cubicBezTo>
                    <a:pt x="57527" y="8146"/>
                    <a:pt x="57501" y="8152"/>
                    <a:pt x="57478" y="8167"/>
                  </a:cubicBezTo>
                  <a:cubicBezTo>
                    <a:pt x="57274" y="8230"/>
                    <a:pt x="57212" y="8559"/>
                    <a:pt x="57086" y="8559"/>
                  </a:cubicBezTo>
                  <a:cubicBezTo>
                    <a:pt x="57055" y="8575"/>
                    <a:pt x="56990" y="8583"/>
                    <a:pt x="56910" y="8583"/>
                  </a:cubicBezTo>
                  <a:cubicBezTo>
                    <a:pt x="56669" y="8583"/>
                    <a:pt x="56287" y="8512"/>
                    <a:pt x="56240" y="8371"/>
                  </a:cubicBezTo>
                  <a:cubicBezTo>
                    <a:pt x="56099" y="8167"/>
                    <a:pt x="56099" y="8042"/>
                    <a:pt x="55973" y="7979"/>
                  </a:cubicBezTo>
                  <a:cubicBezTo>
                    <a:pt x="55911" y="7979"/>
                    <a:pt x="55519" y="8167"/>
                    <a:pt x="55190" y="8167"/>
                  </a:cubicBezTo>
                  <a:cubicBezTo>
                    <a:pt x="54923" y="8167"/>
                    <a:pt x="54798" y="8105"/>
                    <a:pt x="54672" y="7979"/>
                  </a:cubicBezTo>
                  <a:cubicBezTo>
                    <a:pt x="54630" y="7963"/>
                    <a:pt x="54586" y="7956"/>
                    <a:pt x="54541" y="7956"/>
                  </a:cubicBezTo>
                  <a:cubicBezTo>
                    <a:pt x="54372" y="7956"/>
                    <a:pt x="54202" y="8055"/>
                    <a:pt x="54140" y="8105"/>
                  </a:cubicBezTo>
                  <a:cubicBezTo>
                    <a:pt x="54140" y="8230"/>
                    <a:pt x="54343" y="8622"/>
                    <a:pt x="54281" y="8763"/>
                  </a:cubicBezTo>
                  <a:cubicBezTo>
                    <a:pt x="54140" y="8826"/>
                    <a:pt x="54140" y="8951"/>
                    <a:pt x="54014" y="8951"/>
                  </a:cubicBezTo>
                  <a:cubicBezTo>
                    <a:pt x="53826" y="8951"/>
                    <a:pt x="53889" y="8888"/>
                    <a:pt x="53497" y="8685"/>
                  </a:cubicBezTo>
                  <a:cubicBezTo>
                    <a:pt x="53168" y="8559"/>
                    <a:pt x="52901" y="8559"/>
                    <a:pt x="52651" y="8434"/>
                  </a:cubicBezTo>
                  <a:cubicBezTo>
                    <a:pt x="52447" y="8230"/>
                    <a:pt x="52259" y="7713"/>
                    <a:pt x="52118" y="7509"/>
                  </a:cubicBezTo>
                  <a:cubicBezTo>
                    <a:pt x="51992" y="7384"/>
                    <a:pt x="51867" y="7384"/>
                    <a:pt x="51726" y="7195"/>
                  </a:cubicBezTo>
                  <a:cubicBezTo>
                    <a:pt x="51600" y="7054"/>
                    <a:pt x="51663" y="6804"/>
                    <a:pt x="51475" y="6804"/>
                  </a:cubicBezTo>
                  <a:cubicBezTo>
                    <a:pt x="51271" y="6804"/>
                    <a:pt x="51005" y="7054"/>
                    <a:pt x="50487" y="7384"/>
                  </a:cubicBezTo>
                  <a:cubicBezTo>
                    <a:pt x="50290" y="7509"/>
                    <a:pt x="50129" y="7548"/>
                    <a:pt x="50002" y="7548"/>
                  </a:cubicBezTo>
                  <a:cubicBezTo>
                    <a:pt x="49796" y="7548"/>
                    <a:pt x="49680" y="7446"/>
                    <a:pt x="49641" y="7446"/>
                  </a:cubicBezTo>
                  <a:cubicBezTo>
                    <a:pt x="49578" y="7509"/>
                    <a:pt x="48857" y="8434"/>
                    <a:pt x="48591" y="8434"/>
                  </a:cubicBezTo>
                  <a:cubicBezTo>
                    <a:pt x="48262" y="8434"/>
                    <a:pt x="48199" y="8230"/>
                    <a:pt x="47948" y="8230"/>
                  </a:cubicBezTo>
                  <a:cubicBezTo>
                    <a:pt x="47912" y="8221"/>
                    <a:pt x="47880" y="8218"/>
                    <a:pt x="47852" y="8218"/>
                  </a:cubicBezTo>
                  <a:cubicBezTo>
                    <a:pt x="47708" y="8218"/>
                    <a:pt x="47651" y="8311"/>
                    <a:pt x="47455" y="8311"/>
                  </a:cubicBezTo>
                  <a:cubicBezTo>
                    <a:pt x="47409" y="8311"/>
                    <a:pt x="47355" y="8306"/>
                    <a:pt x="47290" y="8293"/>
                  </a:cubicBezTo>
                  <a:cubicBezTo>
                    <a:pt x="46961" y="8167"/>
                    <a:pt x="47023" y="7979"/>
                    <a:pt x="46694" y="7979"/>
                  </a:cubicBezTo>
                  <a:cubicBezTo>
                    <a:pt x="46569" y="7940"/>
                    <a:pt x="46440" y="7905"/>
                    <a:pt x="46326" y="7905"/>
                  </a:cubicBezTo>
                  <a:cubicBezTo>
                    <a:pt x="46212" y="7905"/>
                    <a:pt x="46114" y="7940"/>
                    <a:pt x="46052" y="8042"/>
                  </a:cubicBezTo>
                  <a:cubicBezTo>
                    <a:pt x="45989" y="8230"/>
                    <a:pt x="45722" y="8622"/>
                    <a:pt x="45519" y="8622"/>
                  </a:cubicBezTo>
                  <a:cubicBezTo>
                    <a:pt x="45418" y="8622"/>
                    <a:pt x="45348" y="8632"/>
                    <a:pt x="45287" y="8632"/>
                  </a:cubicBezTo>
                  <a:cubicBezTo>
                    <a:pt x="45195" y="8632"/>
                    <a:pt x="45124" y="8609"/>
                    <a:pt x="45001" y="8496"/>
                  </a:cubicBezTo>
                  <a:cubicBezTo>
                    <a:pt x="44735" y="8230"/>
                    <a:pt x="44672" y="8167"/>
                    <a:pt x="44484" y="8105"/>
                  </a:cubicBezTo>
                  <a:cubicBezTo>
                    <a:pt x="44280" y="7979"/>
                    <a:pt x="44218" y="7901"/>
                    <a:pt x="44280" y="7587"/>
                  </a:cubicBezTo>
                  <a:cubicBezTo>
                    <a:pt x="44343" y="7258"/>
                    <a:pt x="44547" y="7258"/>
                    <a:pt x="44484" y="7054"/>
                  </a:cubicBezTo>
                  <a:cubicBezTo>
                    <a:pt x="44343" y="6866"/>
                    <a:pt x="43951" y="6020"/>
                    <a:pt x="43700" y="5879"/>
                  </a:cubicBezTo>
                  <a:cubicBezTo>
                    <a:pt x="43434" y="5753"/>
                    <a:pt x="43497" y="5628"/>
                    <a:pt x="43497" y="5424"/>
                  </a:cubicBezTo>
                  <a:cubicBezTo>
                    <a:pt x="43497" y="5299"/>
                    <a:pt x="43309" y="5236"/>
                    <a:pt x="43246" y="5236"/>
                  </a:cubicBezTo>
                  <a:cubicBezTo>
                    <a:pt x="43140" y="5236"/>
                    <a:pt x="43114" y="5342"/>
                    <a:pt x="43054" y="5342"/>
                  </a:cubicBezTo>
                  <a:cubicBezTo>
                    <a:pt x="43034" y="5342"/>
                    <a:pt x="43011" y="5330"/>
                    <a:pt x="42979" y="5299"/>
                  </a:cubicBezTo>
                  <a:cubicBezTo>
                    <a:pt x="42776" y="5158"/>
                    <a:pt x="42713" y="4844"/>
                    <a:pt x="42588" y="4766"/>
                  </a:cubicBezTo>
                  <a:cubicBezTo>
                    <a:pt x="42499" y="4722"/>
                    <a:pt x="42402" y="4677"/>
                    <a:pt x="42309" y="4677"/>
                  </a:cubicBezTo>
                  <a:cubicBezTo>
                    <a:pt x="42271" y="4677"/>
                    <a:pt x="42232" y="4685"/>
                    <a:pt x="42196" y="4703"/>
                  </a:cubicBezTo>
                  <a:cubicBezTo>
                    <a:pt x="42070" y="4844"/>
                    <a:pt x="41741" y="4970"/>
                    <a:pt x="41537" y="5095"/>
                  </a:cubicBezTo>
                  <a:cubicBezTo>
                    <a:pt x="41475" y="5166"/>
                    <a:pt x="41428" y="5201"/>
                    <a:pt x="41330" y="5201"/>
                  </a:cubicBezTo>
                  <a:cubicBezTo>
                    <a:pt x="41232" y="5201"/>
                    <a:pt x="41083" y="5166"/>
                    <a:pt x="40816" y="5095"/>
                  </a:cubicBezTo>
                  <a:cubicBezTo>
                    <a:pt x="40761" y="5088"/>
                    <a:pt x="40708" y="5085"/>
                    <a:pt x="40657" y="5085"/>
                  </a:cubicBezTo>
                  <a:cubicBezTo>
                    <a:pt x="40281" y="5085"/>
                    <a:pt x="40014" y="5246"/>
                    <a:pt x="39802" y="5246"/>
                  </a:cubicBezTo>
                  <a:cubicBezTo>
                    <a:pt x="39774" y="5246"/>
                    <a:pt x="39746" y="5243"/>
                    <a:pt x="39719" y="5236"/>
                  </a:cubicBezTo>
                  <a:cubicBezTo>
                    <a:pt x="39453" y="5236"/>
                    <a:pt x="39249" y="5236"/>
                    <a:pt x="39186" y="4703"/>
                  </a:cubicBezTo>
                  <a:cubicBezTo>
                    <a:pt x="39124" y="4123"/>
                    <a:pt x="38794" y="3465"/>
                    <a:pt x="38998" y="3340"/>
                  </a:cubicBezTo>
                  <a:cubicBezTo>
                    <a:pt x="39124" y="3136"/>
                    <a:pt x="39390" y="3010"/>
                    <a:pt x="39453" y="2807"/>
                  </a:cubicBezTo>
                  <a:cubicBezTo>
                    <a:pt x="39515" y="2681"/>
                    <a:pt x="39578" y="2289"/>
                    <a:pt x="39453" y="2164"/>
                  </a:cubicBezTo>
                  <a:cubicBezTo>
                    <a:pt x="39327" y="2023"/>
                    <a:pt x="38857" y="2164"/>
                    <a:pt x="38669" y="1709"/>
                  </a:cubicBezTo>
                  <a:cubicBezTo>
                    <a:pt x="38465" y="1318"/>
                    <a:pt x="38403" y="988"/>
                    <a:pt x="38214" y="722"/>
                  </a:cubicBezTo>
                  <a:cubicBezTo>
                    <a:pt x="37948" y="456"/>
                    <a:pt x="37368" y="1"/>
                    <a:pt x="37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4169;p93">
              <a:extLst>
                <a:ext uri="{FF2B5EF4-FFF2-40B4-BE49-F238E27FC236}">
                  <a16:creationId xmlns:a16="http://schemas.microsoft.com/office/drawing/2014/main" id="{3BD7968C-9A31-E895-3FF9-232420FD39AB}"/>
                </a:ext>
              </a:extLst>
            </p:cNvPr>
            <p:cNvSpPr/>
            <p:nvPr/>
          </p:nvSpPr>
          <p:spPr>
            <a:xfrm>
              <a:off x="3375025" y="4097925"/>
              <a:ext cx="365625" cy="367575"/>
            </a:xfrm>
            <a:custGeom>
              <a:avLst/>
              <a:gdLst/>
              <a:ahLst/>
              <a:cxnLst/>
              <a:rect l="l" t="t" r="r" b="b"/>
              <a:pathLst>
                <a:path w="14625" h="14703" extrusionOk="0">
                  <a:moveTo>
                    <a:pt x="251" y="0"/>
                  </a:moveTo>
                  <a:cubicBezTo>
                    <a:pt x="63" y="0"/>
                    <a:pt x="188" y="392"/>
                    <a:pt x="188" y="721"/>
                  </a:cubicBezTo>
                  <a:cubicBezTo>
                    <a:pt x="188" y="988"/>
                    <a:pt x="188" y="988"/>
                    <a:pt x="63" y="1238"/>
                  </a:cubicBezTo>
                  <a:cubicBezTo>
                    <a:pt x="0" y="1442"/>
                    <a:pt x="0" y="1693"/>
                    <a:pt x="63" y="1834"/>
                  </a:cubicBezTo>
                  <a:cubicBezTo>
                    <a:pt x="125" y="2022"/>
                    <a:pt x="188" y="2163"/>
                    <a:pt x="188" y="2414"/>
                  </a:cubicBezTo>
                  <a:cubicBezTo>
                    <a:pt x="125" y="2680"/>
                    <a:pt x="455" y="2618"/>
                    <a:pt x="455" y="2743"/>
                  </a:cubicBezTo>
                  <a:cubicBezTo>
                    <a:pt x="517" y="2806"/>
                    <a:pt x="580" y="3072"/>
                    <a:pt x="721" y="3260"/>
                  </a:cubicBezTo>
                  <a:cubicBezTo>
                    <a:pt x="773" y="3371"/>
                    <a:pt x="825" y="3403"/>
                    <a:pt x="878" y="3403"/>
                  </a:cubicBezTo>
                  <a:cubicBezTo>
                    <a:pt x="953" y="3403"/>
                    <a:pt x="1030" y="3339"/>
                    <a:pt x="1113" y="3339"/>
                  </a:cubicBezTo>
                  <a:cubicBezTo>
                    <a:pt x="1301" y="3339"/>
                    <a:pt x="1505" y="3731"/>
                    <a:pt x="1567" y="3919"/>
                  </a:cubicBezTo>
                  <a:cubicBezTo>
                    <a:pt x="1630" y="4122"/>
                    <a:pt x="1364" y="4122"/>
                    <a:pt x="1426" y="4248"/>
                  </a:cubicBezTo>
                  <a:cubicBezTo>
                    <a:pt x="1505" y="4373"/>
                    <a:pt x="1567" y="4373"/>
                    <a:pt x="1756" y="4828"/>
                  </a:cubicBezTo>
                  <a:cubicBezTo>
                    <a:pt x="1897" y="5298"/>
                    <a:pt x="2351" y="6003"/>
                    <a:pt x="2539" y="6144"/>
                  </a:cubicBezTo>
                  <a:cubicBezTo>
                    <a:pt x="2806" y="6270"/>
                    <a:pt x="2868" y="6395"/>
                    <a:pt x="2931" y="6662"/>
                  </a:cubicBezTo>
                  <a:cubicBezTo>
                    <a:pt x="2994" y="6865"/>
                    <a:pt x="3715" y="7445"/>
                    <a:pt x="3919" y="7775"/>
                  </a:cubicBezTo>
                  <a:cubicBezTo>
                    <a:pt x="4169" y="8166"/>
                    <a:pt x="4702" y="8950"/>
                    <a:pt x="4890" y="9013"/>
                  </a:cubicBezTo>
                  <a:cubicBezTo>
                    <a:pt x="5011" y="9013"/>
                    <a:pt x="5167" y="8875"/>
                    <a:pt x="5288" y="8875"/>
                  </a:cubicBezTo>
                  <a:cubicBezTo>
                    <a:pt x="5308" y="8875"/>
                    <a:pt x="5327" y="8878"/>
                    <a:pt x="5345" y="8887"/>
                  </a:cubicBezTo>
                  <a:cubicBezTo>
                    <a:pt x="5549" y="8887"/>
                    <a:pt x="5423" y="9076"/>
                    <a:pt x="5423" y="9342"/>
                  </a:cubicBezTo>
                  <a:cubicBezTo>
                    <a:pt x="5423" y="9530"/>
                    <a:pt x="5486" y="9530"/>
                    <a:pt x="5549" y="9608"/>
                  </a:cubicBezTo>
                  <a:cubicBezTo>
                    <a:pt x="5674" y="9734"/>
                    <a:pt x="5611" y="10126"/>
                    <a:pt x="5674" y="10392"/>
                  </a:cubicBezTo>
                  <a:cubicBezTo>
                    <a:pt x="5674" y="10706"/>
                    <a:pt x="5878" y="10580"/>
                    <a:pt x="6003" y="10706"/>
                  </a:cubicBezTo>
                  <a:cubicBezTo>
                    <a:pt x="6207" y="10784"/>
                    <a:pt x="6458" y="11239"/>
                    <a:pt x="6599" y="11301"/>
                  </a:cubicBezTo>
                  <a:cubicBezTo>
                    <a:pt x="6662" y="11427"/>
                    <a:pt x="7053" y="11427"/>
                    <a:pt x="7116" y="11427"/>
                  </a:cubicBezTo>
                  <a:cubicBezTo>
                    <a:pt x="7242" y="11489"/>
                    <a:pt x="7242" y="11881"/>
                    <a:pt x="7179" y="11960"/>
                  </a:cubicBezTo>
                  <a:cubicBezTo>
                    <a:pt x="7116" y="12022"/>
                    <a:pt x="6850" y="12148"/>
                    <a:pt x="6724" y="12210"/>
                  </a:cubicBezTo>
                  <a:cubicBezTo>
                    <a:pt x="6787" y="12273"/>
                    <a:pt x="6912" y="12414"/>
                    <a:pt x="6991" y="12477"/>
                  </a:cubicBezTo>
                  <a:cubicBezTo>
                    <a:pt x="7053" y="12477"/>
                    <a:pt x="7116" y="12540"/>
                    <a:pt x="7179" y="12540"/>
                  </a:cubicBezTo>
                  <a:cubicBezTo>
                    <a:pt x="7304" y="12540"/>
                    <a:pt x="7571" y="12477"/>
                    <a:pt x="7696" y="12477"/>
                  </a:cubicBezTo>
                  <a:cubicBezTo>
                    <a:pt x="7837" y="12477"/>
                    <a:pt x="8166" y="12477"/>
                    <a:pt x="8088" y="12665"/>
                  </a:cubicBezTo>
                  <a:cubicBezTo>
                    <a:pt x="8088" y="12806"/>
                    <a:pt x="7963" y="12869"/>
                    <a:pt x="8166" y="13057"/>
                  </a:cubicBezTo>
                  <a:cubicBezTo>
                    <a:pt x="8354" y="13198"/>
                    <a:pt x="9013" y="13449"/>
                    <a:pt x="9201" y="13652"/>
                  </a:cubicBezTo>
                  <a:cubicBezTo>
                    <a:pt x="9405" y="13840"/>
                    <a:pt x="9201" y="13982"/>
                    <a:pt x="9655" y="14170"/>
                  </a:cubicBezTo>
                  <a:cubicBezTo>
                    <a:pt x="10047" y="14373"/>
                    <a:pt x="10126" y="14562"/>
                    <a:pt x="10188" y="14703"/>
                  </a:cubicBezTo>
                  <a:cubicBezTo>
                    <a:pt x="10251" y="14624"/>
                    <a:pt x="10314" y="14624"/>
                    <a:pt x="10376" y="14562"/>
                  </a:cubicBezTo>
                  <a:cubicBezTo>
                    <a:pt x="10517" y="14499"/>
                    <a:pt x="10439" y="14373"/>
                    <a:pt x="10439" y="14232"/>
                  </a:cubicBezTo>
                  <a:cubicBezTo>
                    <a:pt x="10376" y="14107"/>
                    <a:pt x="10580" y="13919"/>
                    <a:pt x="10643" y="13715"/>
                  </a:cubicBezTo>
                  <a:cubicBezTo>
                    <a:pt x="10706" y="13590"/>
                    <a:pt x="10580" y="13527"/>
                    <a:pt x="10314" y="13386"/>
                  </a:cubicBezTo>
                  <a:cubicBezTo>
                    <a:pt x="10047" y="13261"/>
                    <a:pt x="10126" y="13135"/>
                    <a:pt x="10188" y="12994"/>
                  </a:cubicBezTo>
                  <a:cubicBezTo>
                    <a:pt x="10188" y="12869"/>
                    <a:pt x="10376" y="12540"/>
                    <a:pt x="10376" y="12414"/>
                  </a:cubicBezTo>
                  <a:cubicBezTo>
                    <a:pt x="10376" y="12210"/>
                    <a:pt x="10517" y="12085"/>
                    <a:pt x="10643" y="11960"/>
                  </a:cubicBezTo>
                  <a:cubicBezTo>
                    <a:pt x="10831" y="11881"/>
                    <a:pt x="11035" y="11960"/>
                    <a:pt x="11097" y="11756"/>
                  </a:cubicBezTo>
                  <a:cubicBezTo>
                    <a:pt x="11223" y="11630"/>
                    <a:pt x="10972" y="11489"/>
                    <a:pt x="10909" y="11301"/>
                  </a:cubicBezTo>
                  <a:cubicBezTo>
                    <a:pt x="10768" y="11097"/>
                    <a:pt x="11160" y="10847"/>
                    <a:pt x="11364" y="10580"/>
                  </a:cubicBezTo>
                  <a:cubicBezTo>
                    <a:pt x="11462" y="10372"/>
                    <a:pt x="11646" y="10211"/>
                    <a:pt x="11782" y="10211"/>
                  </a:cubicBezTo>
                  <a:cubicBezTo>
                    <a:pt x="11820" y="10211"/>
                    <a:pt x="11854" y="10224"/>
                    <a:pt x="11881" y="10251"/>
                  </a:cubicBezTo>
                  <a:cubicBezTo>
                    <a:pt x="11944" y="10455"/>
                    <a:pt x="12148" y="10518"/>
                    <a:pt x="12336" y="10580"/>
                  </a:cubicBezTo>
                  <a:cubicBezTo>
                    <a:pt x="12353" y="10586"/>
                    <a:pt x="12369" y="10588"/>
                    <a:pt x="12383" y="10588"/>
                  </a:cubicBezTo>
                  <a:cubicBezTo>
                    <a:pt x="12539" y="10588"/>
                    <a:pt x="12539" y="10298"/>
                    <a:pt x="12539" y="10126"/>
                  </a:cubicBezTo>
                  <a:cubicBezTo>
                    <a:pt x="12602" y="10000"/>
                    <a:pt x="12336" y="9671"/>
                    <a:pt x="12336" y="9530"/>
                  </a:cubicBezTo>
                  <a:cubicBezTo>
                    <a:pt x="12336" y="9428"/>
                    <a:pt x="12472" y="9325"/>
                    <a:pt x="12590" y="9325"/>
                  </a:cubicBezTo>
                  <a:cubicBezTo>
                    <a:pt x="12616" y="9325"/>
                    <a:pt x="12642" y="9330"/>
                    <a:pt x="12665" y="9342"/>
                  </a:cubicBezTo>
                  <a:cubicBezTo>
                    <a:pt x="12790" y="9342"/>
                    <a:pt x="12869" y="9279"/>
                    <a:pt x="12931" y="9138"/>
                  </a:cubicBezTo>
                  <a:cubicBezTo>
                    <a:pt x="12943" y="9127"/>
                    <a:pt x="12956" y="9122"/>
                    <a:pt x="12972" y="9122"/>
                  </a:cubicBezTo>
                  <a:cubicBezTo>
                    <a:pt x="13042" y="9122"/>
                    <a:pt x="13156" y="9217"/>
                    <a:pt x="13323" y="9217"/>
                  </a:cubicBezTo>
                  <a:lnTo>
                    <a:pt x="13449" y="9217"/>
                  </a:lnTo>
                  <a:cubicBezTo>
                    <a:pt x="13574" y="9217"/>
                    <a:pt x="13511" y="9076"/>
                    <a:pt x="13652" y="8950"/>
                  </a:cubicBezTo>
                  <a:cubicBezTo>
                    <a:pt x="13712" y="8853"/>
                    <a:pt x="13786" y="8834"/>
                    <a:pt x="13862" y="8834"/>
                  </a:cubicBezTo>
                  <a:cubicBezTo>
                    <a:pt x="13911" y="8834"/>
                    <a:pt x="13961" y="8842"/>
                    <a:pt x="14009" y="8842"/>
                  </a:cubicBezTo>
                  <a:cubicBezTo>
                    <a:pt x="14043" y="8842"/>
                    <a:pt x="14076" y="8838"/>
                    <a:pt x="14107" y="8825"/>
                  </a:cubicBezTo>
                  <a:cubicBezTo>
                    <a:pt x="14295" y="8746"/>
                    <a:pt x="14107" y="8354"/>
                    <a:pt x="14107" y="8104"/>
                  </a:cubicBezTo>
                  <a:cubicBezTo>
                    <a:pt x="14044" y="7775"/>
                    <a:pt x="13903" y="7571"/>
                    <a:pt x="13652" y="7508"/>
                  </a:cubicBezTo>
                  <a:cubicBezTo>
                    <a:pt x="13449" y="7383"/>
                    <a:pt x="13386" y="7054"/>
                    <a:pt x="13449" y="6865"/>
                  </a:cubicBezTo>
                  <a:cubicBezTo>
                    <a:pt x="13464" y="6798"/>
                    <a:pt x="13506" y="6773"/>
                    <a:pt x="13563" y="6773"/>
                  </a:cubicBezTo>
                  <a:cubicBezTo>
                    <a:pt x="13730" y="6773"/>
                    <a:pt x="14033" y="6991"/>
                    <a:pt x="14232" y="6991"/>
                  </a:cubicBezTo>
                  <a:cubicBezTo>
                    <a:pt x="14499" y="6991"/>
                    <a:pt x="14624" y="6536"/>
                    <a:pt x="14561" y="6395"/>
                  </a:cubicBezTo>
                  <a:cubicBezTo>
                    <a:pt x="14436" y="6270"/>
                    <a:pt x="13574" y="5486"/>
                    <a:pt x="13511" y="5298"/>
                  </a:cubicBezTo>
                  <a:cubicBezTo>
                    <a:pt x="13486" y="5216"/>
                    <a:pt x="13451" y="5187"/>
                    <a:pt x="13400" y="5187"/>
                  </a:cubicBezTo>
                  <a:cubicBezTo>
                    <a:pt x="13325" y="5187"/>
                    <a:pt x="13216" y="5251"/>
                    <a:pt x="13057" y="5298"/>
                  </a:cubicBezTo>
                  <a:cubicBezTo>
                    <a:pt x="13041" y="5303"/>
                    <a:pt x="13026" y="5306"/>
                    <a:pt x="13013" y="5306"/>
                  </a:cubicBezTo>
                  <a:cubicBezTo>
                    <a:pt x="12868" y="5306"/>
                    <a:pt x="12862" y="5014"/>
                    <a:pt x="12790" y="4828"/>
                  </a:cubicBezTo>
                  <a:cubicBezTo>
                    <a:pt x="12728" y="4577"/>
                    <a:pt x="12728" y="4514"/>
                    <a:pt x="12869" y="4373"/>
                  </a:cubicBezTo>
                  <a:cubicBezTo>
                    <a:pt x="12994" y="4248"/>
                    <a:pt x="12869" y="4248"/>
                    <a:pt x="12869" y="4044"/>
                  </a:cubicBezTo>
                  <a:cubicBezTo>
                    <a:pt x="12790" y="3919"/>
                    <a:pt x="13182" y="3652"/>
                    <a:pt x="13449" y="3401"/>
                  </a:cubicBezTo>
                  <a:cubicBezTo>
                    <a:pt x="13652" y="3072"/>
                    <a:pt x="13574" y="2477"/>
                    <a:pt x="13449" y="2414"/>
                  </a:cubicBezTo>
                  <a:cubicBezTo>
                    <a:pt x="13428" y="2393"/>
                    <a:pt x="13356" y="2386"/>
                    <a:pt x="13256" y="2386"/>
                  </a:cubicBezTo>
                  <a:cubicBezTo>
                    <a:pt x="13055" y="2386"/>
                    <a:pt x="12738" y="2414"/>
                    <a:pt x="12477" y="2414"/>
                  </a:cubicBezTo>
                  <a:lnTo>
                    <a:pt x="12210" y="2414"/>
                  </a:lnTo>
                  <a:cubicBezTo>
                    <a:pt x="11693" y="2414"/>
                    <a:pt x="11552" y="2289"/>
                    <a:pt x="11427" y="1897"/>
                  </a:cubicBezTo>
                  <a:cubicBezTo>
                    <a:pt x="11364" y="1505"/>
                    <a:pt x="11301" y="1238"/>
                    <a:pt x="10831" y="1113"/>
                  </a:cubicBezTo>
                  <a:cubicBezTo>
                    <a:pt x="10780" y="1106"/>
                    <a:pt x="10730" y="1103"/>
                    <a:pt x="10680" y="1103"/>
                  </a:cubicBezTo>
                  <a:cubicBezTo>
                    <a:pt x="10278" y="1103"/>
                    <a:pt x="9892" y="1301"/>
                    <a:pt x="9655" y="1301"/>
                  </a:cubicBezTo>
                  <a:cubicBezTo>
                    <a:pt x="9632" y="1311"/>
                    <a:pt x="9608" y="1315"/>
                    <a:pt x="9585" y="1315"/>
                  </a:cubicBezTo>
                  <a:cubicBezTo>
                    <a:pt x="9418" y="1315"/>
                    <a:pt x="9248" y="1097"/>
                    <a:pt x="9138" y="988"/>
                  </a:cubicBezTo>
                  <a:cubicBezTo>
                    <a:pt x="9106" y="963"/>
                    <a:pt x="9075" y="953"/>
                    <a:pt x="9046" y="953"/>
                  </a:cubicBezTo>
                  <a:cubicBezTo>
                    <a:pt x="8902" y="953"/>
                    <a:pt x="8788" y="1197"/>
                    <a:pt x="8684" y="1301"/>
                  </a:cubicBezTo>
                  <a:cubicBezTo>
                    <a:pt x="8621" y="1340"/>
                    <a:pt x="8523" y="1360"/>
                    <a:pt x="8425" y="1360"/>
                  </a:cubicBezTo>
                  <a:cubicBezTo>
                    <a:pt x="8327" y="1360"/>
                    <a:pt x="8229" y="1340"/>
                    <a:pt x="8166" y="1301"/>
                  </a:cubicBezTo>
                  <a:cubicBezTo>
                    <a:pt x="8025" y="1238"/>
                    <a:pt x="7696" y="1113"/>
                    <a:pt x="7304" y="1113"/>
                  </a:cubicBezTo>
                  <a:cubicBezTo>
                    <a:pt x="6912" y="1113"/>
                    <a:pt x="6850" y="1050"/>
                    <a:pt x="6662" y="909"/>
                  </a:cubicBezTo>
                  <a:cubicBezTo>
                    <a:pt x="6589" y="842"/>
                    <a:pt x="6527" y="823"/>
                    <a:pt x="6462" y="823"/>
                  </a:cubicBezTo>
                  <a:cubicBezTo>
                    <a:pt x="6372" y="823"/>
                    <a:pt x="6276" y="860"/>
                    <a:pt x="6143" y="860"/>
                  </a:cubicBezTo>
                  <a:cubicBezTo>
                    <a:pt x="6100" y="860"/>
                    <a:pt x="6054" y="856"/>
                    <a:pt x="6003" y="846"/>
                  </a:cubicBezTo>
                  <a:cubicBezTo>
                    <a:pt x="5611" y="846"/>
                    <a:pt x="4953" y="392"/>
                    <a:pt x="4640" y="204"/>
                  </a:cubicBezTo>
                  <a:cubicBezTo>
                    <a:pt x="4551" y="149"/>
                    <a:pt x="4487" y="128"/>
                    <a:pt x="4434" y="128"/>
                  </a:cubicBezTo>
                  <a:cubicBezTo>
                    <a:pt x="4291" y="128"/>
                    <a:pt x="4239" y="283"/>
                    <a:pt x="4044" y="329"/>
                  </a:cubicBezTo>
                  <a:cubicBezTo>
                    <a:pt x="3980" y="359"/>
                    <a:pt x="3931" y="371"/>
                    <a:pt x="3891" y="371"/>
                  </a:cubicBezTo>
                  <a:cubicBezTo>
                    <a:pt x="3763" y="371"/>
                    <a:pt x="3717" y="251"/>
                    <a:pt x="3527" y="204"/>
                  </a:cubicBezTo>
                  <a:cubicBezTo>
                    <a:pt x="3424" y="160"/>
                    <a:pt x="3347" y="143"/>
                    <a:pt x="3286" y="143"/>
                  </a:cubicBezTo>
                  <a:cubicBezTo>
                    <a:pt x="3151" y="143"/>
                    <a:pt x="3091" y="223"/>
                    <a:pt x="2994" y="267"/>
                  </a:cubicBezTo>
                  <a:cubicBezTo>
                    <a:pt x="2931" y="392"/>
                    <a:pt x="2680" y="658"/>
                    <a:pt x="2602" y="784"/>
                  </a:cubicBezTo>
                  <a:cubicBezTo>
                    <a:pt x="2539" y="909"/>
                    <a:pt x="2539" y="1050"/>
                    <a:pt x="2414" y="1238"/>
                  </a:cubicBezTo>
                  <a:cubicBezTo>
                    <a:pt x="2357" y="1331"/>
                    <a:pt x="2283" y="1369"/>
                    <a:pt x="2209" y="1369"/>
                  </a:cubicBezTo>
                  <a:cubicBezTo>
                    <a:pt x="2119" y="1369"/>
                    <a:pt x="2028" y="1315"/>
                    <a:pt x="1959" y="1238"/>
                  </a:cubicBezTo>
                  <a:cubicBezTo>
                    <a:pt x="1756" y="1176"/>
                    <a:pt x="1301" y="988"/>
                    <a:pt x="1035" y="846"/>
                  </a:cubicBezTo>
                  <a:cubicBezTo>
                    <a:pt x="784" y="721"/>
                    <a:pt x="455"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4170;p93">
              <a:extLst>
                <a:ext uri="{FF2B5EF4-FFF2-40B4-BE49-F238E27FC236}">
                  <a16:creationId xmlns:a16="http://schemas.microsoft.com/office/drawing/2014/main" id="{BB3767C8-0668-D136-5E47-E2B720E2C9E4}"/>
                </a:ext>
              </a:extLst>
            </p:cNvPr>
            <p:cNvSpPr/>
            <p:nvPr/>
          </p:nvSpPr>
          <p:spPr>
            <a:xfrm>
              <a:off x="3807625" y="3663900"/>
              <a:ext cx="888375" cy="621200"/>
            </a:xfrm>
            <a:custGeom>
              <a:avLst/>
              <a:gdLst/>
              <a:ahLst/>
              <a:cxnLst/>
              <a:rect l="l" t="t" r="r" b="b"/>
              <a:pathLst>
                <a:path w="35535" h="24848" extrusionOk="0">
                  <a:moveTo>
                    <a:pt x="22904" y="1"/>
                  </a:moveTo>
                  <a:cubicBezTo>
                    <a:pt x="22754" y="1"/>
                    <a:pt x="22598" y="57"/>
                    <a:pt x="22462" y="57"/>
                  </a:cubicBezTo>
                  <a:lnTo>
                    <a:pt x="22007" y="57"/>
                  </a:lnTo>
                  <a:cubicBezTo>
                    <a:pt x="22007" y="182"/>
                    <a:pt x="21944" y="245"/>
                    <a:pt x="21944" y="323"/>
                  </a:cubicBezTo>
                  <a:cubicBezTo>
                    <a:pt x="21819" y="448"/>
                    <a:pt x="21678" y="448"/>
                    <a:pt x="21427" y="448"/>
                  </a:cubicBezTo>
                  <a:cubicBezTo>
                    <a:pt x="21161" y="448"/>
                    <a:pt x="20832" y="1749"/>
                    <a:pt x="20706" y="1953"/>
                  </a:cubicBezTo>
                  <a:cubicBezTo>
                    <a:pt x="20565" y="2204"/>
                    <a:pt x="18026" y="2737"/>
                    <a:pt x="17634" y="2800"/>
                  </a:cubicBezTo>
                  <a:cubicBezTo>
                    <a:pt x="17179" y="2862"/>
                    <a:pt x="17305" y="3317"/>
                    <a:pt x="17242" y="3521"/>
                  </a:cubicBezTo>
                  <a:cubicBezTo>
                    <a:pt x="17179" y="3646"/>
                    <a:pt x="16976" y="3646"/>
                    <a:pt x="16584" y="3646"/>
                  </a:cubicBezTo>
                  <a:cubicBezTo>
                    <a:pt x="16192" y="3583"/>
                    <a:pt x="15863" y="2988"/>
                    <a:pt x="15549" y="2737"/>
                  </a:cubicBezTo>
                  <a:cubicBezTo>
                    <a:pt x="15426" y="2637"/>
                    <a:pt x="15329" y="2603"/>
                    <a:pt x="15232" y="2603"/>
                  </a:cubicBezTo>
                  <a:cubicBezTo>
                    <a:pt x="15071" y="2603"/>
                    <a:pt x="14909" y="2698"/>
                    <a:pt x="14625" y="2737"/>
                  </a:cubicBezTo>
                  <a:cubicBezTo>
                    <a:pt x="14170" y="2800"/>
                    <a:pt x="14374" y="2988"/>
                    <a:pt x="14045" y="3066"/>
                  </a:cubicBezTo>
                  <a:cubicBezTo>
                    <a:pt x="13931" y="3102"/>
                    <a:pt x="13851" y="3118"/>
                    <a:pt x="13790" y="3118"/>
                  </a:cubicBezTo>
                  <a:cubicBezTo>
                    <a:pt x="13641" y="3118"/>
                    <a:pt x="13612" y="3025"/>
                    <a:pt x="13512" y="2925"/>
                  </a:cubicBezTo>
                  <a:cubicBezTo>
                    <a:pt x="13395" y="2848"/>
                    <a:pt x="13249" y="2794"/>
                    <a:pt x="13125" y="2794"/>
                  </a:cubicBezTo>
                  <a:cubicBezTo>
                    <a:pt x="13048" y="2794"/>
                    <a:pt x="12980" y="2814"/>
                    <a:pt x="12932" y="2862"/>
                  </a:cubicBezTo>
                  <a:cubicBezTo>
                    <a:pt x="12890" y="2904"/>
                    <a:pt x="12853" y="2918"/>
                    <a:pt x="12812" y="2918"/>
                  </a:cubicBezTo>
                  <a:cubicBezTo>
                    <a:pt x="12728" y="2918"/>
                    <a:pt x="12623" y="2862"/>
                    <a:pt x="12414" y="2862"/>
                  </a:cubicBezTo>
                  <a:cubicBezTo>
                    <a:pt x="12101" y="2862"/>
                    <a:pt x="12119" y="2782"/>
                    <a:pt x="12002" y="2782"/>
                  </a:cubicBezTo>
                  <a:cubicBezTo>
                    <a:pt x="11972" y="2782"/>
                    <a:pt x="11935" y="2787"/>
                    <a:pt x="11882" y="2800"/>
                  </a:cubicBezTo>
                  <a:cubicBezTo>
                    <a:pt x="11552" y="2800"/>
                    <a:pt x="11552" y="2737"/>
                    <a:pt x="11364" y="2674"/>
                  </a:cubicBezTo>
                  <a:cubicBezTo>
                    <a:pt x="11302" y="2635"/>
                    <a:pt x="11219" y="2615"/>
                    <a:pt x="11137" y="2615"/>
                  </a:cubicBezTo>
                  <a:cubicBezTo>
                    <a:pt x="11055" y="2615"/>
                    <a:pt x="10972" y="2635"/>
                    <a:pt x="10910" y="2674"/>
                  </a:cubicBezTo>
                  <a:cubicBezTo>
                    <a:pt x="10892" y="2680"/>
                    <a:pt x="10874" y="2682"/>
                    <a:pt x="10856" y="2682"/>
                  </a:cubicBezTo>
                  <a:cubicBezTo>
                    <a:pt x="10663" y="2682"/>
                    <a:pt x="10437" y="2408"/>
                    <a:pt x="10251" y="2408"/>
                  </a:cubicBezTo>
                  <a:cubicBezTo>
                    <a:pt x="10238" y="2401"/>
                    <a:pt x="10222" y="2398"/>
                    <a:pt x="10206" y="2398"/>
                  </a:cubicBezTo>
                  <a:cubicBezTo>
                    <a:pt x="10069" y="2398"/>
                    <a:pt x="9839" y="2604"/>
                    <a:pt x="9671" y="2674"/>
                  </a:cubicBezTo>
                  <a:cubicBezTo>
                    <a:pt x="9658" y="2685"/>
                    <a:pt x="9634" y="2690"/>
                    <a:pt x="9604" y="2690"/>
                  </a:cubicBezTo>
                  <a:cubicBezTo>
                    <a:pt x="9458" y="2690"/>
                    <a:pt x="9146" y="2585"/>
                    <a:pt x="8888" y="2533"/>
                  </a:cubicBezTo>
                  <a:lnTo>
                    <a:pt x="8888" y="2862"/>
                  </a:lnTo>
                  <a:cubicBezTo>
                    <a:pt x="8809" y="3317"/>
                    <a:pt x="8418" y="3583"/>
                    <a:pt x="8167" y="3646"/>
                  </a:cubicBezTo>
                  <a:cubicBezTo>
                    <a:pt x="7900" y="3771"/>
                    <a:pt x="7446" y="3850"/>
                    <a:pt x="7320" y="3850"/>
                  </a:cubicBezTo>
                  <a:cubicBezTo>
                    <a:pt x="7179" y="3913"/>
                    <a:pt x="6850" y="4634"/>
                    <a:pt x="6787" y="4759"/>
                  </a:cubicBezTo>
                  <a:cubicBezTo>
                    <a:pt x="6787" y="4822"/>
                    <a:pt x="6458" y="4884"/>
                    <a:pt x="6333" y="5025"/>
                  </a:cubicBezTo>
                  <a:cubicBezTo>
                    <a:pt x="6145" y="5151"/>
                    <a:pt x="6145" y="5872"/>
                    <a:pt x="6145" y="5997"/>
                  </a:cubicBezTo>
                  <a:cubicBezTo>
                    <a:pt x="6145" y="6201"/>
                    <a:pt x="6004" y="6201"/>
                    <a:pt x="5816" y="6264"/>
                  </a:cubicBezTo>
                  <a:cubicBezTo>
                    <a:pt x="5549" y="6326"/>
                    <a:pt x="5095" y="7298"/>
                    <a:pt x="5032" y="7439"/>
                  </a:cubicBezTo>
                  <a:cubicBezTo>
                    <a:pt x="4891" y="7565"/>
                    <a:pt x="4828" y="7502"/>
                    <a:pt x="4640" y="7690"/>
                  </a:cubicBezTo>
                  <a:cubicBezTo>
                    <a:pt x="4436" y="7894"/>
                    <a:pt x="4436" y="8411"/>
                    <a:pt x="4499" y="8615"/>
                  </a:cubicBezTo>
                  <a:cubicBezTo>
                    <a:pt x="4499" y="8803"/>
                    <a:pt x="4248" y="9132"/>
                    <a:pt x="4044" y="9399"/>
                  </a:cubicBezTo>
                  <a:cubicBezTo>
                    <a:pt x="3919" y="9587"/>
                    <a:pt x="3982" y="9853"/>
                    <a:pt x="3982" y="9978"/>
                  </a:cubicBezTo>
                  <a:cubicBezTo>
                    <a:pt x="3982" y="10120"/>
                    <a:pt x="3794" y="10308"/>
                    <a:pt x="3590" y="10433"/>
                  </a:cubicBezTo>
                  <a:cubicBezTo>
                    <a:pt x="3402" y="10574"/>
                    <a:pt x="3590" y="10825"/>
                    <a:pt x="3590" y="11029"/>
                  </a:cubicBezTo>
                  <a:cubicBezTo>
                    <a:pt x="3590" y="11217"/>
                    <a:pt x="3464" y="11217"/>
                    <a:pt x="3464" y="11358"/>
                  </a:cubicBezTo>
                  <a:cubicBezTo>
                    <a:pt x="3464" y="11483"/>
                    <a:pt x="3323" y="11687"/>
                    <a:pt x="3135" y="11812"/>
                  </a:cubicBezTo>
                  <a:cubicBezTo>
                    <a:pt x="3103" y="11832"/>
                    <a:pt x="3065" y="11841"/>
                    <a:pt x="3025" y="11841"/>
                  </a:cubicBezTo>
                  <a:cubicBezTo>
                    <a:pt x="2815" y="11841"/>
                    <a:pt x="2530" y="11609"/>
                    <a:pt x="2477" y="11609"/>
                  </a:cubicBezTo>
                  <a:cubicBezTo>
                    <a:pt x="2352" y="11609"/>
                    <a:pt x="1834" y="12392"/>
                    <a:pt x="1693" y="12596"/>
                  </a:cubicBezTo>
                  <a:cubicBezTo>
                    <a:pt x="1681" y="12620"/>
                    <a:pt x="1659" y="12631"/>
                    <a:pt x="1630" y="12631"/>
                  </a:cubicBezTo>
                  <a:cubicBezTo>
                    <a:pt x="1510" y="12631"/>
                    <a:pt x="1277" y="12455"/>
                    <a:pt x="1176" y="12392"/>
                  </a:cubicBezTo>
                  <a:cubicBezTo>
                    <a:pt x="1165" y="12387"/>
                    <a:pt x="1154" y="12384"/>
                    <a:pt x="1142" y="12384"/>
                  </a:cubicBezTo>
                  <a:cubicBezTo>
                    <a:pt x="1017" y="12384"/>
                    <a:pt x="842" y="12670"/>
                    <a:pt x="784" y="12784"/>
                  </a:cubicBezTo>
                  <a:cubicBezTo>
                    <a:pt x="721" y="12925"/>
                    <a:pt x="580" y="13051"/>
                    <a:pt x="330" y="13051"/>
                  </a:cubicBezTo>
                  <a:cubicBezTo>
                    <a:pt x="189" y="13113"/>
                    <a:pt x="63" y="13176"/>
                    <a:pt x="0" y="13254"/>
                  </a:cubicBezTo>
                  <a:cubicBezTo>
                    <a:pt x="189" y="13568"/>
                    <a:pt x="659" y="14226"/>
                    <a:pt x="910" y="14289"/>
                  </a:cubicBezTo>
                  <a:cubicBezTo>
                    <a:pt x="1074" y="14359"/>
                    <a:pt x="1156" y="14359"/>
                    <a:pt x="1231" y="14359"/>
                  </a:cubicBezTo>
                  <a:cubicBezTo>
                    <a:pt x="1305" y="14359"/>
                    <a:pt x="1372" y="14359"/>
                    <a:pt x="1505" y="14430"/>
                  </a:cubicBezTo>
                  <a:cubicBezTo>
                    <a:pt x="1756" y="14555"/>
                    <a:pt x="1834" y="14947"/>
                    <a:pt x="2022" y="14947"/>
                  </a:cubicBezTo>
                  <a:cubicBezTo>
                    <a:pt x="2147" y="14909"/>
                    <a:pt x="2313" y="14841"/>
                    <a:pt x="2394" y="14841"/>
                  </a:cubicBezTo>
                  <a:cubicBezTo>
                    <a:pt x="2446" y="14841"/>
                    <a:pt x="2463" y="14868"/>
                    <a:pt x="2414" y="14947"/>
                  </a:cubicBezTo>
                  <a:cubicBezTo>
                    <a:pt x="2352" y="15214"/>
                    <a:pt x="2085" y="15527"/>
                    <a:pt x="2226" y="15731"/>
                  </a:cubicBezTo>
                  <a:cubicBezTo>
                    <a:pt x="2289" y="15919"/>
                    <a:pt x="2352" y="15997"/>
                    <a:pt x="2289" y="16185"/>
                  </a:cubicBezTo>
                  <a:cubicBezTo>
                    <a:pt x="2226" y="16311"/>
                    <a:pt x="2085" y="16389"/>
                    <a:pt x="2289" y="16577"/>
                  </a:cubicBezTo>
                  <a:cubicBezTo>
                    <a:pt x="2540" y="16844"/>
                    <a:pt x="2681" y="17032"/>
                    <a:pt x="3010" y="17095"/>
                  </a:cubicBezTo>
                  <a:cubicBezTo>
                    <a:pt x="3088" y="17114"/>
                    <a:pt x="3160" y="17120"/>
                    <a:pt x="3225" y="17120"/>
                  </a:cubicBezTo>
                  <a:cubicBezTo>
                    <a:pt x="3323" y="17120"/>
                    <a:pt x="3406" y="17107"/>
                    <a:pt x="3477" y="17107"/>
                  </a:cubicBezTo>
                  <a:cubicBezTo>
                    <a:pt x="3548" y="17107"/>
                    <a:pt x="3606" y="17120"/>
                    <a:pt x="3653" y="17173"/>
                  </a:cubicBezTo>
                  <a:cubicBezTo>
                    <a:pt x="3794" y="17361"/>
                    <a:pt x="3590" y="17424"/>
                    <a:pt x="3919" y="17565"/>
                  </a:cubicBezTo>
                  <a:cubicBezTo>
                    <a:pt x="4248" y="17690"/>
                    <a:pt x="4577" y="17816"/>
                    <a:pt x="4577" y="18019"/>
                  </a:cubicBezTo>
                  <a:cubicBezTo>
                    <a:pt x="4577" y="18270"/>
                    <a:pt x="4374" y="18270"/>
                    <a:pt x="4374" y="18474"/>
                  </a:cubicBezTo>
                  <a:cubicBezTo>
                    <a:pt x="4374" y="18599"/>
                    <a:pt x="4640" y="18740"/>
                    <a:pt x="4577" y="18929"/>
                  </a:cubicBezTo>
                  <a:cubicBezTo>
                    <a:pt x="4499" y="19132"/>
                    <a:pt x="4185" y="19320"/>
                    <a:pt x="4248" y="19383"/>
                  </a:cubicBezTo>
                  <a:cubicBezTo>
                    <a:pt x="4374" y="19524"/>
                    <a:pt x="5486" y="20229"/>
                    <a:pt x="5816" y="20308"/>
                  </a:cubicBezTo>
                  <a:cubicBezTo>
                    <a:pt x="6066" y="20371"/>
                    <a:pt x="6396" y="20371"/>
                    <a:pt x="6537" y="20559"/>
                  </a:cubicBezTo>
                  <a:cubicBezTo>
                    <a:pt x="6725" y="20762"/>
                    <a:pt x="6928" y="20950"/>
                    <a:pt x="7179" y="20950"/>
                  </a:cubicBezTo>
                  <a:cubicBezTo>
                    <a:pt x="7383" y="20950"/>
                    <a:pt x="7775" y="20229"/>
                    <a:pt x="7963" y="20167"/>
                  </a:cubicBezTo>
                  <a:cubicBezTo>
                    <a:pt x="8104" y="20104"/>
                    <a:pt x="8355" y="20041"/>
                    <a:pt x="8496" y="20041"/>
                  </a:cubicBezTo>
                  <a:cubicBezTo>
                    <a:pt x="8684" y="19979"/>
                    <a:pt x="8684" y="19712"/>
                    <a:pt x="8809" y="19712"/>
                  </a:cubicBezTo>
                  <a:cubicBezTo>
                    <a:pt x="9013" y="19712"/>
                    <a:pt x="9797" y="20167"/>
                    <a:pt x="9985" y="20559"/>
                  </a:cubicBezTo>
                  <a:cubicBezTo>
                    <a:pt x="10126" y="20950"/>
                    <a:pt x="10455" y="21154"/>
                    <a:pt x="10126" y="21342"/>
                  </a:cubicBezTo>
                  <a:cubicBezTo>
                    <a:pt x="9797" y="21546"/>
                    <a:pt x="9468" y="21546"/>
                    <a:pt x="9342" y="21609"/>
                  </a:cubicBezTo>
                  <a:cubicBezTo>
                    <a:pt x="9139" y="21672"/>
                    <a:pt x="9139" y="21672"/>
                    <a:pt x="9468" y="21797"/>
                  </a:cubicBezTo>
                  <a:cubicBezTo>
                    <a:pt x="9593" y="21875"/>
                    <a:pt x="9797" y="22063"/>
                    <a:pt x="9985" y="22267"/>
                  </a:cubicBezTo>
                  <a:cubicBezTo>
                    <a:pt x="10126" y="22393"/>
                    <a:pt x="10251" y="22518"/>
                    <a:pt x="10377" y="22581"/>
                  </a:cubicBezTo>
                  <a:cubicBezTo>
                    <a:pt x="10706" y="22722"/>
                    <a:pt x="11098" y="22784"/>
                    <a:pt x="11098" y="23051"/>
                  </a:cubicBezTo>
                  <a:cubicBezTo>
                    <a:pt x="11161" y="23302"/>
                    <a:pt x="11161" y="23568"/>
                    <a:pt x="11035" y="23756"/>
                  </a:cubicBezTo>
                  <a:cubicBezTo>
                    <a:pt x="10910" y="24023"/>
                    <a:pt x="10643" y="24226"/>
                    <a:pt x="10643" y="24289"/>
                  </a:cubicBezTo>
                  <a:cubicBezTo>
                    <a:pt x="10643" y="24363"/>
                    <a:pt x="10643" y="24393"/>
                    <a:pt x="10722" y="24393"/>
                  </a:cubicBezTo>
                  <a:cubicBezTo>
                    <a:pt x="10778" y="24393"/>
                    <a:pt x="10873" y="24378"/>
                    <a:pt x="11035" y="24352"/>
                  </a:cubicBezTo>
                  <a:cubicBezTo>
                    <a:pt x="11386" y="24296"/>
                    <a:pt x="11737" y="24076"/>
                    <a:pt x="11998" y="24076"/>
                  </a:cubicBezTo>
                  <a:cubicBezTo>
                    <a:pt x="12029" y="24076"/>
                    <a:pt x="12058" y="24079"/>
                    <a:pt x="12085" y="24085"/>
                  </a:cubicBezTo>
                  <a:cubicBezTo>
                    <a:pt x="12414" y="24148"/>
                    <a:pt x="13120" y="24352"/>
                    <a:pt x="13449" y="24477"/>
                  </a:cubicBezTo>
                  <a:cubicBezTo>
                    <a:pt x="13534" y="24493"/>
                    <a:pt x="13597" y="24497"/>
                    <a:pt x="13654" y="24497"/>
                  </a:cubicBezTo>
                  <a:cubicBezTo>
                    <a:pt x="13701" y="24497"/>
                    <a:pt x="13743" y="24495"/>
                    <a:pt x="13790" y="24495"/>
                  </a:cubicBezTo>
                  <a:cubicBezTo>
                    <a:pt x="13909" y="24495"/>
                    <a:pt x="14057" y="24510"/>
                    <a:pt x="14374" y="24618"/>
                  </a:cubicBezTo>
                  <a:cubicBezTo>
                    <a:pt x="14819" y="24715"/>
                    <a:pt x="14812" y="24848"/>
                    <a:pt x="15046" y="24848"/>
                  </a:cubicBezTo>
                  <a:cubicBezTo>
                    <a:pt x="15118" y="24848"/>
                    <a:pt x="15211" y="24836"/>
                    <a:pt x="15346" y="24806"/>
                  </a:cubicBezTo>
                  <a:cubicBezTo>
                    <a:pt x="15881" y="24637"/>
                    <a:pt x="15821" y="24405"/>
                    <a:pt x="16190" y="24405"/>
                  </a:cubicBezTo>
                  <a:cubicBezTo>
                    <a:pt x="16232" y="24405"/>
                    <a:pt x="16279" y="24408"/>
                    <a:pt x="16333" y="24415"/>
                  </a:cubicBezTo>
                  <a:cubicBezTo>
                    <a:pt x="16743" y="24464"/>
                    <a:pt x="16907" y="24563"/>
                    <a:pt x="17121" y="24563"/>
                  </a:cubicBezTo>
                  <a:cubicBezTo>
                    <a:pt x="17177" y="24563"/>
                    <a:pt x="17236" y="24556"/>
                    <a:pt x="17305" y="24540"/>
                  </a:cubicBezTo>
                  <a:cubicBezTo>
                    <a:pt x="17534" y="24486"/>
                    <a:pt x="17566" y="24339"/>
                    <a:pt x="17940" y="24339"/>
                  </a:cubicBezTo>
                  <a:cubicBezTo>
                    <a:pt x="18001" y="24339"/>
                    <a:pt x="18070" y="24343"/>
                    <a:pt x="18151" y="24352"/>
                  </a:cubicBezTo>
                  <a:cubicBezTo>
                    <a:pt x="18689" y="24454"/>
                    <a:pt x="19353" y="24651"/>
                    <a:pt x="19826" y="24651"/>
                  </a:cubicBezTo>
                  <a:cubicBezTo>
                    <a:pt x="19931" y="24651"/>
                    <a:pt x="20028" y="24641"/>
                    <a:pt x="20111" y="24618"/>
                  </a:cubicBezTo>
                  <a:cubicBezTo>
                    <a:pt x="20565" y="24477"/>
                    <a:pt x="20894" y="24540"/>
                    <a:pt x="21035" y="24226"/>
                  </a:cubicBezTo>
                  <a:cubicBezTo>
                    <a:pt x="21223" y="23897"/>
                    <a:pt x="21223" y="23631"/>
                    <a:pt x="21427" y="23443"/>
                  </a:cubicBezTo>
                  <a:cubicBezTo>
                    <a:pt x="21678" y="23302"/>
                    <a:pt x="22728" y="22330"/>
                    <a:pt x="23120" y="22330"/>
                  </a:cubicBezTo>
                  <a:cubicBezTo>
                    <a:pt x="23316" y="22330"/>
                    <a:pt x="23445" y="22346"/>
                    <a:pt x="23551" y="22346"/>
                  </a:cubicBezTo>
                  <a:cubicBezTo>
                    <a:pt x="23657" y="22346"/>
                    <a:pt x="23739" y="22330"/>
                    <a:pt x="23841" y="22267"/>
                  </a:cubicBezTo>
                  <a:cubicBezTo>
                    <a:pt x="23966" y="22063"/>
                    <a:pt x="24092" y="21797"/>
                    <a:pt x="24296" y="21734"/>
                  </a:cubicBezTo>
                  <a:cubicBezTo>
                    <a:pt x="24446" y="21684"/>
                    <a:pt x="25143" y="21425"/>
                    <a:pt x="25753" y="21425"/>
                  </a:cubicBezTo>
                  <a:cubicBezTo>
                    <a:pt x="25909" y="21425"/>
                    <a:pt x="26059" y="21442"/>
                    <a:pt x="26192" y="21483"/>
                  </a:cubicBezTo>
                  <a:cubicBezTo>
                    <a:pt x="26913" y="21672"/>
                    <a:pt x="27368" y="22063"/>
                    <a:pt x="27556" y="22330"/>
                  </a:cubicBezTo>
                  <a:cubicBezTo>
                    <a:pt x="27822" y="22518"/>
                    <a:pt x="28010" y="22518"/>
                    <a:pt x="28731" y="22659"/>
                  </a:cubicBezTo>
                  <a:cubicBezTo>
                    <a:pt x="29390" y="22722"/>
                    <a:pt x="29578" y="22784"/>
                    <a:pt x="29719" y="23051"/>
                  </a:cubicBezTo>
                  <a:cubicBezTo>
                    <a:pt x="29844" y="23239"/>
                    <a:pt x="29907" y="23302"/>
                    <a:pt x="30299" y="23302"/>
                  </a:cubicBezTo>
                  <a:cubicBezTo>
                    <a:pt x="30530" y="23346"/>
                    <a:pt x="30660" y="23397"/>
                    <a:pt x="30852" y="23397"/>
                  </a:cubicBezTo>
                  <a:cubicBezTo>
                    <a:pt x="30935" y="23397"/>
                    <a:pt x="31028" y="23388"/>
                    <a:pt x="31145" y="23364"/>
                  </a:cubicBezTo>
                  <a:cubicBezTo>
                    <a:pt x="31216" y="23333"/>
                    <a:pt x="31333" y="23317"/>
                    <a:pt x="31472" y="23317"/>
                  </a:cubicBezTo>
                  <a:cubicBezTo>
                    <a:pt x="31612" y="23317"/>
                    <a:pt x="31772" y="23333"/>
                    <a:pt x="31929" y="23364"/>
                  </a:cubicBezTo>
                  <a:cubicBezTo>
                    <a:pt x="31866" y="23176"/>
                    <a:pt x="31866" y="23051"/>
                    <a:pt x="31866" y="22910"/>
                  </a:cubicBezTo>
                  <a:cubicBezTo>
                    <a:pt x="32007" y="22659"/>
                    <a:pt x="32258" y="21483"/>
                    <a:pt x="32133" y="21342"/>
                  </a:cubicBezTo>
                  <a:cubicBezTo>
                    <a:pt x="32007" y="21217"/>
                    <a:pt x="32133" y="21092"/>
                    <a:pt x="32070" y="20888"/>
                  </a:cubicBezTo>
                  <a:cubicBezTo>
                    <a:pt x="32007" y="20762"/>
                    <a:pt x="31537" y="20559"/>
                    <a:pt x="31866" y="20308"/>
                  </a:cubicBezTo>
                  <a:cubicBezTo>
                    <a:pt x="32133" y="20104"/>
                    <a:pt x="32133" y="19712"/>
                    <a:pt x="32258" y="19587"/>
                  </a:cubicBezTo>
                  <a:cubicBezTo>
                    <a:pt x="32399" y="19524"/>
                    <a:pt x="32462" y="19383"/>
                    <a:pt x="32650" y="19132"/>
                  </a:cubicBezTo>
                  <a:cubicBezTo>
                    <a:pt x="32844" y="18819"/>
                    <a:pt x="32910" y="18266"/>
                    <a:pt x="32862" y="18266"/>
                  </a:cubicBezTo>
                  <a:cubicBezTo>
                    <a:pt x="32860" y="18266"/>
                    <a:pt x="32857" y="18267"/>
                    <a:pt x="32854" y="18270"/>
                  </a:cubicBezTo>
                  <a:cubicBezTo>
                    <a:pt x="32791" y="18349"/>
                    <a:pt x="32587" y="18740"/>
                    <a:pt x="32462" y="18866"/>
                  </a:cubicBezTo>
                  <a:cubicBezTo>
                    <a:pt x="32405" y="18923"/>
                    <a:pt x="32334" y="19203"/>
                    <a:pt x="32275" y="19203"/>
                  </a:cubicBezTo>
                  <a:cubicBezTo>
                    <a:pt x="32269" y="19203"/>
                    <a:pt x="32264" y="19200"/>
                    <a:pt x="32258" y="19195"/>
                  </a:cubicBezTo>
                  <a:cubicBezTo>
                    <a:pt x="32204" y="19195"/>
                    <a:pt x="32243" y="18904"/>
                    <a:pt x="32215" y="18904"/>
                  </a:cubicBezTo>
                  <a:cubicBezTo>
                    <a:pt x="32210" y="18904"/>
                    <a:pt x="32204" y="18911"/>
                    <a:pt x="32195" y="18929"/>
                  </a:cubicBezTo>
                  <a:cubicBezTo>
                    <a:pt x="32093" y="18980"/>
                    <a:pt x="31981" y="19165"/>
                    <a:pt x="31909" y="19165"/>
                  </a:cubicBezTo>
                  <a:cubicBezTo>
                    <a:pt x="31892" y="19165"/>
                    <a:pt x="31878" y="19156"/>
                    <a:pt x="31866" y="19132"/>
                  </a:cubicBezTo>
                  <a:cubicBezTo>
                    <a:pt x="31804" y="18991"/>
                    <a:pt x="31804" y="18929"/>
                    <a:pt x="31929" y="18740"/>
                  </a:cubicBezTo>
                  <a:cubicBezTo>
                    <a:pt x="32070" y="18599"/>
                    <a:pt x="32195" y="18474"/>
                    <a:pt x="32195" y="18349"/>
                  </a:cubicBezTo>
                  <a:cubicBezTo>
                    <a:pt x="32133" y="18207"/>
                    <a:pt x="31678" y="18019"/>
                    <a:pt x="31929" y="17957"/>
                  </a:cubicBezTo>
                  <a:cubicBezTo>
                    <a:pt x="32094" y="17886"/>
                    <a:pt x="32227" y="17886"/>
                    <a:pt x="32327" y="17886"/>
                  </a:cubicBezTo>
                  <a:cubicBezTo>
                    <a:pt x="32427" y="17886"/>
                    <a:pt x="32493" y="17886"/>
                    <a:pt x="32525" y="17816"/>
                  </a:cubicBezTo>
                  <a:cubicBezTo>
                    <a:pt x="32587" y="17690"/>
                    <a:pt x="32791" y="17486"/>
                    <a:pt x="32587" y="17361"/>
                  </a:cubicBezTo>
                  <a:cubicBezTo>
                    <a:pt x="32462" y="17236"/>
                    <a:pt x="32321" y="17095"/>
                    <a:pt x="32399" y="16969"/>
                  </a:cubicBezTo>
                  <a:cubicBezTo>
                    <a:pt x="32462" y="16781"/>
                    <a:pt x="32462" y="16640"/>
                    <a:pt x="32713" y="16640"/>
                  </a:cubicBezTo>
                  <a:cubicBezTo>
                    <a:pt x="33042" y="16640"/>
                    <a:pt x="33246" y="16640"/>
                    <a:pt x="33183" y="16703"/>
                  </a:cubicBezTo>
                  <a:cubicBezTo>
                    <a:pt x="33042" y="16781"/>
                    <a:pt x="32979" y="16969"/>
                    <a:pt x="33042" y="17032"/>
                  </a:cubicBezTo>
                  <a:cubicBezTo>
                    <a:pt x="33056" y="17046"/>
                    <a:pt x="33074" y="17051"/>
                    <a:pt x="33095" y="17051"/>
                  </a:cubicBezTo>
                  <a:cubicBezTo>
                    <a:pt x="33133" y="17051"/>
                    <a:pt x="33180" y="17036"/>
                    <a:pt x="33230" y="17036"/>
                  </a:cubicBezTo>
                  <a:cubicBezTo>
                    <a:pt x="33276" y="17036"/>
                    <a:pt x="33325" y="17048"/>
                    <a:pt x="33371" y="17095"/>
                  </a:cubicBezTo>
                  <a:cubicBezTo>
                    <a:pt x="33434" y="17236"/>
                    <a:pt x="33496" y="17424"/>
                    <a:pt x="33308" y="17565"/>
                  </a:cubicBezTo>
                  <a:cubicBezTo>
                    <a:pt x="33105" y="17753"/>
                    <a:pt x="32650" y="17753"/>
                    <a:pt x="32791" y="17878"/>
                  </a:cubicBezTo>
                  <a:cubicBezTo>
                    <a:pt x="32888" y="17987"/>
                    <a:pt x="32873" y="18123"/>
                    <a:pt x="32946" y="18123"/>
                  </a:cubicBezTo>
                  <a:cubicBezTo>
                    <a:pt x="32968" y="18123"/>
                    <a:pt x="32998" y="18111"/>
                    <a:pt x="33042" y="18082"/>
                  </a:cubicBezTo>
                  <a:cubicBezTo>
                    <a:pt x="33308" y="17878"/>
                    <a:pt x="33308" y="17753"/>
                    <a:pt x="33637" y="17690"/>
                  </a:cubicBezTo>
                  <a:cubicBezTo>
                    <a:pt x="33857" y="17690"/>
                    <a:pt x="34042" y="17746"/>
                    <a:pt x="34159" y="17746"/>
                  </a:cubicBezTo>
                  <a:cubicBezTo>
                    <a:pt x="34217" y="17746"/>
                    <a:pt x="34259" y="17732"/>
                    <a:pt x="34280" y="17690"/>
                  </a:cubicBezTo>
                  <a:cubicBezTo>
                    <a:pt x="34280" y="17586"/>
                    <a:pt x="34194" y="17471"/>
                    <a:pt x="34353" y="17471"/>
                  </a:cubicBezTo>
                  <a:cubicBezTo>
                    <a:pt x="34385" y="17471"/>
                    <a:pt x="34428" y="17476"/>
                    <a:pt x="34484" y="17486"/>
                  </a:cubicBezTo>
                  <a:cubicBezTo>
                    <a:pt x="34687" y="17486"/>
                    <a:pt x="34837" y="17588"/>
                    <a:pt x="34955" y="17588"/>
                  </a:cubicBezTo>
                  <a:cubicBezTo>
                    <a:pt x="35028" y="17588"/>
                    <a:pt x="35088" y="17549"/>
                    <a:pt x="35142" y="17424"/>
                  </a:cubicBezTo>
                  <a:cubicBezTo>
                    <a:pt x="35205" y="17095"/>
                    <a:pt x="35142" y="16907"/>
                    <a:pt x="35205" y="16640"/>
                  </a:cubicBezTo>
                  <a:cubicBezTo>
                    <a:pt x="35268" y="16389"/>
                    <a:pt x="35393" y="15794"/>
                    <a:pt x="35330" y="15668"/>
                  </a:cubicBezTo>
                  <a:cubicBezTo>
                    <a:pt x="35330" y="15606"/>
                    <a:pt x="35393" y="15135"/>
                    <a:pt x="35330" y="15010"/>
                  </a:cubicBezTo>
                  <a:cubicBezTo>
                    <a:pt x="35268" y="14885"/>
                    <a:pt x="35330" y="15010"/>
                    <a:pt x="35456" y="14743"/>
                  </a:cubicBezTo>
                  <a:cubicBezTo>
                    <a:pt x="35534" y="14493"/>
                    <a:pt x="35534" y="14038"/>
                    <a:pt x="35393" y="13960"/>
                  </a:cubicBezTo>
                  <a:cubicBezTo>
                    <a:pt x="35330" y="13897"/>
                    <a:pt x="35001" y="13897"/>
                    <a:pt x="35142" y="13772"/>
                  </a:cubicBezTo>
                  <a:lnTo>
                    <a:pt x="35142" y="13709"/>
                  </a:lnTo>
                  <a:cubicBezTo>
                    <a:pt x="34876" y="13709"/>
                    <a:pt x="34609" y="13646"/>
                    <a:pt x="34547" y="13568"/>
                  </a:cubicBezTo>
                  <a:cubicBezTo>
                    <a:pt x="34525" y="13557"/>
                    <a:pt x="34500" y="13552"/>
                    <a:pt x="34474" y="13552"/>
                  </a:cubicBezTo>
                  <a:cubicBezTo>
                    <a:pt x="34352" y="13552"/>
                    <a:pt x="34195" y="13657"/>
                    <a:pt x="34092" y="13709"/>
                  </a:cubicBezTo>
                  <a:cubicBezTo>
                    <a:pt x="34059" y="13729"/>
                    <a:pt x="34023" y="13738"/>
                    <a:pt x="33985" y="13738"/>
                  </a:cubicBezTo>
                  <a:cubicBezTo>
                    <a:pt x="33808" y="13738"/>
                    <a:pt x="33585" y="13560"/>
                    <a:pt x="33380" y="13560"/>
                  </a:cubicBezTo>
                  <a:cubicBezTo>
                    <a:pt x="33356" y="13560"/>
                    <a:pt x="33332" y="13562"/>
                    <a:pt x="33308" y="13568"/>
                  </a:cubicBezTo>
                  <a:cubicBezTo>
                    <a:pt x="33105" y="13646"/>
                    <a:pt x="32791" y="14164"/>
                    <a:pt x="32650" y="14352"/>
                  </a:cubicBezTo>
                  <a:cubicBezTo>
                    <a:pt x="32602" y="14388"/>
                    <a:pt x="32548" y="14401"/>
                    <a:pt x="32492" y="14401"/>
                  </a:cubicBezTo>
                  <a:cubicBezTo>
                    <a:pt x="32330" y="14401"/>
                    <a:pt x="32147" y="14289"/>
                    <a:pt x="32007" y="14289"/>
                  </a:cubicBezTo>
                  <a:cubicBezTo>
                    <a:pt x="31804" y="14289"/>
                    <a:pt x="31741" y="14618"/>
                    <a:pt x="31474" y="14822"/>
                  </a:cubicBezTo>
                  <a:cubicBezTo>
                    <a:pt x="31391" y="14864"/>
                    <a:pt x="31319" y="14878"/>
                    <a:pt x="31249" y="14878"/>
                  </a:cubicBezTo>
                  <a:cubicBezTo>
                    <a:pt x="31109" y="14878"/>
                    <a:pt x="30973" y="14822"/>
                    <a:pt x="30753" y="14822"/>
                  </a:cubicBezTo>
                  <a:cubicBezTo>
                    <a:pt x="30628" y="14743"/>
                    <a:pt x="30362" y="14555"/>
                    <a:pt x="30111" y="14352"/>
                  </a:cubicBezTo>
                  <a:cubicBezTo>
                    <a:pt x="29782" y="14101"/>
                    <a:pt x="29452" y="13772"/>
                    <a:pt x="29452" y="13709"/>
                  </a:cubicBezTo>
                  <a:cubicBezTo>
                    <a:pt x="29452" y="13568"/>
                    <a:pt x="29656" y="13568"/>
                    <a:pt x="29656" y="13380"/>
                  </a:cubicBezTo>
                  <a:cubicBezTo>
                    <a:pt x="29656" y="13176"/>
                    <a:pt x="29515" y="13113"/>
                    <a:pt x="29515" y="12988"/>
                  </a:cubicBezTo>
                  <a:cubicBezTo>
                    <a:pt x="29452" y="12863"/>
                    <a:pt x="29515" y="12659"/>
                    <a:pt x="29390" y="12533"/>
                  </a:cubicBezTo>
                  <a:cubicBezTo>
                    <a:pt x="29327" y="12392"/>
                    <a:pt x="29264" y="12392"/>
                    <a:pt x="29264" y="12204"/>
                  </a:cubicBezTo>
                  <a:cubicBezTo>
                    <a:pt x="29186" y="12000"/>
                    <a:pt x="29123" y="11750"/>
                    <a:pt x="29061" y="11483"/>
                  </a:cubicBezTo>
                  <a:cubicBezTo>
                    <a:pt x="28998" y="11217"/>
                    <a:pt x="28998" y="10699"/>
                    <a:pt x="28935" y="10433"/>
                  </a:cubicBezTo>
                  <a:cubicBezTo>
                    <a:pt x="28935" y="10120"/>
                    <a:pt x="29264" y="9916"/>
                    <a:pt x="29327" y="9524"/>
                  </a:cubicBezTo>
                  <a:cubicBezTo>
                    <a:pt x="29452" y="9195"/>
                    <a:pt x="29264" y="9132"/>
                    <a:pt x="29264" y="8944"/>
                  </a:cubicBezTo>
                  <a:cubicBezTo>
                    <a:pt x="29186" y="8740"/>
                    <a:pt x="29264" y="8552"/>
                    <a:pt x="29264" y="8082"/>
                  </a:cubicBezTo>
                  <a:cubicBezTo>
                    <a:pt x="29186" y="7627"/>
                    <a:pt x="28935" y="7502"/>
                    <a:pt x="28731" y="7298"/>
                  </a:cubicBezTo>
                  <a:cubicBezTo>
                    <a:pt x="28606" y="7110"/>
                    <a:pt x="28731" y="7047"/>
                    <a:pt x="28669" y="6844"/>
                  </a:cubicBezTo>
                  <a:cubicBezTo>
                    <a:pt x="28669" y="6593"/>
                    <a:pt x="28481" y="6123"/>
                    <a:pt x="28402" y="5934"/>
                  </a:cubicBezTo>
                  <a:cubicBezTo>
                    <a:pt x="28277" y="5809"/>
                    <a:pt x="27948" y="5809"/>
                    <a:pt x="27697" y="5809"/>
                  </a:cubicBezTo>
                  <a:cubicBezTo>
                    <a:pt x="27430" y="5731"/>
                    <a:pt x="27227" y="5213"/>
                    <a:pt x="27101" y="4947"/>
                  </a:cubicBezTo>
                  <a:cubicBezTo>
                    <a:pt x="26976" y="4759"/>
                    <a:pt x="26521" y="4555"/>
                    <a:pt x="26318" y="4492"/>
                  </a:cubicBezTo>
                  <a:cubicBezTo>
                    <a:pt x="26192" y="4430"/>
                    <a:pt x="26255" y="4242"/>
                    <a:pt x="26318" y="4101"/>
                  </a:cubicBezTo>
                  <a:cubicBezTo>
                    <a:pt x="26318" y="3975"/>
                    <a:pt x="26129" y="3771"/>
                    <a:pt x="25926" y="3709"/>
                  </a:cubicBezTo>
                  <a:cubicBezTo>
                    <a:pt x="25789" y="3709"/>
                    <a:pt x="25706" y="3746"/>
                    <a:pt x="25649" y="3746"/>
                  </a:cubicBezTo>
                  <a:cubicBezTo>
                    <a:pt x="25595" y="3746"/>
                    <a:pt x="25564" y="3713"/>
                    <a:pt x="25534" y="3583"/>
                  </a:cubicBezTo>
                  <a:cubicBezTo>
                    <a:pt x="25471" y="3317"/>
                    <a:pt x="25267" y="3191"/>
                    <a:pt x="25142" y="2988"/>
                  </a:cubicBezTo>
                  <a:cubicBezTo>
                    <a:pt x="25017" y="2862"/>
                    <a:pt x="25079" y="2737"/>
                    <a:pt x="25079" y="2470"/>
                  </a:cubicBezTo>
                  <a:cubicBezTo>
                    <a:pt x="25079" y="2204"/>
                    <a:pt x="24954" y="2141"/>
                    <a:pt x="24687" y="1891"/>
                  </a:cubicBezTo>
                  <a:cubicBezTo>
                    <a:pt x="24421" y="1624"/>
                    <a:pt x="24562" y="1499"/>
                    <a:pt x="24421" y="1295"/>
                  </a:cubicBezTo>
                  <a:cubicBezTo>
                    <a:pt x="24358" y="1028"/>
                    <a:pt x="24233" y="1107"/>
                    <a:pt x="24029" y="840"/>
                  </a:cubicBezTo>
                  <a:cubicBezTo>
                    <a:pt x="23841" y="637"/>
                    <a:pt x="23904" y="574"/>
                    <a:pt x="23637" y="386"/>
                  </a:cubicBezTo>
                  <a:cubicBezTo>
                    <a:pt x="23386" y="119"/>
                    <a:pt x="23308" y="182"/>
                    <a:pt x="23120" y="57"/>
                  </a:cubicBezTo>
                  <a:cubicBezTo>
                    <a:pt x="23052" y="15"/>
                    <a:pt x="22979" y="1"/>
                    <a:pt x="229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4171;p93">
              <a:extLst>
                <a:ext uri="{FF2B5EF4-FFF2-40B4-BE49-F238E27FC236}">
                  <a16:creationId xmlns:a16="http://schemas.microsoft.com/office/drawing/2014/main" id="{4861F7D8-7FD1-5AAD-0A62-98AA24EE8757}"/>
                </a:ext>
              </a:extLst>
            </p:cNvPr>
            <p:cNvSpPr/>
            <p:nvPr/>
          </p:nvSpPr>
          <p:spPr>
            <a:xfrm>
              <a:off x="3172425" y="3878825"/>
              <a:ext cx="300575" cy="187250"/>
            </a:xfrm>
            <a:custGeom>
              <a:avLst/>
              <a:gdLst/>
              <a:ahLst/>
              <a:cxnLst/>
              <a:rect l="l" t="t" r="r" b="b"/>
              <a:pathLst>
                <a:path w="12023" h="7490" extrusionOk="0">
                  <a:moveTo>
                    <a:pt x="10500" y="1"/>
                  </a:moveTo>
                  <a:cubicBezTo>
                    <a:pt x="10373" y="1"/>
                    <a:pt x="10189" y="92"/>
                    <a:pt x="9922" y="143"/>
                  </a:cubicBezTo>
                  <a:cubicBezTo>
                    <a:pt x="9609" y="206"/>
                    <a:pt x="9734" y="347"/>
                    <a:pt x="9734" y="472"/>
                  </a:cubicBezTo>
                  <a:cubicBezTo>
                    <a:pt x="9734" y="598"/>
                    <a:pt x="9860" y="1052"/>
                    <a:pt x="9734" y="1131"/>
                  </a:cubicBezTo>
                  <a:cubicBezTo>
                    <a:pt x="9717" y="1148"/>
                    <a:pt x="9691" y="1155"/>
                    <a:pt x="9658" y="1155"/>
                  </a:cubicBezTo>
                  <a:cubicBezTo>
                    <a:pt x="9451" y="1155"/>
                    <a:pt x="8976" y="864"/>
                    <a:pt x="8747" y="864"/>
                  </a:cubicBezTo>
                  <a:cubicBezTo>
                    <a:pt x="8546" y="864"/>
                    <a:pt x="8295" y="944"/>
                    <a:pt x="8099" y="944"/>
                  </a:cubicBezTo>
                  <a:cubicBezTo>
                    <a:pt x="8050" y="944"/>
                    <a:pt x="8004" y="939"/>
                    <a:pt x="7963" y="927"/>
                  </a:cubicBezTo>
                  <a:cubicBezTo>
                    <a:pt x="7801" y="873"/>
                    <a:pt x="7100" y="573"/>
                    <a:pt x="6700" y="573"/>
                  </a:cubicBezTo>
                  <a:cubicBezTo>
                    <a:pt x="6637" y="573"/>
                    <a:pt x="6582" y="581"/>
                    <a:pt x="6537" y="598"/>
                  </a:cubicBezTo>
                  <a:cubicBezTo>
                    <a:pt x="6207" y="739"/>
                    <a:pt x="6207" y="802"/>
                    <a:pt x="6145" y="990"/>
                  </a:cubicBezTo>
                  <a:cubicBezTo>
                    <a:pt x="6004" y="1256"/>
                    <a:pt x="5878" y="1256"/>
                    <a:pt x="5690" y="1256"/>
                  </a:cubicBezTo>
                  <a:cubicBezTo>
                    <a:pt x="5424" y="1319"/>
                    <a:pt x="5486" y="1523"/>
                    <a:pt x="5424" y="1711"/>
                  </a:cubicBezTo>
                  <a:cubicBezTo>
                    <a:pt x="5298" y="1836"/>
                    <a:pt x="5157" y="1773"/>
                    <a:pt x="4969" y="1836"/>
                  </a:cubicBezTo>
                  <a:cubicBezTo>
                    <a:pt x="4828" y="1914"/>
                    <a:pt x="4765" y="2102"/>
                    <a:pt x="4577" y="2165"/>
                  </a:cubicBezTo>
                  <a:cubicBezTo>
                    <a:pt x="4549" y="2172"/>
                    <a:pt x="4524" y="2175"/>
                    <a:pt x="4501" y="2175"/>
                  </a:cubicBezTo>
                  <a:cubicBezTo>
                    <a:pt x="4308" y="2175"/>
                    <a:pt x="4283" y="1949"/>
                    <a:pt x="4044" y="1711"/>
                  </a:cubicBezTo>
                  <a:cubicBezTo>
                    <a:pt x="3961" y="1648"/>
                    <a:pt x="3855" y="1627"/>
                    <a:pt x="3740" y="1627"/>
                  </a:cubicBezTo>
                  <a:cubicBezTo>
                    <a:pt x="3511" y="1627"/>
                    <a:pt x="3250" y="1711"/>
                    <a:pt x="3073" y="1711"/>
                  </a:cubicBezTo>
                  <a:cubicBezTo>
                    <a:pt x="2743" y="1711"/>
                    <a:pt x="2555" y="1444"/>
                    <a:pt x="2352" y="1319"/>
                  </a:cubicBezTo>
                  <a:cubicBezTo>
                    <a:pt x="2085" y="1131"/>
                    <a:pt x="1631" y="990"/>
                    <a:pt x="1301" y="990"/>
                  </a:cubicBezTo>
                  <a:cubicBezTo>
                    <a:pt x="1301" y="1193"/>
                    <a:pt x="1301" y="1381"/>
                    <a:pt x="1176" y="1444"/>
                  </a:cubicBezTo>
                  <a:cubicBezTo>
                    <a:pt x="1129" y="1458"/>
                    <a:pt x="1090" y="1463"/>
                    <a:pt x="1057" y="1463"/>
                  </a:cubicBezTo>
                  <a:cubicBezTo>
                    <a:pt x="972" y="1463"/>
                    <a:pt x="929" y="1429"/>
                    <a:pt x="889" y="1429"/>
                  </a:cubicBezTo>
                  <a:cubicBezTo>
                    <a:pt x="858" y="1429"/>
                    <a:pt x="829" y="1449"/>
                    <a:pt x="784" y="1523"/>
                  </a:cubicBezTo>
                  <a:cubicBezTo>
                    <a:pt x="659" y="1711"/>
                    <a:pt x="659" y="2040"/>
                    <a:pt x="392" y="2102"/>
                  </a:cubicBezTo>
                  <a:cubicBezTo>
                    <a:pt x="204" y="2165"/>
                    <a:pt x="0" y="2306"/>
                    <a:pt x="0" y="2494"/>
                  </a:cubicBezTo>
                  <a:cubicBezTo>
                    <a:pt x="63" y="2698"/>
                    <a:pt x="126" y="3090"/>
                    <a:pt x="330" y="3153"/>
                  </a:cubicBezTo>
                  <a:cubicBezTo>
                    <a:pt x="518" y="3215"/>
                    <a:pt x="596" y="3403"/>
                    <a:pt x="518" y="3482"/>
                  </a:cubicBezTo>
                  <a:cubicBezTo>
                    <a:pt x="455" y="3545"/>
                    <a:pt x="204" y="3670"/>
                    <a:pt x="330" y="3795"/>
                  </a:cubicBezTo>
                  <a:cubicBezTo>
                    <a:pt x="392" y="3936"/>
                    <a:pt x="455" y="3999"/>
                    <a:pt x="659" y="4062"/>
                  </a:cubicBezTo>
                  <a:cubicBezTo>
                    <a:pt x="847" y="4187"/>
                    <a:pt x="784" y="4579"/>
                    <a:pt x="721" y="4720"/>
                  </a:cubicBezTo>
                  <a:cubicBezTo>
                    <a:pt x="721" y="4783"/>
                    <a:pt x="596" y="5112"/>
                    <a:pt x="847" y="5175"/>
                  </a:cubicBezTo>
                  <a:cubicBezTo>
                    <a:pt x="1113" y="5175"/>
                    <a:pt x="1631" y="5237"/>
                    <a:pt x="1693" y="5567"/>
                  </a:cubicBezTo>
                  <a:cubicBezTo>
                    <a:pt x="1693" y="5833"/>
                    <a:pt x="1505" y="6225"/>
                    <a:pt x="1301" y="6225"/>
                  </a:cubicBezTo>
                  <a:lnTo>
                    <a:pt x="910" y="6225"/>
                  </a:lnTo>
                  <a:cubicBezTo>
                    <a:pt x="910" y="6288"/>
                    <a:pt x="988" y="6350"/>
                    <a:pt x="910" y="6413"/>
                  </a:cubicBezTo>
                  <a:cubicBezTo>
                    <a:pt x="784" y="6476"/>
                    <a:pt x="455" y="6476"/>
                    <a:pt x="392" y="6538"/>
                  </a:cubicBezTo>
                  <a:lnTo>
                    <a:pt x="392" y="6617"/>
                  </a:lnTo>
                  <a:cubicBezTo>
                    <a:pt x="596" y="6805"/>
                    <a:pt x="910" y="7071"/>
                    <a:pt x="1113" y="7071"/>
                  </a:cubicBezTo>
                  <a:cubicBezTo>
                    <a:pt x="1442" y="7071"/>
                    <a:pt x="1505" y="6867"/>
                    <a:pt x="1693" y="6867"/>
                  </a:cubicBezTo>
                  <a:cubicBezTo>
                    <a:pt x="1897" y="6867"/>
                    <a:pt x="1960" y="6930"/>
                    <a:pt x="2163" y="7009"/>
                  </a:cubicBezTo>
                  <a:cubicBezTo>
                    <a:pt x="2200" y="7021"/>
                    <a:pt x="2229" y="7025"/>
                    <a:pt x="2254" y="7025"/>
                  </a:cubicBezTo>
                  <a:cubicBezTo>
                    <a:pt x="2329" y="7025"/>
                    <a:pt x="2367" y="6984"/>
                    <a:pt x="2443" y="6984"/>
                  </a:cubicBezTo>
                  <a:cubicBezTo>
                    <a:pt x="2473" y="6984"/>
                    <a:pt x="2509" y="6991"/>
                    <a:pt x="2555" y="7009"/>
                  </a:cubicBezTo>
                  <a:cubicBezTo>
                    <a:pt x="2618" y="7029"/>
                    <a:pt x="2653" y="7036"/>
                    <a:pt x="2678" y="7036"/>
                  </a:cubicBezTo>
                  <a:cubicBezTo>
                    <a:pt x="2730" y="7036"/>
                    <a:pt x="2743" y="7009"/>
                    <a:pt x="2869" y="7009"/>
                  </a:cubicBezTo>
                  <a:cubicBezTo>
                    <a:pt x="3046" y="7009"/>
                    <a:pt x="3022" y="7064"/>
                    <a:pt x="3102" y="7064"/>
                  </a:cubicBezTo>
                  <a:cubicBezTo>
                    <a:pt x="3142" y="7064"/>
                    <a:pt x="3208" y="7050"/>
                    <a:pt x="3339" y="7009"/>
                  </a:cubicBezTo>
                  <a:cubicBezTo>
                    <a:pt x="3653" y="6805"/>
                    <a:pt x="3982" y="6617"/>
                    <a:pt x="4123" y="6476"/>
                  </a:cubicBezTo>
                  <a:cubicBezTo>
                    <a:pt x="4169" y="6430"/>
                    <a:pt x="4315" y="6275"/>
                    <a:pt x="4421" y="6275"/>
                  </a:cubicBezTo>
                  <a:cubicBezTo>
                    <a:pt x="4460" y="6275"/>
                    <a:pt x="4494" y="6296"/>
                    <a:pt x="4515" y="6350"/>
                  </a:cubicBezTo>
                  <a:cubicBezTo>
                    <a:pt x="4577" y="6617"/>
                    <a:pt x="4703" y="6805"/>
                    <a:pt x="4906" y="6930"/>
                  </a:cubicBezTo>
                  <a:cubicBezTo>
                    <a:pt x="5010" y="7098"/>
                    <a:pt x="4985" y="7213"/>
                    <a:pt x="5158" y="7213"/>
                  </a:cubicBezTo>
                  <a:cubicBezTo>
                    <a:pt x="5195" y="7213"/>
                    <a:pt x="5241" y="7208"/>
                    <a:pt x="5298" y="7197"/>
                  </a:cubicBezTo>
                  <a:cubicBezTo>
                    <a:pt x="5445" y="7123"/>
                    <a:pt x="5576" y="7093"/>
                    <a:pt x="5684" y="7093"/>
                  </a:cubicBezTo>
                  <a:cubicBezTo>
                    <a:pt x="5761" y="7093"/>
                    <a:pt x="5826" y="7108"/>
                    <a:pt x="5878" y="7134"/>
                  </a:cubicBezTo>
                  <a:cubicBezTo>
                    <a:pt x="6004" y="7259"/>
                    <a:pt x="6145" y="7463"/>
                    <a:pt x="6333" y="7463"/>
                  </a:cubicBezTo>
                  <a:cubicBezTo>
                    <a:pt x="6374" y="7481"/>
                    <a:pt x="6403" y="7489"/>
                    <a:pt x="6429" y="7489"/>
                  </a:cubicBezTo>
                  <a:cubicBezTo>
                    <a:pt x="6490" y="7489"/>
                    <a:pt x="6529" y="7445"/>
                    <a:pt x="6662" y="7400"/>
                  </a:cubicBezTo>
                  <a:cubicBezTo>
                    <a:pt x="6866" y="7322"/>
                    <a:pt x="7117" y="7400"/>
                    <a:pt x="7054" y="7259"/>
                  </a:cubicBezTo>
                  <a:cubicBezTo>
                    <a:pt x="6991" y="7134"/>
                    <a:pt x="6725" y="6867"/>
                    <a:pt x="6787" y="6742"/>
                  </a:cubicBezTo>
                  <a:cubicBezTo>
                    <a:pt x="6787" y="6617"/>
                    <a:pt x="6991" y="6538"/>
                    <a:pt x="6991" y="6413"/>
                  </a:cubicBezTo>
                  <a:cubicBezTo>
                    <a:pt x="6991" y="6288"/>
                    <a:pt x="6725" y="6021"/>
                    <a:pt x="6866" y="5958"/>
                  </a:cubicBezTo>
                  <a:cubicBezTo>
                    <a:pt x="6991" y="5833"/>
                    <a:pt x="8167" y="5629"/>
                    <a:pt x="8229" y="5567"/>
                  </a:cubicBezTo>
                  <a:cubicBezTo>
                    <a:pt x="8292" y="5441"/>
                    <a:pt x="8559" y="4720"/>
                    <a:pt x="8559" y="4579"/>
                  </a:cubicBezTo>
                  <a:cubicBezTo>
                    <a:pt x="8559" y="4454"/>
                    <a:pt x="8292" y="4328"/>
                    <a:pt x="8229" y="4124"/>
                  </a:cubicBezTo>
                  <a:cubicBezTo>
                    <a:pt x="8229" y="3936"/>
                    <a:pt x="8104" y="3670"/>
                    <a:pt x="8292" y="3607"/>
                  </a:cubicBezTo>
                  <a:cubicBezTo>
                    <a:pt x="8394" y="3545"/>
                    <a:pt x="8445" y="3545"/>
                    <a:pt x="8494" y="3545"/>
                  </a:cubicBezTo>
                  <a:cubicBezTo>
                    <a:pt x="8543" y="3545"/>
                    <a:pt x="8590" y="3545"/>
                    <a:pt x="8684" y="3482"/>
                  </a:cubicBezTo>
                  <a:cubicBezTo>
                    <a:pt x="8888" y="3341"/>
                    <a:pt x="8747" y="3341"/>
                    <a:pt x="9013" y="3278"/>
                  </a:cubicBezTo>
                  <a:cubicBezTo>
                    <a:pt x="9342" y="3215"/>
                    <a:pt x="9734" y="2949"/>
                    <a:pt x="9860" y="2886"/>
                  </a:cubicBezTo>
                  <a:cubicBezTo>
                    <a:pt x="9906" y="2858"/>
                    <a:pt x="9965" y="2849"/>
                    <a:pt x="10030" y="2849"/>
                  </a:cubicBezTo>
                  <a:cubicBezTo>
                    <a:pt x="10146" y="2849"/>
                    <a:pt x="10282" y="2878"/>
                    <a:pt x="10399" y="2878"/>
                  </a:cubicBezTo>
                  <a:cubicBezTo>
                    <a:pt x="10506" y="2878"/>
                    <a:pt x="10597" y="2853"/>
                    <a:pt x="10643" y="2761"/>
                  </a:cubicBezTo>
                  <a:cubicBezTo>
                    <a:pt x="10847" y="2557"/>
                    <a:pt x="10643" y="2228"/>
                    <a:pt x="10847" y="2165"/>
                  </a:cubicBezTo>
                  <a:cubicBezTo>
                    <a:pt x="10872" y="2157"/>
                    <a:pt x="10896" y="2153"/>
                    <a:pt x="10922" y="2153"/>
                  </a:cubicBezTo>
                  <a:cubicBezTo>
                    <a:pt x="11088" y="2153"/>
                    <a:pt x="11263" y="2314"/>
                    <a:pt x="11427" y="2369"/>
                  </a:cubicBezTo>
                  <a:cubicBezTo>
                    <a:pt x="11521" y="2369"/>
                    <a:pt x="11636" y="2397"/>
                    <a:pt x="11781" y="2397"/>
                  </a:cubicBezTo>
                  <a:cubicBezTo>
                    <a:pt x="11854" y="2397"/>
                    <a:pt x="11934" y="2390"/>
                    <a:pt x="12023" y="2369"/>
                  </a:cubicBezTo>
                  <a:cubicBezTo>
                    <a:pt x="11882" y="2228"/>
                    <a:pt x="11882" y="2165"/>
                    <a:pt x="11882" y="2040"/>
                  </a:cubicBezTo>
                  <a:cubicBezTo>
                    <a:pt x="11882" y="1773"/>
                    <a:pt x="11631" y="1773"/>
                    <a:pt x="11490" y="1585"/>
                  </a:cubicBezTo>
                  <a:cubicBezTo>
                    <a:pt x="11427" y="1381"/>
                    <a:pt x="11490" y="1319"/>
                    <a:pt x="11302" y="1193"/>
                  </a:cubicBezTo>
                  <a:cubicBezTo>
                    <a:pt x="11176" y="1052"/>
                    <a:pt x="11098" y="990"/>
                    <a:pt x="11098" y="802"/>
                  </a:cubicBezTo>
                  <a:cubicBezTo>
                    <a:pt x="11098" y="660"/>
                    <a:pt x="11239" y="535"/>
                    <a:pt x="11176" y="410"/>
                  </a:cubicBezTo>
                  <a:cubicBezTo>
                    <a:pt x="11098" y="269"/>
                    <a:pt x="10784" y="80"/>
                    <a:pt x="10643" y="18"/>
                  </a:cubicBezTo>
                  <a:lnTo>
                    <a:pt x="10581" y="18"/>
                  </a:lnTo>
                  <a:cubicBezTo>
                    <a:pt x="10557" y="6"/>
                    <a:pt x="10530" y="1"/>
                    <a:pt x="105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4172;p93">
              <a:extLst>
                <a:ext uri="{FF2B5EF4-FFF2-40B4-BE49-F238E27FC236}">
                  <a16:creationId xmlns:a16="http://schemas.microsoft.com/office/drawing/2014/main" id="{456CB6DC-B01E-50E1-6701-47FAA17E8741}"/>
                </a:ext>
              </a:extLst>
            </p:cNvPr>
            <p:cNvSpPr/>
            <p:nvPr/>
          </p:nvSpPr>
          <p:spPr>
            <a:xfrm>
              <a:off x="4020000" y="4199525"/>
              <a:ext cx="599175" cy="426175"/>
            </a:xfrm>
            <a:custGeom>
              <a:avLst/>
              <a:gdLst/>
              <a:ahLst/>
              <a:cxnLst/>
              <a:rect l="l" t="t" r="r" b="b"/>
              <a:pathLst>
                <a:path w="23967" h="17047" extrusionOk="0">
                  <a:moveTo>
                    <a:pt x="17258" y="0"/>
                  </a:moveTo>
                  <a:cubicBezTo>
                    <a:pt x="16648" y="0"/>
                    <a:pt x="15951" y="259"/>
                    <a:pt x="15801" y="309"/>
                  </a:cubicBezTo>
                  <a:cubicBezTo>
                    <a:pt x="15597" y="372"/>
                    <a:pt x="15471" y="638"/>
                    <a:pt x="15346" y="842"/>
                  </a:cubicBezTo>
                  <a:cubicBezTo>
                    <a:pt x="15244" y="905"/>
                    <a:pt x="15162" y="921"/>
                    <a:pt x="15056" y="921"/>
                  </a:cubicBezTo>
                  <a:cubicBezTo>
                    <a:pt x="14950" y="921"/>
                    <a:pt x="14821" y="905"/>
                    <a:pt x="14625" y="905"/>
                  </a:cubicBezTo>
                  <a:cubicBezTo>
                    <a:pt x="14233" y="905"/>
                    <a:pt x="13183" y="1877"/>
                    <a:pt x="12932" y="2018"/>
                  </a:cubicBezTo>
                  <a:cubicBezTo>
                    <a:pt x="12728" y="2206"/>
                    <a:pt x="12728" y="2472"/>
                    <a:pt x="12540" y="2801"/>
                  </a:cubicBezTo>
                  <a:cubicBezTo>
                    <a:pt x="12399" y="3115"/>
                    <a:pt x="12070" y="3052"/>
                    <a:pt x="11616" y="3193"/>
                  </a:cubicBezTo>
                  <a:cubicBezTo>
                    <a:pt x="11533" y="3216"/>
                    <a:pt x="11436" y="3226"/>
                    <a:pt x="11331" y="3226"/>
                  </a:cubicBezTo>
                  <a:cubicBezTo>
                    <a:pt x="10858" y="3226"/>
                    <a:pt x="10194" y="3029"/>
                    <a:pt x="9656" y="2927"/>
                  </a:cubicBezTo>
                  <a:cubicBezTo>
                    <a:pt x="9575" y="2918"/>
                    <a:pt x="9506" y="2914"/>
                    <a:pt x="9445" y="2914"/>
                  </a:cubicBezTo>
                  <a:cubicBezTo>
                    <a:pt x="9071" y="2914"/>
                    <a:pt x="9039" y="3061"/>
                    <a:pt x="8810" y="3115"/>
                  </a:cubicBezTo>
                  <a:cubicBezTo>
                    <a:pt x="8741" y="3131"/>
                    <a:pt x="8682" y="3138"/>
                    <a:pt x="8626" y="3138"/>
                  </a:cubicBezTo>
                  <a:cubicBezTo>
                    <a:pt x="8412" y="3138"/>
                    <a:pt x="8248" y="3039"/>
                    <a:pt x="7838" y="2990"/>
                  </a:cubicBezTo>
                  <a:cubicBezTo>
                    <a:pt x="7784" y="2983"/>
                    <a:pt x="7737" y="2980"/>
                    <a:pt x="7695" y="2980"/>
                  </a:cubicBezTo>
                  <a:cubicBezTo>
                    <a:pt x="7326" y="2980"/>
                    <a:pt x="7386" y="3212"/>
                    <a:pt x="6851" y="3381"/>
                  </a:cubicBezTo>
                  <a:cubicBezTo>
                    <a:pt x="6716" y="3411"/>
                    <a:pt x="6623" y="3423"/>
                    <a:pt x="6551" y="3423"/>
                  </a:cubicBezTo>
                  <a:cubicBezTo>
                    <a:pt x="6317" y="3423"/>
                    <a:pt x="6324" y="3290"/>
                    <a:pt x="5879" y="3193"/>
                  </a:cubicBezTo>
                  <a:cubicBezTo>
                    <a:pt x="5562" y="3085"/>
                    <a:pt x="5414" y="3070"/>
                    <a:pt x="5295" y="3070"/>
                  </a:cubicBezTo>
                  <a:cubicBezTo>
                    <a:pt x="5248" y="3070"/>
                    <a:pt x="5206" y="3072"/>
                    <a:pt x="5159" y="3072"/>
                  </a:cubicBezTo>
                  <a:cubicBezTo>
                    <a:pt x="5102" y="3072"/>
                    <a:pt x="5039" y="3068"/>
                    <a:pt x="4954" y="3052"/>
                  </a:cubicBezTo>
                  <a:cubicBezTo>
                    <a:pt x="4625" y="2927"/>
                    <a:pt x="3919" y="2723"/>
                    <a:pt x="3590" y="2660"/>
                  </a:cubicBezTo>
                  <a:cubicBezTo>
                    <a:pt x="3563" y="2654"/>
                    <a:pt x="3534" y="2651"/>
                    <a:pt x="3503" y="2651"/>
                  </a:cubicBezTo>
                  <a:cubicBezTo>
                    <a:pt x="3242" y="2651"/>
                    <a:pt x="2891" y="2871"/>
                    <a:pt x="2540" y="2927"/>
                  </a:cubicBezTo>
                  <a:cubicBezTo>
                    <a:pt x="2378" y="2953"/>
                    <a:pt x="2283" y="2968"/>
                    <a:pt x="2227" y="2968"/>
                  </a:cubicBezTo>
                  <a:cubicBezTo>
                    <a:pt x="2148" y="2968"/>
                    <a:pt x="2148" y="2938"/>
                    <a:pt x="2148" y="2864"/>
                  </a:cubicBezTo>
                  <a:cubicBezTo>
                    <a:pt x="2148" y="2801"/>
                    <a:pt x="2415" y="2598"/>
                    <a:pt x="2540" y="2331"/>
                  </a:cubicBezTo>
                  <a:cubicBezTo>
                    <a:pt x="2666" y="2143"/>
                    <a:pt x="2666" y="1877"/>
                    <a:pt x="2603" y="1626"/>
                  </a:cubicBezTo>
                  <a:cubicBezTo>
                    <a:pt x="2603" y="1359"/>
                    <a:pt x="2211" y="1297"/>
                    <a:pt x="1882" y="1156"/>
                  </a:cubicBezTo>
                  <a:cubicBezTo>
                    <a:pt x="1756" y="1093"/>
                    <a:pt x="1631" y="968"/>
                    <a:pt x="1490" y="842"/>
                  </a:cubicBezTo>
                  <a:cubicBezTo>
                    <a:pt x="1302" y="1156"/>
                    <a:pt x="973" y="1626"/>
                    <a:pt x="910" y="1751"/>
                  </a:cubicBezTo>
                  <a:cubicBezTo>
                    <a:pt x="706" y="2018"/>
                    <a:pt x="314" y="2990"/>
                    <a:pt x="189" y="3444"/>
                  </a:cubicBezTo>
                  <a:cubicBezTo>
                    <a:pt x="64" y="3836"/>
                    <a:pt x="126" y="4290"/>
                    <a:pt x="393" y="4886"/>
                  </a:cubicBezTo>
                  <a:cubicBezTo>
                    <a:pt x="644" y="5466"/>
                    <a:pt x="1427" y="5999"/>
                    <a:pt x="1631" y="6124"/>
                  </a:cubicBezTo>
                  <a:cubicBezTo>
                    <a:pt x="1819" y="6250"/>
                    <a:pt x="1819" y="6642"/>
                    <a:pt x="1819" y="6720"/>
                  </a:cubicBezTo>
                  <a:cubicBezTo>
                    <a:pt x="1819" y="6845"/>
                    <a:pt x="1176" y="7755"/>
                    <a:pt x="1098" y="8084"/>
                  </a:cubicBezTo>
                  <a:cubicBezTo>
                    <a:pt x="1035" y="8350"/>
                    <a:pt x="910" y="8538"/>
                    <a:pt x="706" y="8679"/>
                  </a:cubicBezTo>
                  <a:cubicBezTo>
                    <a:pt x="581" y="8805"/>
                    <a:pt x="252" y="8993"/>
                    <a:pt x="126" y="9134"/>
                  </a:cubicBezTo>
                  <a:cubicBezTo>
                    <a:pt x="1" y="9259"/>
                    <a:pt x="64" y="9651"/>
                    <a:pt x="64" y="9980"/>
                  </a:cubicBezTo>
                  <a:cubicBezTo>
                    <a:pt x="1" y="10247"/>
                    <a:pt x="518" y="10764"/>
                    <a:pt x="393" y="11219"/>
                  </a:cubicBezTo>
                  <a:cubicBezTo>
                    <a:pt x="252" y="11548"/>
                    <a:pt x="314" y="11814"/>
                    <a:pt x="393" y="12002"/>
                  </a:cubicBezTo>
                  <a:cubicBezTo>
                    <a:pt x="393" y="12128"/>
                    <a:pt x="455" y="12206"/>
                    <a:pt x="518" y="12331"/>
                  </a:cubicBezTo>
                  <a:cubicBezTo>
                    <a:pt x="706" y="12661"/>
                    <a:pt x="1882" y="13115"/>
                    <a:pt x="2086" y="13382"/>
                  </a:cubicBezTo>
                  <a:cubicBezTo>
                    <a:pt x="2274" y="13632"/>
                    <a:pt x="2932" y="14683"/>
                    <a:pt x="2932" y="14871"/>
                  </a:cubicBezTo>
                  <a:cubicBezTo>
                    <a:pt x="2995" y="15012"/>
                    <a:pt x="2744" y="15341"/>
                    <a:pt x="2540" y="15654"/>
                  </a:cubicBezTo>
                  <a:cubicBezTo>
                    <a:pt x="2352" y="15984"/>
                    <a:pt x="2540" y="16125"/>
                    <a:pt x="2540" y="16375"/>
                  </a:cubicBezTo>
                  <a:cubicBezTo>
                    <a:pt x="2540" y="16438"/>
                    <a:pt x="2477" y="16705"/>
                    <a:pt x="2477" y="16908"/>
                  </a:cubicBezTo>
                  <a:cubicBezTo>
                    <a:pt x="2706" y="16908"/>
                    <a:pt x="2877" y="17047"/>
                    <a:pt x="3049" y="17047"/>
                  </a:cubicBezTo>
                  <a:cubicBezTo>
                    <a:pt x="3078" y="17047"/>
                    <a:pt x="3107" y="17043"/>
                    <a:pt x="3136" y="17034"/>
                  </a:cubicBezTo>
                  <a:cubicBezTo>
                    <a:pt x="3324" y="16908"/>
                    <a:pt x="3324" y="16579"/>
                    <a:pt x="3653" y="16579"/>
                  </a:cubicBezTo>
                  <a:cubicBezTo>
                    <a:pt x="3883" y="16542"/>
                    <a:pt x="4000" y="16500"/>
                    <a:pt x="4111" y="16500"/>
                  </a:cubicBezTo>
                  <a:cubicBezTo>
                    <a:pt x="4189" y="16500"/>
                    <a:pt x="4264" y="16521"/>
                    <a:pt x="4374" y="16579"/>
                  </a:cubicBezTo>
                  <a:cubicBezTo>
                    <a:pt x="4562" y="16720"/>
                    <a:pt x="4874" y="16791"/>
                    <a:pt x="5097" y="16791"/>
                  </a:cubicBezTo>
                  <a:cubicBezTo>
                    <a:pt x="5171" y="16791"/>
                    <a:pt x="5236" y="16783"/>
                    <a:pt x="5283" y="16767"/>
                  </a:cubicBezTo>
                  <a:cubicBezTo>
                    <a:pt x="5487" y="16705"/>
                    <a:pt x="5738" y="16375"/>
                    <a:pt x="5879" y="16250"/>
                  </a:cubicBezTo>
                  <a:cubicBezTo>
                    <a:pt x="6067" y="16125"/>
                    <a:pt x="6521" y="16125"/>
                    <a:pt x="6662" y="15858"/>
                  </a:cubicBezTo>
                  <a:cubicBezTo>
                    <a:pt x="6788" y="15592"/>
                    <a:pt x="6725" y="15466"/>
                    <a:pt x="6851" y="15341"/>
                  </a:cubicBezTo>
                  <a:cubicBezTo>
                    <a:pt x="6976" y="15200"/>
                    <a:pt x="6976" y="15137"/>
                    <a:pt x="7242" y="15074"/>
                  </a:cubicBezTo>
                  <a:cubicBezTo>
                    <a:pt x="7446" y="15074"/>
                    <a:pt x="7572" y="15200"/>
                    <a:pt x="7838" y="15200"/>
                  </a:cubicBezTo>
                  <a:cubicBezTo>
                    <a:pt x="7934" y="15200"/>
                    <a:pt x="8050" y="15191"/>
                    <a:pt x="8164" y="15191"/>
                  </a:cubicBezTo>
                  <a:cubicBezTo>
                    <a:pt x="8351" y="15191"/>
                    <a:pt x="8534" y="15215"/>
                    <a:pt x="8622" y="15341"/>
                  </a:cubicBezTo>
                  <a:cubicBezTo>
                    <a:pt x="8747" y="15592"/>
                    <a:pt x="8873" y="15858"/>
                    <a:pt x="9202" y="15858"/>
                  </a:cubicBezTo>
                  <a:cubicBezTo>
                    <a:pt x="9398" y="15889"/>
                    <a:pt x="9562" y="15905"/>
                    <a:pt x="9694" y="15905"/>
                  </a:cubicBezTo>
                  <a:cubicBezTo>
                    <a:pt x="9825" y="15905"/>
                    <a:pt x="9923" y="15889"/>
                    <a:pt x="9985" y="15858"/>
                  </a:cubicBezTo>
                  <a:cubicBezTo>
                    <a:pt x="10111" y="15858"/>
                    <a:pt x="10315" y="15984"/>
                    <a:pt x="10440" y="16125"/>
                  </a:cubicBezTo>
                  <a:cubicBezTo>
                    <a:pt x="10581" y="16313"/>
                    <a:pt x="10769" y="16187"/>
                    <a:pt x="11098" y="16375"/>
                  </a:cubicBezTo>
                  <a:cubicBezTo>
                    <a:pt x="11427" y="16642"/>
                    <a:pt x="11427" y="16830"/>
                    <a:pt x="11616" y="16830"/>
                  </a:cubicBezTo>
                  <a:cubicBezTo>
                    <a:pt x="11644" y="16838"/>
                    <a:pt x="11671" y="16842"/>
                    <a:pt x="11698" y="16842"/>
                  </a:cubicBezTo>
                  <a:cubicBezTo>
                    <a:pt x="11923" y="16842"/>
                    <a:pt x="12098" y="16579"/>
                    <a:pt x="12337" y="16579"/>
                  </a:cubicBezTo>
                  <a:cubicBezTo>
                    <a:pt x="12432" y="16602"/>
                    <a:pt x="12525" y="16616"/>
                    <a:pt x="12617" y="16616"/>
                  </a:cubicBezTo>
                  <a:cubicBezTo>
                    <a:pt x="12784" y="16616"/>
                    <a:pt x="12949" y="16569"/>
                    <a:pt x="13120" y="16438"/>
                  </a:cubicBezTo>
                  <a:cubicBezTo>
                    <a:pt x="13449" y="16313"/>
                    <a:pt x="13512" y="16250"/>
                    <a:pt x="14029" y="16046"/>
                  </a:cubicBezTo>
                  <a:cubicBezTo>
                    <a:pt x="14562" y="15921"/>
                    <a:pt x="14813" y="16046"/>
                    <a:pt x="14813" y="15654"/>
                  </a:cubicBezTo>
                  <a:cubicBezTo>
                    <a:pt x="14813" y="15263"/>
                    <a:pt x="14625" y="14291"/>
                    <a:pt x="14813" y="13836"/>
                  </a:cubicBezTo>
                  <a:cubicBezTo>
                    <a:pt x="15017" y="13444"/>
                    <a:pt x="15017" y="13303"/>
                    <a:pt x="15142" y="13303"/>
                  </a:cubicBezTo>
                  <a:cubicBezTo>
                    <a:pt x="15205" y="13303"/>
                    <a:pt x="15283" y="13303"/>
                    <a:pt x="15409" y="13382"/>
                  </a:cubicBezTo>
                  <a:cubicBezTo>
                    <a:pt x="15471" y="13241"/>
                    <a:pt x="15471" y="13115"/>
                    <a:pt x="15534" y="13115"/>
                  </a:cubicBezTo>
                  <a:cubicBezTo>
                    <a:pt x="15675" y="13115"/>
                    <a:pt x="16318" y="13052"/>
                    <a:pt x="16381" y="12911"/>
                  </a:cubicBezTo>
                  <a:cubicBezTo>
                    <a:pt x="16381" y="12786"/>
                    <a:pt x="16318" y="12598"/>
                    <a:pt x="16381" y="12457"/>
                  </a:cubicBezTo>
                  <a:cubicBezTo>
                    <a:pt x="16381" y="12331"/>
                    <a:pt x="16522" y="12269"/>
                    <a:pt x="16851" y="12269"/>
                  </a:cubicBezTo>
                  <a:cubicBezTo>
                    <a:pt x="17068" y="12269"/>
                    <a:pt x="17250" y="12116"/>
                    <a:pt x="17376" y="12116"/>
                  </a:cubicBezTo>
                  <a:cubicBezTo>
                    <a:pt x="17396" y="12116"/>
                    <a:pt x="17414" y="12119"/>
                    <a:pt x="17431" y="12128"/>
                  </a:cubicBezTo>
                  <a:cubicBezTo>
                    <a:pt x="17493" y="12206"/>
                    <a:pt x="17493" y="12269"/>
                    <a:pt x="17697" y="12269"/>
                  </a:cubicBezTo>
                  <a:cubicBezTo>
                    <a:pt x="17885" y="12206"/>
                    <a:pt x="18152" y="12065"/>
                    <a:pt x="18214" y="11877"/>
                  </a:cubicBezTo>
                  <a:cubicBezTo>
                    <a:pt x="18340" y="11736"/>
                    <a:pt x="18214" y="11548"/>
                    <a:pt x="18418" y="11548"/>
                  </a:cubicBezTo>
                  <a:cubicBezTo>
                    <a:pt x="18544" y="11548"/>
                    <a:pt x="18585" y="11576"/>
                    <a:pt x="18660" y="11576"/>
                  </a:cubicBezTo>
                  <a:cubicBezTo>
                    <a:pt x="18697" y="11576"/>
                    <a:pt x="18742" y="11569"/>
                    <a:pt x="18810" y="11548"/>
                  </a:cubicBezTo>
                  <a:cubicBezTo>
                    <a:pt x="18908" y="11499"/>
                    <a:pt x="19045" y="11287"/>
                    <a:pt x="19227" y="11287"/>
                  </a:cubicBezTo>
                  <a:cubicBezTo>
                    <a:pt x="19278" y="11287"/>
                    <a:pt x="19332" y="11303"/>
                    <a:pt x="19390" y="11344"/>
                  </a:cubicBezTo>
                  <a:cubicBezTo>
                    <a:pt x="19656" y="11548"/>
                    <a:pt x="19656" y="11736"/>
                    <a:pt x="19782" y="11940"/>
                  </a:cubicBezTo>
                  <a:cubicBezTo>
                    <a:pt x="19907" y="12128"/>
                    <a:pt x="19845" y="12002"/>
                    <a:pt x="20111" y="12128"/>
                  </a:cubicBezTo>
                  <a:cubicBezTo>
                    <a:pt x="20377" y="12269"/>
                    <a:pt x="20377" y="12394"/>
                    <a:pt x="20628" y="12394"/>
                  </a:cubicBezTo>
                  <a:cubicBezTo>
                    <a:pt x="20957" y="12394"/>
                    <a:pt x="21678" y="12331"/>
                    <a:pt x="21678" y="12206"/>
                  </a:cubicBezTo>
                  <a:cubicBezTo>
                    <a:pt x="21678" y="12128"/>
                    <a:pt x="21553" y="11940"/>
                    <a:pt x="21678" y="11877"/>
                  </a:cubicBezTo>
                  <a:cubicBezTo>
                    <a:pt x="21741" y="11814"/>
                    <a:pt x="22133" y="11673"/>
                    <a:pt x="22399" y="11485"/>
                  </a:cubicBezTo>
                  <a:cubicBezTo>
                    <a:pt x="22399" y="11485"/>
                    <a:pt x="22399" y="11422"/>
                    <a:pt x="22337" y="11422"/>
                  </a:cubicBezTo>
                  <a:cubicBezTo>
                    <a:pt x="22258" y="11281"/>
                    <a:pt x="22133" y="10952"/>
                    <a:pt x="21867" y="10639"/>
                  </a:cubicBezTo>
                  <a:cubicBezTo>
                    <a:pt x="21678" y="10309"/>
                    <a:pt x="21412" y="10247"/>
                    <a:pt x="21412" y="9980"/>
                  </a:cubicBezTo>
                  <a:cubicBezTo>
                    <a:pt x="21412" y="9714"/>
                    <a:pt x="21161" y="9588"/>
                    <a:pt x="21083" y="9526"/>
                  </a:cubicBezTo>
                  <a:cubicBezTo>
                    <a:pt x="20957" y="9463"/>
                    <a:pt x="20957" y="9322"/>
                    <a:pt x="20895" y="9322"/>
                  </a:cubicBezTo>
                  <a:cubicBezTo>
                    <a:pt x="20853" y="9322"/>
                    <a:pt x="20721" y="9294"/>
                    <a:pt x="20618" y="9294"/>
                  </a:cubicBezTo>
                  <a:cubicBezTo>
                    <a:pt x="20567" y="9294"/>
                    <a:pt x="20524" y="9301"/>
                    <a:pt x="20503" y="9322"/>
                  </a:cubicBezTo>
                  <a:cubicBezTo>
                    <a:pt x="20440" y="9385"/>
                    <a:pt x="20440" y="9588"/>
                    <a:pt x="20377" y="9588"/>
                  </a:cubicBezTo>
                  <a:cubicBezTo>
                    <a:pt x="20315" y="9588"/>
                    <a:pt x="20262" y="9508"/>
                    <a:pt x="20211" y="9508"/>
                  </a:cubicBezTo>
                  <a:cubicBezTo>
                    <a:pt x="20199" y="9508"/>
                    <a:pt x="20186" y="9513"/>
                    <a:pt x="20174" y="9526"/>
                  </a:cubicBezTo>
                  <a:cubicBezTo>
                    <a:pt x="20048" y="9651"/>
                    <a:pt x="19986" y="9714"/>
                    <a:pt x="19782" y="9714"/>
                  </a:cubicBezTo>
                  <a:cubicBezTo>
                    <a:pt x="19594" y="9651"/>
                    <a:pt x="19453" y="9651"/>
                    <a:pt x="19656" y="9526"/>
                  </a:cubicBezTo>
                  <a:cubicBezTo>
                    <a:pt x="19845" y="9385"/>
                    <a:pt x="20111" y="9322"/>
                    <a:pt x="20111" y="9134"/>
                  </a:cubicBezTo>
                  <a:cubicBezTo>
                    <a:pt x="20111" y="8930"/>
                    <a:pt x="19907" y="8805"/>
                    <a:pt x="20174" y="8742"/>
                  </a:cubicBezTo>
                  <a:cubicBezTo>
                    <a:pt x="20440" y="8742"/>
                    <a:pt x="20691" y="8742"/>
                    <a:pt x="20691" y="8601"/>
                  </a:cubicBezTo>
                  <a:cubicBezTo>
                    <a:pt x="20691" y="8413"/>
                    <a:pt x="20628" y="8287"/>
                    <a:pt x="20769" y="8209"/>
                  </a:cubicBezTo>
                  <a:cubicBezTo>
                    <a:pt x="20895" y="8146"/>
                    <a:pt x="20957" y="8021"/>
                    <a:pt x="20957" y="7958"/>
                  </a:cubicBezTo>
                  <a:cubicBezTo>
                    <a:pt x="20895" y="7817"/>
                    <a:pt x="20691" y="7692"/>
                    <a:pt x="21020" y="7692"/>
                  </a:cubicBezTo>
                  <a:cubicBezTo>
                    <a:pt x="21287" y="7692"/>
                    <a:pt x="21553" y="7692"/>
                    <a:pt x="21553" y="7629"/>
                  </a:cubicBezTo>
                  <a:cubicBezTo>
                    <a:pt x="21553" y="7504"/>
                    <a:pt x="21475" y="7175"/>
                    <a:pt x="21475" y="6971"/>
                  </a:cubicBezTo>
                  <a:cubicBezTo>
                    <a:pt x="21412" y="6783"/>
                    <a:pt x="21161" y="5936"/>
                    <a:pt x="21224" y="5733"/>
                  </a:cubicBezTo>
                  <a:cubicBezTo>
                    <a:pt x="21349" y="5544"/>
                    <a:pt x="21412" y="5403"/>
                    <a:pt x="21349" y="5341"/>
                  </a:cubicBezTo>
                  <a:cubicBezTo>
                    <a:pt x="21287" y="5278"/>
                    <a:pt x="20628" y="5215"/>
                    <a:pt x="21083" y="5074"/>
                  </a:cubicBezTo>
                  <a:cubicBezTo>
                    <a:pt x="21553" y="4949"/>
                    <a:pt x="21616" y="5012"/>
                    <a:pt x="21741" y="4761"/>
                  </a:cubicBezTo>
                  <a:cubicBezTo>
                    <a:pt x="21867" y="4557"/>
                    <a:pt x="21741" y="4040"/>
                    <a:pt x="21945" y="4040"/>
                  </a:cubicBezTo>
                  <a:cubicBezTo>
                    <a:pt x="22133" y="3977"/>
                    <a:pt x="22070" y="3899"/>
                    <a:pt x="22399" y="3899"/>
                  </a:cubicBezTo>
                  <a:cubicBezTo>
                    <a:pt x="22554" y="3899"/>
                    <a:pt x="22692" y="3885"/>
                    <a:pt x="22794" y="3885"/>
                  </a:cubicBezTo>
                  <a:cubicBezTo>
                    <a:pt x="22909" y="3885"/>
                    <a:pt x="22979" y="3902"/>
                    <a:pt x="22979" y="3977"/>
                  </a:cubicBezTo>
                  <a:cubicBezTo>
                    <a:pt x="22979" y="4073"/>
                    <a:pt x="22979" y="4206"/>
                    <a:pt x="23043" y="4206"/>
                  </a:cubicBezTo>
                  <a:cubicBezTo>
                    <a:pt x="23063" y="4206"/>
                    <a:pt x="23088" y="4194"/>
                    <a:pt x="23120" y="4165"/>
                  </a:cubicBezTo>
                  <a:cubicBezTo>
                    <a:pt x="23246" y="4102"/>
                    <a:pt x="23309" y="4040"/>
                    <a:pt x="23434" y="3836"/>
                  </a:cubicBezTo>
                  <a:cubicBezTo>
                    <a:pt x="23575" y="3648"/>
                    <a:pt x="23967" y="3115"/>
                    <a:pt x="23700" y="2864"/>
                  </a:cubicBezTo>
                  <a:cubicBezTo>
                    <a:pt x="23512" y="2598"/>
                    <a:pt x="23371" y="2801"/>
                    <a:pt x="23434" y="2331"/>
                  </a:cubicBezTo>
                  <a:lnTo>
                    <a:pt x="23434" y="1939"/>
                  </a:lnTo>
                  <a:cubicBezTo>
                    <a:pt x="23277" y="1908"/>
                    <a:pt x="23117" y="1892"/>
                    <a:pt x="22977" y="1892"/>
                  </a:cubicBezTo>
                  <a:cubicBezTo>
                    <a:pt x="22838" y="1892"/>
                    <a:pt x="22721" y="1908"/>
                    <a:pt x="22650" y="1939"/>
                  </a:cubicBezTo>
                  <a:cubicBezTo>
                    <a:pt x="22533" y="1963"/>
                    <a:pt x="22440" y="1972"/>
                    <a:pt x="22357" y="1972"/>
                  </a:cubicBezTo>
                  <a:cubicBezTo>
                    <a:pt x="22165" y="1972"/>
                    <a:pt x="22035" y="1921"/>
                    <a:pt x="21804" y="1877"/>
                  </a:cubicBezTo>
                  <a:cubicBezTo>
                    <a:pt x="21412" y="1877"/>
                    <a:pt x="21349" y="1814"/>
                    <a:pt x="21224" y="1626"/>
                  </a:cubicBezTo>
                  <a:cubicBezTo>
                    <a:pt x="21083" y="1359"/>
                    <a:pt x="20895" y="1297"/>
                    <a:pt x="20236" y="1234"/>
                  </a:cubicBezTo>
                  <a:cubicBezTo>
                    <a:pt x="19515" y="1093"/>
                    <a:pt x="19327" y="1093"/>
                    <a:pt x="19061" y="905"/>
                  </a:cubicBezTo>
                  <a:cubicBezTo>
                    <a:pt x="18873" y="638"/>
                    <a:pt x="18418" y="247"/>
                    <a:pt x="17697" y="58"/>
                  </a:cubicBezTo>
                  <a:cubicBezTo>
                    <a:pt x="17564" y="17"/>
                    <a:pt x="17414" y="0"/>
                    <a:pt x="17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4173;p93">
              <a:extLst>
                <a:ext uri="{FF2B5EF4-FFF2-40B4-BE49-F238E27FC236}">
                  <a16:creationId xmlns:a16="http://schemas.microsoft.com/office/drawing/2014/main" id="{BDEAEAC2-D850-A9D2-8AE7-0745E43109C4}"/>
                </a:ext>
              </a:extLst>
            </p:cNvPr>
            <p:cNvSpPr/>
            <p:nvPr/>
          </p:nvSpPr>
          <p:spPr>
            <a:xfrm>
              <a:off x="2341300" y="3123375"/>
              <a:ext cx="305275" cy="286100"/>
            </a:xfrm>
            <a:custGeom>
              <a:avLst/>
              <a:gdLst/>
              <a:ahLst/>
              <a:cxnLst/>
              <a:rect l="l" t="t" r="r" b="b"/>
              <a:pathLst>
                <a:path w="12211" h="11444" extrusionOk="0">
                  <a:moveTo>
                    <a:pt x="2806" y="0"/>
                  </a:moveTo>
                  <a:cubicBezTo>
                    <a:pt x="2414" y="0"/>
                    <a:pt x="2022" y="63"/>
                    <a:pt x="1630" y="251"/>
                  </a:cubicBezTo>
                  <a:cubicBezTo>
                    <a:pt x="1380" y="392"/>
                    <a:pt x="721" y="517"/>
                    <a:pt x="63" y="580"/>
                  </a:cubicBezTo>
                  <a:lnTo>
                    <a:pt x="63" y="1756"/>
                  </a:lnTo>
                  <a:cubicBezTo>
                    <a:pt x="63" y="1959"/>
                    <a:pt x="0" y="2210"/>
                    <a:pt x="141" y="2351"/>
                  </a:cubicBezTo>
                  <a:cubicBezTo>
                    <a:pt x="267" y="2477"/>
                    <a:pt x="392" y="2743"/>
                    <a:pt x="392" y="2868"/>
                  </a:cubicBezTo>
                  <a:cubicBezTo>
                    <a:pt x="392" y="2994"/>
                    <a:pt x="455" y="3057"/>
                    <a:pt x="533" y="3057"/>
                  </a:cubicBezTo>
                  <a:cubicBezTo>
                    <a:pt x="546" y="3072"/>
                    <a:pt x="563" y="3079"/>
                    <a:pt x="585" y="3079"/>
                  </a:cubicBezTo>
                  <a:cubicBezTo>
                    <a:pt x="674" y="3079"/>
                    <a:pt x="837" y="2969"/>
                    <a:pt x="1050" y="2868"/>
                  </a:cubicBezTo>
                  <a:cubicBezTo>
                    <a:pt x="1103" y="2849"/>
                    <a:pt x="1153" y="2840"/>
                    <a:pt x="1201" y="2840"/>
                  </a:cubicBezTo>
                  <a:cubicBezTo>
                    <a:pt x="1455" y="2840"/>
                    <a:pt x="1643" y="3089"/>
                    <a:pt x="1709" y="3260"/>
                  </a:cubicBezTo>
                  <a:cubicBezTo>
                    <a:pt x="1771" y="3448"/>
                    <a:pt x="1771" y="3919"/>
                    <a:pt x="1771" y="4169"/>
                  </a:cubicBezTo>
                  <a:cubicBezTo>
                    <a:pt x="1771" y="4373"/>
                    <a:pt x="1834" y="4436"/>
                    <a:pt x="1960" y="4561"/>
                  </a:cubicBezTo>
                  <a:cubicBezTo>
                    <a:pt x="2163" y="4702"/>
                    <a:pt x="2555" y="4624"/>
                    <a:pt x="2681" y="4765"/>
                  </a:cubicBezTo>
                  <a:cubicBezTo>
                    <a:pt x="2884" y="4890"/>
                    <a:pt x="2884" y="5282"/>
                    <a:pt x="2884" y="5345"/>
                  </a:cubicBezTo>
                  <a:cubicBezTo>
                    <a:pt x="2884" y="5449"/>
                    <a:pt x="2918" y="5510"/>
                    <a:pt x="3012" y="5510"/>
                  </a:cubicBezTo>
                  <a:cubicBezTo>
                    <a:pt x="3045" y="5510"/>
                    <a:pt x="3086" y="5503"/>
                    <a:pt x="3135" y="5486"/>
                  </a:cubicBezTo>
                  <a:cubicBezTo>
                    <a:pt x="3188" y="5470"/>
                    <a:pt x="3247" y="5463"/>
                    <a:pt x="3308" y="5463"/>
                  </a:cubicBezTo>
                  <a:cubicBezTo>
                    <a:pt x="3553" y="5463"/>
                    <a:pt x="3847" y="5574"/>
                    <a:pt x="4060" y="5674"/>
                  </a:cubicBezTo>
                  <a:cubicBezTo>
                    <a:pt x="4311" y="5800"/>
                    <a:pt x="4311" y="6066"/>
                    <a:pt x="4373" y="6270"/>
                  </a:cubicBezTo>
                  <a:cubicBezTo>
                    <a:pt x="4373" y="6395"/>
                    <a:pt x="4185" y="6583"/>
                    <a:pt x="4185" y="6787"/>
                  </a:cubicBezTo>
                  <a:cubicBezTo>
                    <a:pt x="4123" y="6975"/>
                    <a:pt x="4248" y="6912"/>
                    <a:pt x="4373" y="7053"/>
                  </a:cubicBezTo>
                  <a:cubicBezTo>
                    <a:pt x="4452" y="7116"/>
                    <a:pt x="4373" y="7242"/>
                    <a:pt x="4373" y="7508"/>
                  </a:cubicBezTo>
                  <a:cubicBezTo>
                    <a:pt x="4311" y="7759"/>
                    <a:pt x="4248" y="7759"/>
                    <a:pt x="4123" y="7837"/>
                  </a:cubicBezTo>
                  <a:cubicBezTo>
                    <a:pt x="3982" y="7900"/>
                    <a:pt x="3982" y="7963"/>
                    <a:pt x="4060" y="8088"/>
                  </a:cubicBezTo>
                  <a:cubicBezTo>
                    <a:pt x="4123" y="8229"/>
                    <a:pt x="5094" y="8354"/>
                    <a:pt x="5157" y="8354"/>
                  </a:cubicBezTo>
                  <a:cubicBezTo>
                    <a:pt x="5298" y="8354"/>
                    <a:pt x="5361" y="8151"/>
                    <a:pt x="5549" y="7900"/>
                  </a:cubicBezTo>
                  <a:cubicBezTo>
                    <a:pt x="5753" y="7633"/>
                    <a:pt x="6082" y="7179"/>
                    <a:pt x="6333" y="7116"/>
                  </a:cubicBezTo>
                  <a:cubicBezTo>
                    <a:pt x="6536" y="7116"/>
                    <a:pt x="6536" y="7508"/>
                    <a:pt x="6474" y="7759"/>
                  </a:cubicBezTo>
                  <a:cubicBezTo>
                    <a:pt x="6411" y="8025"/>
                    <a:pt x="6207" y="8417"/>
                    <a:pt x="6207" y="8621"/>
                  </a:cubicBezTo>
                  <a:cubicBezTo>
                    <a:pt x="6145" y="8746"/>
                    <a:pt x="6270" y="9326"/>
                    <a:pt x="6270" y="9467"/>
                  </a:cubicBezTo>
                  <a:cubicBezTo>
                    <a:pt x="6333" y="9593"/>
                    <a:pt x="6599" y="9530"/>
                    <a:pt x="6803" y="9593"/>
                  </a:cubicBezTo>
                  <a:cubicBezTo>
                    <a:pt x="6991" y="9655"/>
                    <a:pt x="7054" y="9796"/>
                    <a:pt x="7195" y="9985"/>
                  </a:cubicBezTo>
                  <a:cubicBezTo>
                    <a:pt x="7320" y="10251"/>
                    <a:pt x="7446" y="10251"/>
                    <a:pt x="7587" y="10314"/>
                  </a:cubicBezTo>
                  <a:cubicBezTo>
                    <a:pt x="7712" y="10439"/>
                    <a:pt x="7775" y="10706"/>
                    <a:pt x="7837" y="10894"/>
                  </a:cubicBezTo>
                  <a:cubicBezTo>
                    <a:pt x="7978" y="11097"/>
                    <a:pt x="8041" y="11364"/>
                    <a:pt x="8104" y="11427"/>
                  </a:cubicBezTo>
                  <a:cubicBezTo>
                    <a:pt x="8116" y="11438"/>
                    <a:pt x="8128" y="11444"/>
                    <a:pt x="8140" y="11444"/>
                  </a:cubicBezTo>
                  <a:cubicBezTo>
                    <a:pt x="8193" y="11444"/>
                    <a:pt x="8256" y="11349"/>
                    <a:pt x="8370" y="11286"/>
                  </a:cubicBezTo>
                  <a:cubicBezTo>
                    <a:pt x="8423" y="11233"/>
                    <a:pt x="8513" y="11213"/>
                    <a:pt x="8613" y="11213"/>
                  </a:cubicBezTo>
                  <a:cubicBezTo>
                    <a:pt x="8749" y="11213"/>
                    <a:pt x="8904" y="11249"/>
                    <a:pt x="9013" y="11286"/>
                  </a:cubicBezTo>
                  <a:lnTo>
                    <a:pt x="9076" y="11286"/>
                  </a:lnTo>
                  <a:cubicBezTo>
                    <a:pt x="9154" y="11035"/>
                    <a:pt x="9279" y="10706"/>
                    <a:pt x="9279" y="10643"/>
                  </a:cubicBezTo>
                  <a:cubicBezTo>
                    <a:pt x="9217" y="10439"/>
                    <a:pt x="9013" y="10251"/>
                    <a:pt x="9013" y="9985"/>
                  </a:cubicBezTo>
                  <a:cubicBezTo>
                    <a:pt x="9013" y="9718"/>
                    <a:pt x="9013" y="9530"/>
                    <a:pt x="9076" y="9405"/>
                  </a:cubicBezTo>
                  <a:cubicBezTo>
                    <a:pt x="9217" y="9326"/>
                    <a:pt x="9279" y="9405"/>
                    <a:pt x="9342" y="9201"/>
                  </a:cubicBezTo>
                  <a:cubicBezTo>
                    <a:pt x="9405" y="9013"/>
                    <a:pt x="9405" y="8872"/>
                    <a:pt x="9546" y="8746"/>
                  </a:cubicBezTo>
                  <a:cubicBezTo>
                    <a:pt x="9671" y="8684"/>
                    <a:pt x="9938" y="8480"/>
                    <a:pt x="10063" y="8354"/>
                  </a:cubicBezTo>
                  <a:cubicBezTo>
                    <a:pt x="10151" y="8266"/>
                    <a:pt x="10247" y="8170"/>
                    <a:pt x="10340" y="8170"/>
                  </a:cubicBezTo>
                  <a:cubicBezTo>
                    <a:pt x="10379" y="8170"/>
                    <a:pt x="10418" y="8187"/>
                    <a:pt x="10455" y="8229"/>
                  </a:cubicBezTo>
                  <a:lnTo>
                    <a:pt x="10721" y="8480"/>
                  </a:lnTo>
                  <a:cubicBezTo>
                    <a:pt x="10784" y="8480"/>
                    <a:pt x="10910" y="8417"/>
                    <a:pt x="10972" y="8417"/>
                  </a:cubicBezTo>
                  <a:cubicBezTo>
                    <a:pt x="11035" y="8292"/>
                    <a:pt x="10910" y="8229"/>
                    <a:pt x="11176" y="8088"/>
                  </a:cubicBezTo>
                  <a:cubicBezTo>
                    <a:pt x="11364" y="7963"/>
                    <a:pt x="11631" y="8088"/>
                    <a:pt x="11756" y="7900"/>
                  </a:cubicBezTo>
                  <a:cubicBezTo>
                    <a:pt x="11819" y="7696"/>
                    <a:pt x="12211" y="6975"/>
                    <a:pt x="12085" y="6787"/>
                  </a:cubicBezTo>
                  <a:cubicBezTo>
                    <a:pt x="11960" y="6583"/>
                    <a:pt x="11568" y="6583"/>
                    <a:pt x="11364" y="6395"/>
                  </a:cubicBezTo>
                  <a:cubicBezTo>
                    <a:pt x="11176" y="6191"/>
                    <a:pt x="11364" y="5941"/>
                    <a:pt x="11301" y="5878"/>
                  </a:cubicBezTo>
                  <a:cubicBezTo>
                    <a:pt x="11301" y="5737"/>
                    <a:pt x="10972" y="5611"/>
                    <a:pt x="10972" y="5549"/>
                  </a:cubicBezTo>
                  <a:cubicBezTo>
                    <a:pt x="10910" y="5486"/>
                    <a:pt x="10847" y="5408"/>
                    <a:pt x="10910" y="5282"/>
                  </a:cubicBezTo>
                  <a:cubicBezTo>
                    <a:pt x="10910" y="5282"/>
                    <a:pt x="10910" y="5220"/>
                    <a:pt x="10972" y="5220"/>
                  </a:cubicBezTo>
                  <a:cubicBezTo>
                    <a:pt x="10518" y="5157"/>
                    <a:pt x="9671" y="4953"/>
                    <a:pt x="9546" y="4890"/>
                  </a:cubicBezTo>
                  <a:cubicBezTo>
                    <a:pt x="9342" y="4828"/>
                    <a:pt x="9405" y="4765"/>
                    <a:pt x="9405" y="4624"/>
                  </a:cubicBezTo>
                  <a:cubicBezTo>
                    <a:pt x="9468" y="4499"/>
                    <a:pt x="9405" y="4310"/>
                    <a:pt x="9342" y="4169"/>
                  </a:cubicBezTo>
                  <a:cubicBezTo>
                    <a:pt x="9279" y="4044"/>
                    <a:pt x="9468" y="3981"/>
                    <a:pt x="9609" y="3919"/>
                  </a:cubicBezTo>
                  <a:cubicBezTo>
                    <a:pt x="9734" y="3840"/>
                    <a:pt x="9734" y="3778"/>
                    <a:pt x="9797" y="3527"/>
                  </a:cubicBezTo>
                  <a:cubicBezTo>
                    <a:pt x="9859" y="3260"/>
                    <a:pt x="10189" y="3198"/>
                    <a:pt x="10455" y="2994"/>
                  </a:cubicBezTo>
                  <a:cubicBezTo>
                    <a:pt x="10643" y="2868"/>
                    <a:pt x="10721" y="2868"/>
                    <a:pt x="10518" y="2743"/>
                  </a:cubicBezTo>
                  <a:cubicBezTo>
                    <a:pt x="10392" y="2602"/>
                    <a:pt x="10251" y="2477"/>
                    <a:pt x="10000" y="2147"/>
                  </a:cubicBezTo>
                  <a:cubicBezTo>
                    <a:pt x="9868" y="1975"/>
                    <a:pt x="9769" y="1914"/>
                    <a:pt x="9660" y="1914"/>
                  </a:cubicBezTo>
                  <a:cubicBezTo>
                    <a:pt x="9601" y="1914"/>
                    <a:pt x="9539" y="1932"/>
                    <a:pt x="9468" y="1959"/>
                  </a:cubicBezTo>
                  <a:cubicBezTo>
                    <a:pt x="9379" y="1959"/>
                    <a:pt x="9287" y="1973"/>
                    <a:pt x="9195" y="1973"/>
                  </a:cubicBezTo>
                  <a:cubicBezTo>
                    <a:pt x="9091" y="1973"/>
                    <a:pt x="8987" y="1956"/>
                    <a:pt x="8888" y="1881"/>
                  </a:cubicBezTo>
                  <a:cubicBezTo>
                    <a:pt x="8684" y="1756"/>
                    <a:pt x="8762" y="1426"/>
                    <a:pt x="8762" y="1176"/>
                  </a:cubicBezTo>
                  <a:cubicBezTo>
                    <a:pt x="8825" y="972"/>
                    <a:pt x="8621" y="972"/>
                    <a:pt x="8433" y="972"/>
                  </a:cubicBezTo>
                  <a:cubicBezTo>
                    <a:pt x="8229" y="972"/>
                    <a:pt x="8167" y="1238"/>
                    <a:pt x="7900" y="1238"/>
                  </a:cubicBezTo>
                  <a:cubicBezTo>
                    <a:pt x="7649" y="1176"/>
                    <a:pt x="7978" y="846"/>
                    <a:pt x="7712" y="784"/>
                  </a:cubicBezTo>
                  <a:cubicBezTo>
                    <a:pt x="7641" y="753"/>
                    <a:pt x="7589" y="742"/>
                    <a:pt x="7547" y="742"/>
                  </a:cubicBezTo>
                  <a:cubicBezTo>
                    <a:pt x="7416" y="742"/>
                    <a:pt x="7396" y="856"/>
                    <a:pt x="7266" y="856"/>
                  </a:cubicBezTo>
                  <a:cubicBezTo>
                    <a:pt x="7245" y="856"/>
                    <a:pt x="7222" y="853"/>
                    <a:pt x="7195" y="846"/>
                  </a:cubicBezTo>
                  <a:cubicBezTo>
                    <a:pt x="6866" y="705"/>
                    <a:pt x="6866" y="517"/>
                    <a:pt x="6599" y="517"/>
                  </a:cubicBezTo>
                  <a:cubicBezTo>
                    <a:pt x="6333" y="580"/>
                    <a:pt x="6333" y="972"/>
                    <a:pt x="6019" y="1097"/>
                  </a:cubicBezTo>
                  <a:cubicBezTo>
                    <a:pt x="5627" y="1176"/>
                    <a:pt x="5486" y="1238"/>
                    <a:pt x="5361" y="1364"/>
                  </a:cubicBezTo>
                  <a:cubicBezTo>
                    <a:pt x="5157" y="1567"/>
                    <a:pt x="4703" y="1630"/>
                    <a:pt x="4311" y="1693"/>
                  </a:cubicBezTo>
                  <a:cubicBezTo>
                    <a:pt x="3982" y="1693"/>
                    <a:pt x="4060" y="1567"/>
                    <a:pt x="3982" y="1364"/>
                  </a:cubicBezTo>
                  <a:cubicBezTo>
                    <a:pt x="3982" y="1097"/>
                    <a:pt x="3731" y="972"/>
                    <a:pt x="3464" y="909"/>
                  </a:cubicBezTo>
                  <a:cubicBezTo>
                    <a:pt x="3198" y="784"/>
                    <a:pt x="3010" y="846"/>
                    <a:pt x="2806" y="705"/>
                  </a:cubicBezTo>
                  <a:cubicBezTo>
                    <a:pt x="2743" y="643"/>
                    <a:pt x="2743" y="251"/>
                    <a:pt x="2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4174;p93">
              <a:extLst>
                <a:ext uri="{FF2B5EF4-FFF2-40B4-BE49-F238E27FC236}">
                  <a16:creationId xmlns:a16="http://schemas.microsoft.com/office/drawing/2014/main" id="{B4CD5C2E-0D1B-C337-2717-75CCAB567645}"/>
                </a:ext>
              </a:extLst>
            </p:cNvPr>
            <p:cNvSpPr/>
            <p:nvPr/>
          </p:nvSpPr>
          <p:spPr>
            <a:xfrm>
              <a:off x="4395400" y="4481675"/>
              <a:ext cx="293925" cy="284425"/>
            </a:xfrm>
            <a:custGeom>
              <a:avLst/>
              <a:gdLst/>
              <a:ahLst/>
              <a:cxnLst/>
              <a:rect l="l" t="t" r="r" b="b"/>
              <a:pathLst>
                <a:path w="11757" h="11377" extrusionOk="0">
                  <a:moveTo>
                    <a:pt x="4211" y="1"/>
                  </a:moveTo>
                  <a:cubicBezTo>
                    <a:pt x="4029" y="1"/>
                    <a:pt x="3892" y="213"/>
                    <a:pt x="3794" y="262"/>
                  </a:cubicBezTo>
                  <a:cubicBezTo>
                    <a:pt x="3726" y="283"/>
                    <a:pt x="3681" y="290"/>
                    <a:pt x="3644" y="290"/>
                  </a:cubicBezTo>
                  <a:cubicBezTo>
                    <a:pt x="3569" y="290"/>
                    <a:pt x="3528" y="262"/>
                    <a:pt x="3402" y="262"/>
                  </a:cubicBezTo>
                  <a:cubicBezTo>
                    <a:pt x="3198" y="262"/>
                    <a:pt x="3324" y="450"/>
                    <a:pt x="3198" y="591"/>
                  </a:cubicBezTo>
                  <a:cubicBezTo>
                    <a:pt x="3136" y="779"/>
                    <a:pt x="2869" y="920"/>
                    <a:pt x="2681" y="983"/>
                  </a:cubicBezTo>
                  <a:cubicBezTo>
                    <a:pt x="2477" y="983"/>
                    <a:pt x="2477" y="920"/>
                    <a:pt x="2415" y="842"/>
                  </a:cubicBezTo>
                  <a:cubicBezTo>
                    <a:pt x="2398" y="833"/>
                    <a:pt x="2380" y="830"/>
                    <a:pt x="2360" y="830"/>
                  </a:cubicBezTo>
                  <a:cubicBezTo>
                    <a:pt x="2234" y="830"/>
                    <a:pt x="2052" y="983"/>
                    <a:pt x="1835" y="983"/>
                  </a:cubicBezTo>
                  <a:cubicBezTo>
                    <a:pt x="1506" y="983"/>
                    <a:pt x="1365" y="1045"/>
                    <a:pt x="1365" y="1171"/>
                  </a:cubicBezTo>
                  <a:cubicBezTo>
                    <a:pt x="1302" y="1312"/>
                    <a:pt x="1365" y="1500"/>
                    <a:pt x="1365" y="1625"/>
                  </a:cubicBezTo>
                  <a:cubicBezTo>
                    <a:pt x="1302" y="1766"/>
                    <a:pt x="659" y="1829"/>
                    <a:pt x="518" y="1829"/>
                  </a:cubicBezTo>
                  <a:cubicBezTo>
                    <a:pt x="455" y="1829"/>
                    <a:pt x="455" y="1955"/>
                    <a:pt x="393" y="2096"/>
                  </a:cubicBezTo>
                  <a:cubicBezTo>
                    <a:pt x="518" y="2096"/>
                    <a:pt x="581" y="2158"/>
                    <a:pt x="785" y="2221"/>
                  </a:cubicBezTo>
                  <a:cubicBezTo>
                    <a:pt x="1176" y="2346"/>
                    <a:pt x="1365" y="2409"/>
                    <a:pt x="1506" y="2409"/>
                  </a:cubicBezTo>
                  <a:cubicBezTo>
                    <a:pt x="1631" y="2409"/>
                    <a:pt x="1835" y="2409"/>
                    <a:pt x="1897" y="2738"/>
                  </a:cubicBezTo>
                  <a:cubicBezTo>
                    <a:pt x="1897" y="3005"/>
                    <a:pt x="1897" y="3193"/>
                    <a:pt x="2023" y="3459"/>
                  </a:cubicBezTo>
                  <a:cubicBezTo>
                    <a:pt x="2148" y="3788"/>
                    <a:pt x="2415" y="3914"/>
                    <a:pt x="2289" y="4118"/>
                  </a:cubicBezTo>
                  <a:cubicBezTo>
                    <a:pt x="2227" y="4368"/>
                    <a:pt x="1960" y="4635"/>
                    <a:pt x="1835" y="4698"/>
                  </a:cubicBezTo>
                  <a:cubicBezTo>
                    <a:pt x="1694" y="4698"/>
                    <a:pt x="1631" y="4698"/>
                    <a:pt x="1568" y="4964"/>
                  </a:cubicBezTo>
                  <a:cubicBezTo>
                    <a:pt x="1443" y="5152"/>
                    <a:pt x="1239" y="5152"/>
                    <a:pt x="1176" y="5230"/>
                  </a:cubicBezTo>
                  <a:cubicBezTo>
                    <a:pt x="1114" y="5293"/>
                    <a:pt x="1051" y="5936"/>
                    <a:pt x="1114" y="6014"/>
                  </a:cubicBezTo>
                  <a:cubicBezTo>
                    <a:pt x="1176" y="6140"/>
                    <a:pt x="1302" y="6265"/>
                    <a:pt x="1239" y="6469"/>
                  </a:cubicBezTo>
                  <a:cubicBezTo>
                    <a:pt x="1239" y="6594"/>
                    <a:pt x="1176" y="6986"/>
                    <a:pt x="973" y="6986"/>
                  </a:cubicBezTo>
                  <a:cubicBezTo>
                    <a:pt x="847" y="7049"/>
                    <a:pt x="785" y="6986"/>
                    <a:pt x="659" y="7378"/>
                  </a:cubicBezTo>
                  <a:cubicBezTo>
                    <a:pt x="518" y="7707"/>
                    <a:pt x="330" y="8036"/>
                    <a:pt x="1" y="8287"/>
                  </a:cubicBezTo>
                  <a:cubicBezTo>
                    <a:pt x="64" y="8428"/>
                    <a:pt x="64" y="8491"/>
                    <a:pt x="126" y="8553"/>
                  </a:cubicBezTo>
                  <a:cubicBezTo>
                    <a:pt x="126" y="8616"/>
                    <a:pt x="126" y="8757"/>
                    <a:pt x="267" y="8757"/>
                  </a:cubicBezTo>
                  <a:cubicBezTo>
                    <a:pt x="376" y="8757"/>
                    <a:pt x="438" y="8604"/>
                    <a:pt x="626" y="8604"/>
                  </a:cubicBezTo>
                  <a:cubicBezTo>
                    <a:pt x="654" y="8604"/>
                    <a:pt x="686" y="8608"/>
                    <a:pt x="722" y="8616"/>
                  </a:cubicBezTo>
                  <a:cubicBezTo>
                    <a:pt x="847" y="8616"/>
                    <a:pt x="977" y="8632"/>
                    <a:pt x="1090" y="8632"/>
                  </a:cubicBezTo>
                  <a:cubicBezTo>
                    <a:pt x="1204" y="8632"/>
                    <a:pt x="1302" y="8616"/>
                    <a:pt x="1365" y="8553"/>
                  </a:cubicBezTo>
                  <a:cubicBezTo>
                    <a:pt x="1435" y="8522"/>
                    <a:pt x="1533" y="8522"/>
                    <a:pt x="1631" y="8522"/>
                  </a:cubicBezTo>
                  <a:cubicBezTo>
                    <a:pt x="1729" y="8522"/>
                    <a:pt x="1827" y="8522"/>
                    <a:pt x="1897" y="8491"/>
                  </a:cubicBezTo>
                  <a:cubicBezTo>
                    <a:pt x="1960" y="8365"/>
                    <a:pt x="1897" y="8224"/>
                    <a:pt x="2086" y="8162"/>
                  </a:cubicBezTo>
                  <a:cubicBezTo>
                    <a:pt x="2352" y="8099"/>
                    <a:pt x="2289" y="8099"/>
                    <a:pt x="2477" y="7973"/>
                  </a:cubicBezTo>
                  <a:cubicBezTo>
                    <a:pt x="2607" y="7884"/>
                    <a:pt x="2705" y="7800"/>
                    <a:pt x="2792" y="7800"/>
                  </a:cubicBezTo>
                  <a:cubicBezTo>
                    <a:pt x="2841" y="7800"/>
                    <a:pt x="2887" y="7827"/>
                    <a:pt x="2932" y="7895"/>
                  </a:cubicBezTo>
                  <a:cubicBezTo>
                    <a:pt x="3073" y="8099"/>
                    <a:pt x="2932" y="8287"/>
                    <a:pt x="2807" y="8365"/>
                  </a:cubicBezTo>
                  <a:cubicBezTo>
                    <a:pt x="2681" y="8365"/>
                    <a:pt x="2415" y="8428"/>
                    <a:pt x="2415" y="8553"/>
                  </a:cubicBezTo>
                  <a:cubicBezTo>
                    <a:pt x="2415" y="8721"/>
                    <a:pt x="2372" y="8836"/>
                    <a:pt x="2287" y="8836"/>
                  </a:cubicBezTo>
                  <a:cubicBezTo>
                    <a:pt x="2269" y="8836"/>
                    <a:pt x="2249" y="8831"/>
                    <a:pt x="2227" y="8820"/>
                  </a:cubicBezTo>
                  <a:cubicBezTo>
                    <a:pt x="2149" y="8820"/>
                    <a:pt x="2176" y="8758"/>
                    <a:pt x="2139" y="8758"/>
                  </a:cubicBezTo>
                  <a:cubicBezTo>
                    <a:pt x="2110" y="8758"/>
                    <a:pt x="2038" y="8798"/>
                    <a:pt x="1835" y="8945"/>
                  </a:cubicBezTo>
                  <a:cubicBezTo>
                    <a:pt x="1365" y="9274"/>
                    <a:pt x="1443" y="9337"/>
                    <a:pt x="1302" y="9463"/>
                  </a:cubicBezTo>
                  <a:cubicBezTo>
                    <a:pt x="1208" y="9502"/>
                    <a:pt x="1094" y="9502"/>
                    <a:pt x="1004" y="9502"/>
                  </a:cubicBezTo>
                  <a:cubicBezTo>
                    <a:pt x="914" y="9502"/>
                    <a:pt x="847" y="9502"/>
                    <a:pt x="847" y="9541"/>
                  </a:cubicBezTo>
                  <a:cubicBezTo>
                    <a:pt x="785" y="9604"/>
                    <a:pt x="847" y="9792"/>
                    <a:pt x="910" y="9933"/>
                  </a:cubicBezTo>
                  <a:cubicBezTo>
                    <a:pt x="910" y="10058"/>
                    <a:pt x="973" y="10325"/>
                    <a:pt x="973" y="10450"/>
                  </a:cubicBezTo>
                  <a:cubicBezTo>
                    <a:pt x="973" y="10638"/>
                    <a:pt x="722" y="11108"/>
                    <a:pt x="722" y="11234"/>
                  </a:cubicBezTo>
                  <a:cubicBezTo>
                    <a:pt x="773" y="11284"/>
                    <a:pt x="741" y="11376"/>
                    <a:pt x="794" y="11376"/>
                  </a:cubicBezTo>
                  <a:cubicBezTo>
                    <a:pt x="806" y="11376"/>
                    <a:pt x="823" y="11371"/>
                    <a:pt x="847" y="11359"/>
                  </a:cubicBezTo>
                  <a:cubicBezTo>
                    <a:pt x="973" y="11234"/>
                    <a:pt x="1302" y="11030"/>
                    <a:pt x="1302" y="10779"/>
                  </a:cubicBezTo>
                  <a:cubicBezTo>
                    <a:pt x="1302" y="10575"/>
                    <a:pt x="1176" y="10513"/>
                    <a:pt x="1443" y="10325"/>
                  </a:cubicBezTo>
                  <a:cubicBezTo>
                    <a:pt x="1756" y="10121"/>
                    <a:pt x="1897" y="9933"/>
                    <a:pt x="1897" y="9854"/>
                  </a:cubicBezTo>
                  <a:cubicBezTo>
                    <a:pt x="1897" y="9729"/>
                    <a:pt x="1897" y="9729"/>
                    <a:pt x="2086" y="9666"/>
                  </a:cubicBezTo>
                  <a:cubicBezTo>
                    <a:pt x="2289" y="9604"/>
                    <a:pt x="2415" y="9337"/>
                    <a:pt x="2477" y="9274"/>
                  </a:cubicBezTo>
                  <a:cubicBezTo>
                    <a:pt x="2477" y="9274"/>
                    <a:pt x="2523" y="9315"/>
                    <a:pt x="2575" y="9315"/>
                  </a:cubicBezTo>
                  <a:cubicBezTo>
                    <a:pt x="2613" y="9315"/>
                    <a:pt x="2654" y="9292"/>
                    <a:pt x="2681" y="9212"/>
                  </a:cubicBezTo>
                  <a:cubicBezTo>
                    <a:pt x="2807" y="9008"/>
                    <a:pt x="2744" y="8820"/>
                    <a:pt x="2932" y="8757"/>
                  </a:cubicBezTo>
                  <a:cubicBezTo>
                    <a:pt x="3136" y="8757"/>
                    <a:pt x="3261" y="8616"/>
                    <a:pt x="3590" y="8428"/>
                  </a:cubicBezTo>
                  <a:cubicBezTo>
                    <a:pt x="3857" y="8224"/>
                    <a:pt x="3919" y="8036"/>
                    <a:pt x="4311" y="7895"/>
                  </a:cubicBezTo>
                  <a:cubicBezTo>
                    <a:pt x="4640" y="7832"/>
                    <a:pt x="4703" y="7770"/>
                    <a:pt x="4891" y="7582"/>
                  </a:cubicBezTo>
                  <a:cubicBezTo>
                    <a:pt x="5095" y="7378"/>
                    <a:pt x="5032" y="7190"/>
                    <a:pt x="5158" y="7049"/>
                  </a:cubicBezTo>
                  <a:cubicBezTo>
                    <a:pt x="5283" y="6923"/>
                    <a:pt x="5361" y="7049"/>
                    <a:pt x="5487" y="6720"/>
                  </a:cubicBezTo>
                  <a:cubicBezTo>
                    <a:pt x="5550" y="6406"/>
                    <a:pt x="5612" y="6077"/>
                    <a:pt x="5879" y="5936"/>
                  </a:cubicBezTo>
                  <a:cubicBezTo>
                    <a:pt x="6083" y="5840"/>
                    <a:pt x="6473" y="5706"/>
                    <a:pt x="6699" y="5706"/>
                  </a:cubicBezTo>
                  <a:cubicBezTo>
                    <a:pt x="6768" y="5706"/>
                    <a:pt x="6821" y="5719"/>
                    <a:pt x="6851" y="5748"/>
                  </a:cubicBezTo>
                  <a:cubicBezTo>
                    <a:pt x="6965" y="5798"/>
                    <a:pt x="7110" y="5890"/>
                    <a:pt x="7269" y="5890"/>
                  </a:cubicBezTo>
                  <a:cubicBezTo>
                    <a:pt x="7306" y="5890"/>
                    <a:pt x="7345" y="5885"/>
                    <a:pt x="7383" y="5873"/>
                  </a:cubicBezTo>
                  <a:cubicBezTo>
                    <a:pt x="7572" y="5810"/>
                    <a:pt x="7572" y="5481"/>
                    <a:pt x="7838" y="5419"/>
                  </a:cubicBezTo>
                  <a:cubicBezTo>
                    <a:pt x="8033" y="5327"/>
                    <a:pt x="8606" y="5269"/>
                    <a:pt x="8948" y="5269"/>
                  </a:cubicBezTo>
                  <a:cubicBezTo>
                    <a:pt x="9074" y="5269"/>
                    <a:pt x="9168" y="5276"/>
                    <a:pt x="9202" y="5293"/>
                  </a:cubicBezTo>
                  <a:cubicBezTo>
                    <a:pt x="9308" y="5340"/>
                    <a:pt x="9555" y="5573"/>
                    <a:pt x="9698" y="5573"/>
                  </a:cubicBezTo>
                  <a:cubicBezTo>
                    <a:pt x="9746" y="5573"/>
                    <a:pt x="9782" y="5548"/>
                    <a:pt x="9797" y="5481"/>
                  </a:cubicBezTo>
                  <a:cubicBezTo>
                    <a:pt x="9860" y="5230"/>
                    <a:pt x="9735" y="4964"/>
                    <a:pt x="9797" y="4964"/>
                  </a:cubicBezTo>
                  <a:cubicBezTo>
                    <a:pt x="9860" y="4964"/>
                    <a:pt x="9985" y="5356"/>
                    <a:pt x="10189" y="5419"/>
                  </a:cubicBezTo>
                  <a:cubicBezTo>
                    <a:pt x="10215" y="5427"/>
                    <a:pt x="10241" y="5431"/>
                    <a:pt x="10267" y="5431"/>
                  </a:cubicBezTo>
                  <a:cubicBezTo>
                    <a:pt x="10434" y="5431"/>
                    <a:pt x="10617" y="5274"/>
                    <a:pt x="10847" y="5152"/>
                  </a:cubicBezTo>
                  <a:cubicBezTo>
                    <a:pt x="11098" y="5089"/>
                    <a:pt x="11365" y="4964"/>
                    <a:pt x="11427" y="4760"/>
                  </a:cubicBezTo>
                  <a:cubicBezTo>
                    <a:pt x="11553" y="4572"/>
                    <a:pt x="11553" y="4306"/>
                    <a:pt x="11631" y="4118"/>
                  </a:cubicBezTo>
                  <a:cubicBezTo>
                    <a:pt x="11694" y="3977"/>
                    <a:pt x="11757" y="3726"/>
                    <a:pt x="11631" y="3726"/>
                  </a:cubicBezTo>
                  <a:cubicBezTo>
                    <a:pt x="11579" y="3726"/>
                    <a:pt x="11562" y="3754"/>
                    <a:pt x="11481" y="3754"/>
                  </a:cubicBezTo>
                  <a:cubicBezTo>
                    <a:pt x="11441" y="3754"/>
                    <a:pt x="11386" y="3747"/>
                    <a:pt x="11302" y="3726"/>
                  </a:cubicBezTo>
                  <a:cubicBezTo>
                    <a:pt x="11036" y="3726"/>
                    <a:pt x="10126" y="3334"/>
                    <a:pt x="9672" y="3067"/>
                  </a:cubicBezTo>
                  <a:cubicBezTo>
                    <a:pt x="9282" y="2846"/>
                    <a:pt x="9172" y="2722"/>
                    <a:pt x="9003" y="2722"/>
                  </a:cubicBezTo>
                  <a:cubicBezTo>
                    <a:pt x="8968" y="2722"/>
                    <a:pt x="8931" y="2728"/>
                    <a:pt x="8888" y="2738"/>
                  </a:cubicBezTo>
                  <a:cubicBezTo>
                    <a:pt x="8622" y="2738"/>
                    <a:pt x="8293" y="2487"/>
                    <a:pt x="8167" y="2284"/>
                  </a:cubicBezTo>
                  <a:cubicBezTo>
                    <a:pt x="8026" y="2158"/>
                    <a:pt x="8104" y="1892"/>
                    <a:pt x="7838" y="1563"/>
                  </a:cubicBezTo>
                  <a:cubicBezTo>
                    <a:pt x="7649" y="1330"/>
                    <a:pt x="7298" y="976"/>
                    <a:pt x="7361" y="976"/>
                  </a:cubicBezTo>
                  <a:cubicBezTo>
                    <a:pt x="7366" y="976"/>
                    <a:pt x="7373" y="978"/>
                    <a:pt x="7383" y="983"/>
                  </a:cubicBezTo>
                  <a:cubicBezTo>
                    <a:pt x="7455" y="983"/>
                    <a:pt x="7529" y="992"/>
                    <a:pt x="7585" y="992"/>
                  </a:cubicBezTo>
                  <a:cubicBezTo>
                    <a:pt x="7677" y="992"/>
                    <a:pt x="7722" y="968"/>
                    <a:pt x="7634" y="842"/>
                  </a:cubicBezTo>
                  <a:cubicBezTo>
                    <a:pt x="7572" y="716"/>
                    <a:pt x="7509" y="387"/>
                    <a:pt x="7383" y="199"/>
                  </a:cubicBezTo>
                  <a:cubicBezTo>
                    <a:pt x="7117" y="387"/>
                    <a:pt x="6725" y="528"/>
                    <a:pt x="6662" y="591"/>
                  </a:cubicBezTo>
                  <a:cubicBezTo>
                    <a:pt x="6537" y="654"/>
                    <a:pt x="6662" y="842"/>
                    <a:pt x="6662" y="920"/>
                  </a:cubicBezTo>
                  <a:cubicBezTo>
                    <a:pt x="6662" y="1045"/>
                    <a:pt x="5941" y="1108"/>
                    <a:pt x="5612" y="1108"/>
                  </a:cubicBezTo>
                  <a:cubicBezTo>
                    <a:pt x="5361" y="1108"/>
                    <a:pt x="5361" y="983"/>
                    <a:pt x="5095" y="842"/>
                  </a:cubicBezTo>
                  <a:cubicBezTo>
                    <a:pt x="4829" y="716"/>
                    <a:pt x="4891" y="842"/>
                    <a:pt x="4766" y="654"/>
                  </a:cubicBezTo>
                  <a:cubicBezTo>
                    <a:pt x="4640" y="450"/>
                    <a:pt x="4640" y="262"/>
                    <a:pt x="4374" y="58"/>
                  </a:cubicBezTo>
                  <a:cubicBezTo>
                    <a:pt x="4316" y="17"/>
                    <a:pt x="4262" y="1"/>
                    <a:pt x="4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4175;p93">
              <a:extLst>
                <a:ext uri="{FF2B5EF4-FFF2-40B4-BE49-F238E27FC236}">
                  <a16:creationId xmlns:a16="http://schemas.microsoft.com/office/drawing/2014/main" id="{F7B50D2C-0646-E910-F8D9-A2E323ADCA48}"/>
                </a:ext>
              </a:extLst>
            </p:cNvPr>
            <p:cNvSpPr/>
            <p:nvPr/>
          </p:nvSpPr>
          <p:spPr>
            <a:xfrm>
              <a:off x="3711225" y="4461400"/>
              <a:ext cx="179500" cy="374400"/>
            </a:xfrm>
            <a:custGeom>
              <a:avLst/>
              <a:gdLst/>
              <a:ahLst/>
              <a:cxnLst/>
              <a:rect l="l" t="t" r="r" b="b"/>
              <a:pathLst>
                <a:path w="7180" h="14976" extrusionOk="0">
                  <a:moveTo>
                    <a:pt x="1253" y="0"/>
                  </a:moveTo>
                  <a:cubicBezTo>
                    <a:pt x="1205" y="0"/>
                    <a:pt x="1157" y="8"/>
                    <a:pt x="1113" y="23"/>
                  </a:cubicBezTo>
                  <a:cubicBezTo>
                    <a:pt x="910" y="23"/>
                    <a:pt x="330" y="1073"/>
                    <a:pt x="204" y="1339"/>
                  </a:cubicBezTo>
                  <a:cubicBezTo>
                    <a:pt x="1" y="1653"/>
                    <a:pt x="330" y="1794"/>
                    <a:pt x="392" y="1982"/>
                  </a:cubicBezTo>
                  <a:cubicBezTo>
                    <a:pt x="518" y="2248"/>
                    <a:pt x="330" y="2311"/>
                    <a:pt x="204" y="2515"/>
                  </a:cubicBezTo>
                  <a:cubicBezTo>
                    <a:pt x="126" y="2640"/>
                    <a:pt x="63" y="2969"/>
                    <a:pt x="63" y="3220"/>
                  </a:cubicBezTo>
                  <a:lnTo>
                    <a:pt x="126" y="3220"/>
                  </a:lnTo>
                  <a:cubicBezTo>
                    <a:pt x="330" y="3220"/>
                    <a:pt x="1176" y="3361"/>
                    <a:pt x="1176" y="3549"/>
                  </a:cubicBezTo>
                  <a:cubicBezTo>
                    <a:pt x="1176" y="3753"/>
                    <a:pt x="1113" y="3753"/>
                    <a:pt x="1113" y="4004"/>
                  </a:cubicBezTo>
                  <a:cubicBezTo>
                    <a:pt x="1176" y="4333"/>
                    <a:pt x="1302" y="4866"/>
                    <a:pt x="1176" y="4866"/>
                  </a:cubicBezTo>
                  <a:cubicBezTo>
                    <a:pt x="1113" y="4897"/>
                    <a:pt x="1000" y="4897"/>
                    <a:pt x="894" y="4897"/>
                  </a:cubicBezTo>
                  <a:cubicBezTo>
                    <a:pt x="788" y="4897"/>
                    <a:pt x="690" y="4897"/>
                    <a:pt x="659" y="4929"/>
                  </a:cubicBezTo>
                  <a:cubicBezTo>
                    <a:pt x="596" y="4991"/>
                    <a:pt x="392" y="5054"/>
                    <a:pt x="596" y="5179"/>
                  </a:cubicBezTo>
                  <a:cubicBezTo>
                    <a:pt x="722" y="5258"/>
                    <a:pt x="988" y="5320"/>
                    <a:pt x="910" y="5383"/>
                  </a:cubicBezTo>
                  <a:cubicBezTo>
                    <a:pt x="847" y="5446"/>
                    <a:pt x="722" y="5838"/>
                    <a:pt x="596" y="5838"/>
                  </a:cubicBezTo>
                  <a:cubicBezTo>
                    <a:pt x="518" y="5838"/>
                    <a:pt x="392" y="5838"/>
                    <a:pt x="455" y="6041"/>
                  </a:cubicBezTo>
                  <a:cubicBezTo>
                    <a:pt x="455" y="6167"/>
                    <a:pt x="518" y="6292"/>
                    <a:pt x="722" y="6433"/>
                  </a:cubicBezTo>
                  <a:cubicBezTo>
                    <a:pt x="988" y="6621"/>
                    <a:pt x="1051" y="6825"/>
                    <a:pt x="910" y="7013"/>
                  </a:cubicBezTo>
                  <a:cubicBezTo>
                    <a:pt x="722" y="7217"/>
                    <a:pt x="455" y="7468"/>
                    <a:pt x="518" y="7609"/>
                  </a:cubicBezTo>
                  <a:cubicBezTo>
                    <a:pt x="596" y="7734"/>
                    <a:pt x="784" y="8126"/>
                    <a:pt x="659" y="8252"/>
                  </a:cubicBezTo>
                  <a:cubicBezTo>
                    <a:pt x="603" y="8377"/>
                    <a:pt x="485" y="8591"/>
                    <a:pt x="560" y="8591"/>
                  </a:cubicBezTo>
                  <a:cubicBezTo>
                    <a:pt x="569" y="8591"/>
                    <a:pt x="581" y="8587"/>
                    <a:pt x="596" y="8581"/>
                  </a:cubicBezTo>
                  <a:cubicBezTo>
                    <a:pt x="643" y="8581"/>
                    <a:pt x="761" y="8475"/>
                    <a:pt x="817" y="8475"/>
                  </a:cubicBezTo>
                  <a:cubicBezTo>
                    <a:pt x="835" y="8475"/>
                    <a:pt x="847" y="8487"/>
                    <a:pt x="847" y="8518"/>
                  </a:cubicBezTo>
                  <a:cubicBezTo>
                    <a:pt x="847" y="8581"/>
                    <a:pt x="722" y="8910"/>
                    <a:pt x="722" y="8973"/>
                  </a:cubicBezTo>
                  <a:cubicBezTo>
                    <a:pt x="722" y="9022"/>
                    <a:pt x="722" y="9234"/>
                    <a:pt x="662" y="9234"/>
                  </a:cubicBezTo>
                  <a:cubicBezTo>
                    <a:pt x="645" y="9234"/>
                    <a:pt x="624" y="9217"/>
                    <a:pt x="596" y="9176"/>
                  </a:cubicBezTo>
                  <a:cubicBezTo>
                    <a:pt x="535" y="9018"/>
                    <a:pt x="522" y="8869"/>
                    <a:pt x="489" y="8869"/>
                  </a:cubicBezTo>
                  <a:cubicBezTo>
                    <a:pt x="480" y="8869"/>
                    <a:pt x="469" y="8882"/>
                    <a:pt x="455" y="8910"/>
                  </a:cubicBezTo>
                  <a:cubicBezTo>
                    <a:pt x="392" y="8973"/>
                    <a:pt x="455" y="8973"/>
                    <a:pt x="330" y="9098"/>
                  </a:cubicBezTo>
                  <a:cubicBezTo>
                    <a:pt x="267" y="9239"/>
                    <a:pt x="126" y="9176"/>
                    <a:pt x="126" y="9239"/>
                  </a:cubicBezTo>
                  <a:cubicBezTo>
                    <a:pt x="126" y="9364"/>
                    <a:pt x="204" y="9490"/>
                    <a:pt x="204" y="9631"/>
                  </a:cubicBezTo>
                  <a:cubicBezTo>
                    <a:pt x="204" y="9819"/>
                    <a:pt x="1" y="10023"/>
                    <a:pt x="63" y="10148"/>
                  </a:cubicBezTo>
                  <a:cubicBezTo>
                    <a:pt x="204" y="10211"/>
                    <a:pt x="330" y="10352"/>
                    <a:pt x="330" y="10477"/>
                  </a:cubicBezTo>
                  <a:cubicBezTo>
                    <a:pt x="354" y="10525"/>
                    <a:pt x="387" y="10546"/>
                    <a:pt x="419" y="10546"/>
                  </a:cubicBezTo>
                  <a:cubicBezTo>
                    <a:pt x="470" y="10546"/>
                    <a:pt x="518" y="10492"/>
                    <a:pt x="518" y="10415"/>
                  </a:cubicBezTo>
                  <a:cubicBezTo>
                    <a:pt x="518" y="10368"/>
                    <a:pt x="483" y="10095"/>
                    <a:pt x="550" y="10095"/>
                  </a:cubicBezTo>
                  <a:cubicBezTo>
                    <a:pt x="572" y="10095"/>
                    <a:pt x="607" y="10127"/>
                    <a:pt x="659" y="10211"/>
                  </a:cubicBezTo>
                  <a:cubicBezTo>
                    <a:pt x="784" y="10477"/>
                    <a:pt x="910" y="10744"/>
                    <a:pt x="722" y="10744"/>
                  </a:cubicBezTo>
                  <a:cubicBezTo>
                    <a:pt x="614" y="10744"/>
                    <a:pt x="529" y="10722"/>
                    <a:pt x="472" y="10722"/>
                  </a:cubicBezTo>
                  <a:cubicBezTo>
                    <a:pt x="421" y="10722"/>
                    <a:pt x="392" y="10740"/>
                    <a:pt x="392" y="10806"/>
                  </a:cubicBezTo>
                  <a:cubicBezTo>
                    <a:pt x="455" y="10932"/>
                    <a:pt x="784" y="11136"/>
                    <a:pt x="784" y="11261"/>
                  </a:cubicBezTo>
                  <a:cubicBezTo>
                    <a:pt x="722" y="11386"/>
                    <a:pt x="847" y="11653"/>
                    <a:pt x="659" y="11653"/>
                  </a:cubicBezTo>
                  <a:cubicBezTo>
                    <a:pt x="518" y="11590"/>
                    <a:pt x="455" y="11386"/>
                    <a:pt x="392" y="11261"/>
                  </a:cubicBezTo>
                  <a:cubicBezTo>
                    <a:pt x="293" y="11211"/>
                    <a:pt x="184" y="11113"/>
                    <a:pt x="112" y="11113"/>
                  </a:cubicBezTo>
                  <a:cubicBezTo>
                    <a:pt x="93" y="11113"/>
                    <a:pt x="76" y="11119"/>
                    <a:pt x="63" y="11136"/>
                  </a:cubicBezTo>
                  <a:cubicBezTo>
                    <a:pt x="63" y="11198"/>
                    <a:pt x="1" y="11198"/>
                    <a:pt x="63" y="11324"/>
                  </a:cubicBezTo>
                  <a:cubicBezTo>
                    <a:pt x="204" y="11527"/>
                    <a:pt x="126" y="11716"/>
                    <a:pt x="204" y="11841"/>
                  </a:cubicBezTo>
                  <a:cubicBezTo>
                    <a:pt x="267" y="11982"/>
                    <a:pt x="330" y="12170"/>
                    <a:pt x="596" y="12233"/>
                  </a:cubicBezTo>
                  <a:cubicBezTo>
                    <a:pt x="847" y="12233"/>
                    <a:pt x="1176" y="12374"/>
                    <a:pt x="1302" y="12499"/>
                  </a:cubicBezTo>
                  <a:cubicBezTo>
                    <a:pt x="1505" y="12625"/>
                    <a:pt x="1693" y="12828"/>
                    <a:pt x="1693" y="12954"/>
                  </a:cubicBezTo>
                  <a:cubicBezTo>
                    <a:pt x="1772" y="13095"/>
                    <a:pt x="2023" y="13220"/>
                    <a:pt x="2085" y="13283"/>
                  </a:cubicBezTo>
                  <a:cubicBezTo>
                    <a:pt x="2226" y="13408"/>
                    <a:pt x="2477" y="13487"/>
                    <a:pt x="2477" y="13612"/>
                  </a:cubicBezTo>
                  <a:cubicBezTo>
                    <a:pt x="2555" y="13738"/>
                    <a:pt x="2555" y="13800"/>
                    <a:pt x="2681" y="13879"/>
                  </a:cubicBezTo>
                  <a:cubicBezTo>
                    <a:pt x="2869" y="13941"/>
                    <a:pt x="2869" y="14129"/>
                    <a:pt x="2869" y="14270"/>
                  </a:cubicBezTo>
                  <a:cubicBezTo>
                    <a:pt x="2806" y="14396"/>
                    <a:pt x="2744" y="14521"/>
                    <a:pt x="2869" y="14725"/>
                  </a:cubicBezTo>
                  <a:cubicBezTo>
                    <a:pt x="2947" y="14788"/>
                    <a:pt x="3010" y="14913"/>
                    <a:pt x="3135" y="14976"/>
                  </a:cubicBezTo>
                  <a:cubicBezTo>
                    <a:pt x="3198" y="14913"/>
                    <a:pt x="3339" y="14850"/>
                    <a:pt x="3402" y="14850"/>
                  </a:cubicBezTo>
                  <a:cubicBezTo>
                    <a:pt x="3428" y="14837"/>
                    <a:pt x="3476" y="14832"/>
                    <a:pt x="3537" y="14832"/>
                  </a:cubicBezTo>
                  <a:cubicBezTo>
                    <a:pt x="3703" y="14832"/>
                    <a:pt x="3968" y="14869"/>
                    <a:pt x="4176" y="14869"/>
                  </a:cubicBezTo>
                  <a:cubicBezTo>
                    <a:pt x="4252" y="14869"/>
                    <a:pt x="4321" y="14864"/>
                    <a:pt x="4374" y="14850"/>
                  </a:cubicBezTo>
                  <a:cubicBezTo>
                    <a:pt x="4640" y="14850"/>
                    <a:pt x="4766" y="14584"/>
                    <a:pt x="4828" y="14396"/>
                  </a:cubicBezTo>
                  <a:cubicBezTo>
                    <a:pt x="4907" y="14192"/>
                    <a:pt x="4577" y="13879"/>
                    <a:pt x="4577" y="13738"/>
                  </a:cubicBezTo>
                  <a:cubicBezTo>
                    <a:pt x="4577" y="13549"/>
                    <a:pt x="4577" y="13612"/>
                    <a:pt x="4703" y="13487"/>
                  </a:cubicBezTo>
                  <a:cubicBezTo>
                    <a:pt x="4828" y="13408"/>
                    <a:pt x="4703" y="13283"/>
                    <a:pt x="4828" y="13158"/>
                  </a:cubicBezTo>
                  <a:cubicBezTo>
                    <a:pt x="5032" y="13095"/>
                    <a:pt x="5549" y="13017"/>
                    <a:pt x="5753" y="12703"/>
                  </a:cubicBezTo>
                  <a:cubicBezTo>
                    <a:pt x="5941" y="12374"/>
                    <a:pt x="5941" y="12045"/>
                    <a:pt x="6004" y="11841"/>
                  </a:cubicBezTo>
                  <a:cubicBezTo>
                    <a:pt x="6082" y="11653"/>
                    <a:pt x="6145" y="11324"/>
                    <a:pt x="6208" y="11261"/>
                  </a:cubicBezTo>
                  <a:cubicBezTo>
                    <a:pt x="6222" y="11247"/>
                    <a:pt x="6253" y="11242"/>
                    <a:pt x="6293" y="11242"/>
                  </a:cubicBezTo>
                  <a:cubicBezTo>
                    <a:pt x="6363" y="11242"/>
                    <a:pt x="6461" y="11257"/>
                    <a:pt x="6538" y="11257"/>
                  </a:cubicBezTo>
                  <a:cubicBezTo>
                    <a:pt x="6609" y="11257"/>
                    <a:pt x="6662" y="11245"/>
                    <a:pt x="6662" y="11198"/>
                  </a:cubicBezTo>
                  <a:cubicBezTo>
                    <a:pt x="6725" y="11057"/>
                    <a:pt x="6662" y="10806"/>
                    <a:pt x="6788" y="10744"/>
                  </a:cubicBezTo>
                  <a:cubicBezTo>
                    <a:pt x="6929" y="10603"/>
                    <a:pt x="7117" y="10603"/>
                    <a:pt x="7117" y="10477"/>
                  </a:cubicBezTo>
                  <a:cubicBezTo>
                    <a:pt x="7117" y="10352"/>
                    <a:pt x="7179" y="9694"/>
                    <a:pt x="7117" y="9490"/>
                  </a:cubicBezTo>
                  <a:cubicBezTo>
                    <a:pt x="7117" y="9364"/>
                    <a:pt x="6929" y="9035"/>
                    <a:pt x="6788" y="8706"/>
                  </a:cubicBezTo>
                  <a:lnTo>
                    <a:pt x="6662" y="8706"/>
                  </a:lnTo>
                  <a:cubicBezTo>
                    <a:pt x="6333" y="8706"/>
                    <a:pt x="6004" y="8518"/>
                    <a:pt x="5878" y="8314"/>
                  </a:cubicBezTo>
                  <a:cubicBezTo>
                    <a:pt x="5753" y="8126"/>
                    <a:pt x="5816" y="7860"/>
                    <a:pt x="5690" y="7797"/>
                  </a:cubicBezTo>
                  <a:cubicBezTo>
                    <a:pt x="5549" y="7734"/>
                    <a:pt x="5220" y="7797"/>
                    <a:pt x="5032" y="7672"/>
                  </a:cubicBezTo>
                  <a:cubicBezTo>
                    <a:pt x="4828" y="7531"/>
                    <a:pt x="4703" y="6621"/>
                    <a:pt x="4766" y="6355"/>
                  </a:cubicBezTo>
                  <a:cubicBezTo>
                    <a:pt x="4766" y="6167"/>
                    <a:pt x="4703" y="5963"/>
                    <a:pt x="4577" y="5712"/>
                  </a:cubicBezTo>
                  <a:cubicBezTo>
                    <a:pt x="4436" y="5383"/>
                    <a:pt x="4828" y="5446"/>
                    <a:pt x="4969" y="5320"/>
                  </a:cubicBezTo>
                  <a:cubicBezTo>
                    <a:pt x="5157" y="5117"/>
                    <a:pt x="4907" y="4866"/>
                    <a:pt x="4828" y="4208"/>
                  </a:cubicBezTo>
                  <a:cubicBezTo>
                    <a:pt x="4766" y="4082"/>
                    <a:pt x="4766" y="3941"/>
                    <a:pt x="4766" y="3878"/>
                  </a:cubicBezTo>
                  <a:cubicBezTo>
                    <a:pt x="4766" y="3612"/>
                    <a:pt x="4907" y="3690"/>
                    <a:pt x="4969" y="3424"/>
                  </a:cubicBezTo>
                  <a:cubicBezTo>
                    <a:pt x="5095" y="3157"/>
                    <a:pt x="5032" y="3032"/>
                    <a:pt x="4907" y="2515"/>
                  </a:cubicBezTo>
                  <a:cubicBezTo>
                    <a:pt x="4766" y="1982"/>
                    <a:pt x="4766" y="1731"/>
                    <a:pt x="4374" y="1402"/>
                  </a:cubicBezTo>
                  <a:cubicBezTo>
                    <a:pt x="3919" y="1073"/>
                    <a:pt x="3731" y="1198"/>
                    <a:pt x="3465" y="1010"/>
                  </a:cubicBezTo>
                  <a:cubicBezTo>
                    <a:pt x="3198" y="869"/>
                    <a:pt x="2947" y="681"/>
                    <a:pt x="2744" y="555"/>
                  </a:cubicBezTo>
                  <a:cubicBezTo>
                    <a:pt x="2681" y="555"/>
                    <a:pt x="2618" y="477"/>
                    <a:pt x="2555" y="477"/>
                  </a:cubicBezTo>
                  <a:cubicBezTo>
                    <a:pt x="2226" y="477"/>
                    <a:pt x="2085" y="681"/>
                    <a:pt x="1772" y="744"/>
                  </a:cubicBezTo>
                  <a:cubicBezTo>
                    <a:pt x="1738" y="752"/>
                    <a:pt x="1709" y="756"/>
                    <a:pt x="1684" y="756"/>
                  </a:cubicBezTo>
                  <a:cubicBezTo>
                    <a:pt x="1520" y="756"/>
                    <a:pt x="1568" y="576"/>
                    <a:pt x="1568" y="289"/>
                  </a:cubicBezTo>
                  <a:cubicBezTo>
                    <a:pt x="1568" y="85"/>
                    <a:pt x="1411" y="0"/>
                    <a:pt x="1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4176;p93">
              <a:extLst>
                <a:ext uri="{FF2B5EF4-FFF2-40B4-BE49-F238E27FC236}">
                  <a16:creationId xmlns:a16="http://schemas.microsoft.com/office/drawing/2014/main" id="{8D09D308-7D13-AB89-A45B-5DD1A70ECD0E}"/>
                </a:ext>
              </a:extLst>
            </p:cNvPr>
            <p:cNvSpPr/>
            <p:nvPr/>
          </p:nvSpPr>
          <p:spPr>
            <a:xfrm>
              <a:off x="800125" y="3969000"/>
              <a:ext cx="445550" cy="675100"/>
            </a:xfrm>
            <a:custGeom>
              <a:avLst/>
              <a:gdLst/>
              <a:ahLst/>
              <a:cxnLst/>
              <a:rect l="l" t="t" r="r" b="b"/>
              <a:pathLst>
                <a:path w="17822" h="27004" extrusionOk="0">
                  <a:moveTo>
                    <a:pt x="10455" y="0"/>
                  </a:moveTo>
                  <a:cubicBezTo>
                    <a:pt x="10251" y="0"/>
                    <a:pt x="9468" y="0"/>
                    <a:pt x="9342" y="63"/>
                  </a:cubicBezTo>
                  <a:cubicBezTo>
                    <a:pt x="9138" y="126"/>
                    <a:pt x="9076" y="329"/>
                    <a:pt x="8888" y="392"/>
                  </a:cubicBezTo>
                  <a:lnTo>
                    <a:pt x="8684" y="392"/>
                  </a:lnTo>
                  <a:cubicBezTo>
                    <a:pt x="8621" y="392"/>
                    <a:pt x="8496" y="392"/>
                    <a:pt x="8417" y="455"/>
                  </a:cubicBezTo>
                  <a:cubicBezTo>
                    <a:pt x="8229" y="455"/>
                    <a:pt x="8104" y="847"/>
                    <a:pt x="8167" y="1050"/>
                  </a:cubicBezTo>
                  <a:cubicBezTo>
                    <a:pt x="8167" y="1176"/>
                    <a:pt x="8558" y="1238"/>
                    <a:pt x="8496" y="1301"/>
                  </a:cubicBezTo>
                  <a:cubicBezTo>
                    <a:pt x="8496" y="1442"/>
                    <a:pt x="8104" y="1630"/>
                    <a:pt x="7963" y="1897"/>
                  </a:cubicBezTo>
                  <a:cubicBezTo>
                    <a:pt x="7900" y="2148"/>
                    <a:pt x="7963" y="2743"/>
                    <a:pt x="7963" y="2931"/>
                  </a:cubicBezTo>
                  <a:cubicBezTo>
                    <a:pt x="7963" y="3135"/>
                    <a:pt x="7775" y="3010"/>
                    <a:pt x="7775" y="3135"/>
                  </a:cubicBezTo>
                  <a:cubicBezTo>
                    <a:pt x="7775" y="3323"/>
                    <a:pt x="7837" y="3856"/>
                    <a:pt x="8026" y="4248"/>
                  </a:cubicBezTo>
                  <a:cubicBezTo>
                    <a:pt x="8292" y="4577"/>
                    <a:pt x="8684" y="4891"/>
                    <a:pt x="8950" y="5220"/>
                  </a:cubicBezTo>
                  <a:cubicBezTo>
                    <a:pt x="9062" y="5366"/>
                    <a:pt x="8997" y="5422"/>
                    <a:pt x="8873" y="5422"/>
                  </a:cubicBezTo>
                  <a:cubicBezTo>
                    <a:pt x="8717" y="5422"/>
                    <a:pt x="8468" y="5333"/>
                    <a:pt x="8355" y="5220"/>
                  </a:cubicBezTo>
                  <a:cubicBezTo>
                    <a:pt x="8179" y="5102"/>
                    <a:pt x="7824" y="4697"/>
                    <a:pt x="7664" y="4697"/>
                  </a:cubicBezTo>
                  <a:cubicBezTo>
                    <a:pt x="7653" y="4697"/>
                    <a:pt x="7643" y="4699"/>
                    <a:pt x="7634" y="4703"/>
                  </a:cubicBezTo>
                  <a:cubicBezTo>
                    <a:pt x="7508" y="4703"/>
                    <a:pt x="7179" y="5424"/>
                    <a:pt x="6991" y="5674"/>
                  </a:cubicBezTo>
                  <a:cubicBezTo>
                    <a:pt x="6787" y="6003"/>
                    <a:pt x="6662" y="6599"/>
                    <a:pt x="6725" y="6725"/>
                  </a:cubicBezTo>
                  <a:cubicBezTo>
                    <a:pt x="6737" y="6765"/>
                    <a:pt x="6755" y="6782"/>
                    <a:pt x="6775" y="6782"/>
                  </a:cubicBezTo>
                  <a:cubicBezTo>
                    <a:pt x="6859" y="6782"/>
                    <a:pt x="6991" y="6496"/>
                    <a:pt x="6991" y="6333"/>
                  </a:cubicBezTo>
                  <a:cubicBezTo>
                    <a:pt x="6991" y="6145"/>
                    <a:pt x="7383" y="5612"/>
                    <a:pt x="7446" y="5612"/>
                  </a:cubicBezTo>
                  <a:cubicBezTo>
                    <a:pt x="7508" y="5674"/>
                    <a:pt x="7320" y="6066"/>
                    <a:pt x="7116" y="6333"/>
                  </a:cubicBezTo>
                  <a:cubicBezTo>
                    <a:pt x="6991" y="6536"/>
                    <a:pt x="7320" y="6599"/>
                    <a:pt x="7242" y="6787"/>
                  </a:cubicBezTo>
                  <a:cubicBezTo>
                    <a:pt x="7179" y="6991"/>
                    <a:pt x="7054" y="6850"/>
                    <a:pt x="7054" y="6991"/>
                  </a:cubicBezTo>
                  <a:cubicBezTo>
                    <a:pt x="6991" y="7179"/>
                    <a:pt x="6850" y="7242"/>
                    <a:pt x="6725" y="7242"/>
                  </a:cubicBezTo>
                  <a:cubicBezTo>
                    <a:pt x="6599" y="7320"/>
                    <a:pt x="6662" y="7383"/>
                    <a:pt x="6599" y="7571"/>
                  </a:cubicBezTo>
                  <a:cubicBezTo>
                    <a:pt x="6599" y="7617"/>
                    <a:pt x="6592" y="7636"/>
                    <a:pt x="6580" y="7636"/>
                  </a:cubicBezTo>
                  <a:cubicBezTo>
                    <a:pt x="6539" y="7636"/>
                    <a:pt x="6444" y="7417"/>
                    <a:pt x="6395" y="7320"/>
                  </a:cubicBezTo>
                  <a:cubicBezTo>
                    <a:pt x="6390" y="7303"/>
                    <a:pt x="6381" y="7294"/>
                    <a:pt x="6368" y="7294"/>
                  </a:cubicBezTo>
                  <a:cubicBezTo>
                    <a:pt x="6235" y="7294"/>
                    <a:pt x="5730" y="8217"/>
                    <a:pt x="5486" y="8746"/>
                  </a:cubicBezTo>
                  <a:cubicBezTo>
                    <a:pt x="5220" y="9342"/>
                    <a:pt x="5424" y="9076"/>
                    <a:pt x="5424" y="9405"/>
                  </a:cubicBezTo>
                  <a:cubicBezTo>
                    <a:pt x="5486" y="9671"/>
                    <a:pt x="3464" y="11819"/>
                    <a:pt x="3261" y="12085"/>
                  </a:cubicBezTo>
                  <a:cubicBezTo>
                    <a:pt x="3072" y="12336"/>
                    <a:pt x="3135" y="12540"/>
                    <a:pt x="3010" y="12540"/>
                  </a:cubicBezTo>
                  <a:cubicBezTo>
                    <a:pt x="2869" y="12540"/>
                    <a:pt x="2743" y="12540"/>
                    <a:pt x="2618" y="12336"/>
                  </a:cubicBezTo>
                  <a:cubicBezTo>
                    <a:pt x="2566" y="12304"/>
                    <a:pt x="2515" y="12288"/>
                    <a:pt x="2467" y="12288"/>
                  </a:cubicBezTo>
                  <a:cubicBezTo>
                    <a:pt x="2330" y="12288"/>
                    <a:pt x="2226" y="12420"/>
                    <a:pt x="2226" y="12665"/>
                  </a:cubicBezTo>
                  <a:cubicBezTo>
                    <a:pt x="2226" y="13057"/>
                    <a:pt x="2085" y="13261"/>
                    <a:pt x="1834" y="13653"/>
                  </a:cubicBezTo>
                  <a:cubicBezTo>
                    <a:pt x="1505" y="13982"/>
                    <a:pt x="1568" y="13903"/>
                    <a:pt x="1630" y="14170"/>
                  </a:cubicBezTo>
                  <a:cubicBezTo>
                    <a:pt x="1693" y="14374"/>
                    <a:pt x="1239" y="15079"/>
                    <a:pt x="1050" y="15345"/>
                  </a:cubicBezTo>
                  <a:cubicBezTo>
                    <a:pt x="847" y="15549"/>
                    <a:pt x="1239" y="15675"/>
                    <a:pt x="1568" y="15800"/>
                  </a:cubicBezTo>
                  <a:cubicBezTo>
                    <a:pt x="1643" y="15840"/>
                    <a:pt x="1718" y="15857"/>
                    <a:pt x="1797" y="15857"/>
                  </a:cubicBezTo>
                  <a:cubicBezTo>
                    <a:pt x="1999" y="15857"/>
                    <a:pt x="2236" y="15747"/>
                    <a:pt x="2618" y="15612"/>
                  </a:cubicBezTo>
                  <a:cubicBezTo>
                    <a:pt x="2877" y="15510"/>
                    <a:pt x="2990" y="15459"/>
                    <a:pt x="3039" y="15459"/>
                  </a:cubicBezTo>
                  <a:cubicBezTo>
                    <a:pt x="3088" y="15459"/>
                    <a:pt x="3072" y="15510"/>
                    <a:pt x="3072" y="15612"/>
                  </a:cubicBezTo>
                  <a:cubicBezTo>
                    <a:pt x="3072" y="15800"/>
                    <a:pt x="2931" y="15863"/>
                    <a:pt x="2618" y="16004"/>
                  </a:cubicBezTo>
                  <a:cubicBezTo>
                    <a:pt x="2351" y="16129"/>
                    <a:pt x="2806" y="16254"/>
                    <a:pt x="2806" y="16396"/>
                  </a:cubicBezTo>
                  <a:cubicBezTo>
                    <a:pt x="2806" y="16427"/>
                    <a:pt x="2789" y="16439"/>
                    <a:pt x="2763" y="16439"/>
                  </a:cubicBezTo>
                  <a:cubicBezTo>
                    <a:pt x="2686" y="16439"/>
                    <a:pt x="2524" y="16333"/>
                    <a:pt x="2477" y="16333"/>
                  </a:cubicBezTo>
                  <a:cubicBezTo>
                    <a:pt x="2429" y="16333"/>
                    <a:pt x="2343" y="16518"/>
                    <a:pt x="2278" y="16518"/>
                  </a:cubicBezTo>
                  <a:cubicBezTo>
                    <a:pt x="2258" y="16518"/>
                    <a:pt x="2241" y="16502"/>
                    <a:pt x="2226" y="16458"/>
                  </a:cubicBezTo>
                  <a:cubicBezTo>
                    <a:pt x="2148" y="16333"/>
                    <a:pt x="1834" y="16192"/>
                    <a:pt x="1568" y="16129"/>
                  </a:cubicBezTo>
                  <a:cubicBezTo>
                    <a:pt x="1555" y="16125"/>
                    <a:pt x="1543" y="16123"/>
                    <a:pt x="1534" y="16123"/>
                  </a:cubicBezTo>
                  <a:cubicBezTo>
                    <a:pt x="1389" y="16123"/>
                    <a:pt x="1568" y="16534"/>
                    <a:pt x="1568" y="16725"/>
                  </a:cubicBezTo>
                  <a:cubicBezTo>
                    <a:pt x="1568" y="16913"/>
                    <a:pt x="1442" y="17179"/>
                    <a:pt x="1364" y="17242"/>
                  </a:cubicBezTo>
                  <a:cubicBezTo>
                    <a:pt x="1301" y="17367"/>
                    <a:pt x="1897" y="17508"/>
                    <a:pt x="2148" y="17508"/>
                  </a:cubicBezTo>
                  <a:cubicBezTo>
                    <a:pt x="2414" y="17508"/>
                    <a:pt x="2414" y="17508"/>
                    <a:pt x="2806" y="17367"/>
                  </a:cubicBezTo>
                  <a:cubicBezTo>
                    <a:pt x="2855" y="17360"/>
                    <a:pt x="2893" y="17356"/>
                    <a:pt x="2924" y="17356"/>
                  </a:cubicBezTo>
                  <a:cubicBezTo>
                    <a:pt x="3140" y="17356"/>
                    <a:pt x="2964" y="17540"/>
                    <a:pt x="3198" y="17759"/>
                  </a:cubicBezTo>
                  <a:cubicBezTo>
                    <a:pt x="3259" y="17858"/>
                    <a:pt x="3284" y="17898"/>
                    <a:pt x="3293" y="17898"/>
                  </a:cubicBezTo>
                  <a:cubicBezTo>
                    <a:pt x="3316" y="17898"/>
                    <a:pt x="3259" y="17684"/>
                    <a:pt x="3402" y="17508"/>
                  </a:cubicBezTo>
                  <a:cubicBezTo>
                    <a:pt x="3435" y="17472"/>
                    <a:pt x="3459" y="17457"/>
                    <a:pt x="3474" y="17457"/>
                  </a:cubicBezTo>
                  <a:cubicBezTo>
                    <a:pt x="3547" y="17457"/>
                    <a:pt x="3453" y="17784"/>
                    <a:pt x="3402" y="17900"/>
                  </a:cubicBezTo>
                  <a:cubicBezTo>
                    <a:pt x="3323" y="18088"/>
                    <a:pt x="3652" y="18214"/>
                    <a:pt x="3982" y="18418"/>
                  </a:cubicBezTo>
                  <a:cubicBezTo>
                    <a:pt x="4248" y="18684"/>
                    <a:pt x="3919" y="18684"/>
                    <a:pt x="3793" y="18684"/>
                  </a:cubicBezTo>
                  <a:cubicBezTo>
                    <a:pt x="3652" y="18684"/>
                    <a:pt x="3464" y="18418"/>
                    <a:pt x="3323" y="18355"/>
                  </a:cubicBezTo>
                  <a:cubicBezTo>
                    <a:pt x="3198" y="18292"/>
                    <a:pt x="2869" y="17822"/>
                    <a:pt x="2806" y="17759"/>
                  </a:cubicBezTo>
                  <a:cubicBezTo>
                    <a:pt x="2799" y="17746"/>
                    <a:pt x="2794" y="17740"/>
                    <a:pt x="2790" y="17740"/>
                  </a:cubicBezTo>
                  <a:cubicBezTo>
                    <a:pt x="2756" y="17740"/>
                    <a:pt x="2813" y="18186"/>
                    <a:pt x="2869" y="18480"/>
                  </a:cubicBezTo>
                  <a:cubicBezTo>
                    <a:pt x="3010" y="18747"/>
                    <a:pt x="2681" y="19389"/>
                    <a:pt x="2414" y="19656"/>
                  </a:cubicBezTo>
                  <a:cubicBezTo>
                    <a:pt x="2148" y="19860"/>
                    <a:pt x="1897" y="19985"/>
                    <a:pt x="1756" y="20173"/>
                  </a:cubicBezTo>
                  <a:cubicBezTo>
                    <a:pt x="1689" y="20315"/>
                    <a:pt x="1769" y="20328"/>
                    <a:pt x="1890" y="20328"/>
                  </a:cubicBezTo>
                  <a:cubicBezTo>
                    <a:pt x="1916" y="20328"/>
                    <a:pt x="1944" y="20327"/>
                    <a:pt x="1973" y="20327"/>
                  </a:cubicBezTo>
                  <a:cubicBezTo>
                    <a:pt x="2060" y="20327"/>
                    <a:pt x="2155" y="20333"/>
                    <a:pt x="2226" y="20377"/>
                  </a:cubicBezTo>
                  <a:cubicBezTo>
                    <a:pt x="2351" y="20502"/>
                    <a:pt x="2226" y="20957"/>
                    <a:pt x="2085" y="21161"/>
                  </a:cubicBezTo>
                  <a:cubicBezTo>
                    <a:pt x="1960" y="21427"/>
                    <a:pt x="1960" y="21490"/>
                    <a:pt x="2085" y="21741"/>
                  </a:cubicBezTo>
                  <a:cubicBezTo>
                    <a:pt x="2172" y="21867"/>
                    <a:pt x="2176" y="21891"/>
                    <a:pt x="2121" y="21891"/>
                  </a:cubicBezTo>
                  <a:cubicBezTo>
                    <a:pt x="2087" y="21891"/>
                    <a:pt x="2031" y="21882"/>
                    <a:pt x="1960" y="21882"/>
                  </a:cubicBezTo>
                  <a:cubicBezTo>
                    <a:pt x="1834" y="21882"/>
                    <a:pt x="1568" y="23057"/>
                    <a:pt x="1301" y="23449"/>
                  </a:cubicBezTo>
                  <a:cubicBezTo>
                    <a:pt x="1188" y="23647"/>
                    <a:pt x="1070" y="23652"/>
                    <a:pt x="966" y="23652"/>
                  </a:cubicBezTo>
                  <a:cubicBezTo>
                    <a:pt x="960" y="23652"/>
                    <a:pt x="954" y="23652"/>
                    <a:pt x="947" y="23652"/>
                  </a:cubicBezTo>
                  <a:cubicBezTo>
                    <a:pt x="886" y="23652"/>
                    <a:pt x="830" y="23654"/>
                    <a:pt x="784" y="23700"/>
                  </a:cubicBezTo>
                  <a:cubicBezTo>
                    <a:pt x="721" y="23841"/>
                    <a:pt x="659" y="23966"/>
                    <a:pt x="580" y="24029"/>
                  </a:cubicBezTo>
                  <a:cubicBezTo>
                    <a:pt x="518" y="24092"/>
                    <a:pt x="455" y="24421"/>
                    <a:pt x="329" y="24562"/>
                  </a:cubicBezTo>
                  <a:cubicBezTo>
                    <a:pt x="188" y="24687"/>
                    <a:pt x="0" y="24813"/>
                    <a:pt x="63" y="24875"/>
                  </a:cubicBezTo>
                  <a:cubicBezTo>
                    <a:pt x="63" y="24946"/>
                    <a:pt x="130" y="24981"/>
                    <a:pt x="228" y="24981"/>
                  </a:cubicBezTo>
                  <a:cubicBezTo>
                    <a:pt x="326" y="24981"/>
                    <a:pt x="455" y="24946"/>
                    <a:pt x="580" y="24875"/>
                  </a:cubicBezTo>
                  <a:cubicBezTo>
                    <a:pt x="642" y="24852"/>
                    <a:pt x="696" y="24842"/>
                    <a:pt x="747" y="24842"/>
                  </a:cubicBezTo>
                  <a:cubicBezTo>
                    <a:pt x="966" y="24842"/>
                    <a:pt x="1097" y="25028"/>
                    <a:pt x="1301" y="25079"/>
                  </a:cubicBezTo>
                  <a:cubicBezTo>
                    <a:pt x="1352" y="25091"/>
                    <a:pt x="1391" y="25096"/>
                    <a:pt x="1422" y="25096"/>
                  </a:cubicBezTo>
                  <a:cubicBezTo>
                    <a:pt x="1553" y="25096"/>
                    <a:pt x="1541" y="25004"/>
                    <a:pt x="1693" y="24954"/>
                  </a:cubicBezTo>
                  <a:cubicBezTo>
                    <a:pt x="1744" y="24919"/>
                    <a:pt x="1785" y="24905"/>
                    <a:pt x="1824" y="24905"/>
                  </a:cubicBezTo>
                  <a:cubicBezTo>
                    <a:pt x="1940" y="24905"/>
                    <a:pt x="2026" y="25032"/>
                    <a:pt x="2226" y="25079"/>
                  </a:cubicBezTo>
                  <a:cubicBezTo>
                    <a:pt x="2540" y="25142"/>
                    <a:pt x="2414" y="25346"/>
                    <a:pt x="2477" y="25534"/>
                  </a:cubicBezTo>
                  <a:cubicBezTo>
                    <a:pt x="2477" y="25659"/>
                    <a:pt x="2806" y="25863"/>
                    <a:pt x="3010" y="25926"/>
                  </a:cubicBezTo>
                  <a:cubicBezTo>
                    <a:pt x="3261" y="25988"/>
                    <a:pt x="3527" y="26192"/>
                    <a:pt x="3793" y="26317"/>
                  </a:cubicBezTo>
                  <a:cubicBezTo>
                    <a:pt x="4044" y="26380"/>
                    <a:pt x="3982" y="26647"/>
                    <a:pt x="4248" y="26913"/>
                  </a:cubicBezTo>
                  <a:cubicBezTo>
                    <a:pt x="4313" y="26978"/>
                    <a:pt x="4356" y="27004"/>
                    <a:pt x="4390" y="27004"/>
                  </a:cubicBezTo>
                  <a:cubicBezTo>
                    <a:pt x="4488" y="27004"/>
                    <a:pt x="4505" y="26786"/>
                    <a:pt x="4703" y="26647"/>
                  </a:cubicBezTo>
                  <a:cubicBezTo>
                    <a:pt x="4776" y="26590"/>
                    <a:pt x="4864" y="26570"/>
                    <a:pt x="4964" y="26570"/>
                  </a:cubicBezTo>
                  <a:cubicBezTo>
                    <a:pt x="5225" y="26570"/>
                    <a:pt x="5567" y="26709"/>
                    <a:pt x="5941" y="26709"/>
                  </a:cubicBezTo>
                  <a:cubicBezTo>
                    <a:pt x="6458" y="26709"/>
                    <a:pt x="6207" y="26521"/>
                    <a:pt x="6395" y="26380"/>
                  </a:cubicBezTo>
                  <a:cubicBezTo>
                    <a:pt x="6445" y="26334"/>
                    <a:pt x="6479" y="26315"/>
                    <a:pt x="6502" y="26315"/>
                  </a:cubicBezTo>
                  <a:cubicBezTo>
                    <a:pt x="6576" y="26315"/>
                    <a:pt x="6552" y="26507"/>
                    <a:pt x="6599" y="26709"/>
                  </a:cubicBezTo>
                  <a:cubicBezTo>
                    <a:pt x="6599" y="26835"/>
                    <a:pt x="6662" y="26913"/>
                    <a:pt x="6787" y="26913"/>
                  </a:cubicBezTo>
                  <a:cubicBezTo>
                    <a:pt x="6850" y="26443"/>
                    <a:pt x="7054" y="25596"/>
                    <a:pt x="7054" y="25205"/>
                  </a:cubicBezTo>
                  <a:cubicBezTo>
                    <a:pt x="6991" y="24750"/>
                    <a:pt x="6725" y="24484"/>
                    <a:pt x="7054" y="24092"/>
                  </a:cubicBezTo>
                  <a:cubicBezTo>
                    <a:pt x="7373" y="23788"/>
                    <a:pt x="8487" y="22851"/>
                    <a:pt x="8784" y="22851"/>
                  </a:cubicBezTo>
                  <a:cubicBezTo>
                    <a:pt x="8793" y="22851"/>
                    <a:pt x="8802" y="22851"/>
                    <a:pt x="8809" y="22853"/>
                  </a:cubicBezTo>
                  <a:cubicBezTo>
                    <a:pt x="9029" y="22853"/>
                    <a:pt x="9339" y="22972"/>
                    <a:pt x="9558" y="22972"/>
                  </a:cubicBezTo>
                  <a:cubicBezTo>
                    <a:pt x="9668" y="22972"/>
                    <a:pt x="9755" y="22942"/>
                    <a:pt x="9797" y="22853"/>
                  </a:cubicBezTo>
                  <a:cubicBezTo>
                    <a:pt x="9922" y="22524"/>
                    <a:pt x="9859" y="22336"/>
                    <a:pt x="9734" y="22132"/>
                  </a:cubicBezTo>
                  <a:cubicBezTo>
                    <a:pt x="9530" y="22007"/>
                    <a:pt x="9013" y="21098"/>
                    <a:pt x="8950" y="20894"/>
                  </a:cubicBezTo>
                  <a:cubicBezTo>
                    <a:pt x="8888" y="20706"/>
                    <a:pt x="8496" y="20377"/>
                    <a:pt x="8496" y="20251"/>
                  </a:cubicBezTo>
                  <a:cubicBezTo>
                    <a:pt x="8496" y="20048"/>
                    <a:pt x="8684" y="19922"/>
                    <a:pt x="8747" y="19719"/>
                  </a:cubicBezTo>
                  <a:cubicBezTo>
                    <a:pt x="8809" y="19530"/>
                    <a:pt x="8950" y="19139"/>
                    <a:pt x="9138" y="18935"/>
                  </a:cubicBezTo>
                  <a:cubicBezTo>
                    <a:pt x="9342" y="18747"/>
                    <a:pt x="10455" y="18684"/>
                    <a:pt x="10769" y="18214"/>
                  </a:cubicBezTo>
                  <a:cubicBezTo>
                    <a:pt x="11035" y="17759"/>
                    <a:pt x="11035" y="17305"/>
                    <a:pt x="10972" y="17242"/>
                  </a:cubicBezTo>
                  <a:cubicBezTo>
                    <a:pt x="10895" y="17242"/>
                    <a:pt x="10811" y="17344"/>
                    <a:pt x="10729" y="17344"/>
                  </a:cubicBezTo>
                  <a:cubicBezTo>
                    <a:pt x="10678" y="17344"/>
                    <a:pt x="10628" y="17305"/>
                    <a:pt x="10580" y="17179"/>
                  </a:cubicBezTo>
                  <a:cubicBezTo>
                    <a:pt x="10377" y="16913"/>
                    <a:pt x="9985" y="16396"/>
                    <a:pt x="10126" y="16066"/>
                  </a:cubicBezTo>
                  <a:cubicBezTo>
                    <a:pt x="10251" y="15737"/>
                    <a:pt x="10377" y="15675"/>
                    <a:pt x="10251" y="15283"/>
                  </a:cubicBezTo>
                  <a:cubicBezTo>
                    <a:pt x="10126" y="14891"/>
                    <a:pt x="9797" y="13778"/>
                    <a:pt x="9922" y="13653"/>
                  </a:cubicBezTo>
                  <a:cubicBezTo>
                    <a:pt x="9974" y="13578"/>
                    <a:pt x="10015" y="13550"/>
                    <a:pt x="10058" y="13550"/>
                  </a:cubicBezTo>
                  <a:cubicBezTo>
                    <a:pt x="10134" y="13550"/>
                    <a:pt x="10217" y="13636"/>
                    <a:pt x="10377" y="13715"/>
                  </a:cubicBezTo>
                  <a:cubicBezTo>
                    <a:pt x="10643" y="13903"/>
                    <a:pt x="10910" y="13841"/>
                    <a:pt x="11098" y="13903"/>
                  </a:cubicBezTo>
                  <a:cubicBezTo>
                    <a:pt x="11268" y="13969"/>
                    <a:pt x="11472" y="14199"/>
                    <a:pt x="11653" y="14199"/>
                  </a:cubicBezTo>
                  <a:cubicBezTo>
                    <a:pt x="11688" y="14199"/>
                    <a:pt x="11723" y="14190"/>
                    <a:pt x="11756" y="14170"/>
                  </a:cubicBezTo>
                  <a:cubicBezTo>
                    <a:pt x="11944" y="14044"/>
                    <a:pt x="12665" y="13323"/>
                    <a:pt x="12728" y="12994"/>
                  </a:cubicBezTo>
                  <a:cubicBezTo>
                    <a:pt x="12806" y="12665"/>
                    <a:pt x="12602" y="12085"/>
                    <a:pt x="12728" y="11944"/>
                  </a:cubicBezTo>
                  <a:cubicBezTo>
                    <a:pt x="12869" y="11819"/>
                    <a:pt x="13386" y="11819"/>
                    <a:pt x="13512" y="11552"/>
                  </a:cubicBezTo>
                  <a:cubicBezTo>
                    <a:pt x="13653" y="11364"/>
                    <a:pt x="13778" y="11239"/>
                    <a:pt x="13778" y="10972"/>
                  </a:cubicBezTo>
                  <a:cubicBezTo>
                    <a:pt x="13715" y="10643"/>
                    <a:pt x="13778" y="10518"/>
                    <a:pt x="13982" y="10063"/>
                  </a:cubicBezTo>
                  <a:cubicBezTo>
                    <a:pt x="14107" y="9593"/>
                    <a:pt x="14295" y="9405"/>
                    <a:pt x="14374" y="9138"/>
                  </a:cubicBezTo>
                  <a:cubicBezTo>
                    <a:pt x="14499" y="8888"/>
                    <a:pt x="14295" y="8417"/>
                    <a:pt x="14295" y="8292"/>
                  </a:cubicBezTo>
                  <a:cubicBezTo>
                    <a:pt x="14295" y="8167"/>
                    <a:pt x="14374" y="7775"/>
                    <a:pt x="14499" y="7712"/>
                  </a:cubicBezTo>
                  <a:cubicBezTo>
                    <a:pt x="14624" y="7571"/>
                    <a:pt x="14891" y="7571"/>
                    <a:pt x="14954" y="7320"/>
                  </a:cubicBezTo>
                  <a:cubicBezTo>
                    <a:pt x="15079" y="7116"/>
                    <a:pt x="15016" y="6787"/>
                    <a:pt x="15283" y="6787"/>
                  </a:cubicBezTo>
                  <a:cubicBezTo>
                    <a:pt x="15408" y="6787"/>
                    <a:pt x="15485" y="6815"/>
                    <a:pt x="15578" y="6815"/>
                  </a:cubicBezTo>
                  <a:cubicBezTo>
                    <a:pt x="15624" y="6815"/>
                    <a:pt x="15675" y="6808"/>
                    <a:pt x="15737" y="6787"/>
                  </a:cubicBezTo>
                  <a:cubicBezTo>
                    <a:pt x="15759" y="6780"/>
                    <a:pt x="15784" y="6777"/>
                    <a:pt x="15812" y="6777"/>
                  </a:cubicBezTo>
                  <a:cubicBezTo>
                    <a:pt x="15981" y="6777"/>
                    <a:pt x="16234" y="6892"/>
                    <a:pt x="16370" y="6892"/>
                  </a:cubicBezTo>
                  <a:cubicBezTo>
                    <a:pt x="16413" y="6892"/>
                    <a:pt x="16445" y="6880"/>
                    <a:pt x="16458" y="6850"/>
                  </a:cubicBezTo>
                  <a:cubicBezTo>
                    <a:pt x="16521" y="6787"/>
                    <a:pt x="16396" y="6599"/>
                    <a:pt x="16725" y="6458"/>
                  </a:cubicBezTo>
                  <a:cubicBezTo>
                    <a:pt x="16976" y="6333"/>
                    <a:pt x="17179" y="6003"/>
                    <a:pt x="17367" y="5815"/>
                  </a:cubicBezTo>
                  <a:cubicBezTo>
                    <a:pt x="17571" y="5612"/>
                    <a:pt x="17822" y="5612"/>
                    <a:pt x="17634" y="5424"/>
                  </a:cubicBezTo>
                  <a:cubicBezTo>
                    <a:pt x="17508" y="5220"/>
                    <a:pt x="17117" y="5282"/>
                    <a:pt x="17038" y="4891"/>
                  </a:cubicBezTo>
                  <a:cubicBezTo>
                    <a:pt x="16976" y="4577"/>
                    <a:pt x="16976" y="3981"/>
                    <a:pt x="16976" y="3919"/>
                  </a:cubicBezTo>
                  <a:cubicBezTo>
                    <a:pt x="16976" y="3856"/>
                    <a:pt x="16913" y="3793"/>
                    <a:pt x="16646" y="3715"/>
                  </a:cubicBezTo>
                  <a:cubicBezTo>
                    <a:pt x="16396" y="3652"/>
                    <a:pt x="16129" y="3464"/>
                    <a:pt x="16066" y="3402"/>
                  </a:cubicBezTo>
                  <a:cubicBezTo>
                    <a:pt x="16066" y="3332"/>
                    <a:pt x="15905" y="3125"/>
                    <a:pt x="15737" y="3125"/>
                  </a:cubicBezTo>
                  <a:cubicBezTo>
                    <a:pt x="15716" y="3125"/>
                    <a:pt x="15695" y="3128"/>
                    <a:pt x="15675" y="3135"/>
                  </a:cubicBezTo>
                  <a:cubicBezTo>
                    <a:pt x="15638" y="3153"/>
                    <a:pt x="15594" y="3161"/>
                    <a:pt x="15547" y="3161"/>
                  </a:cubicBezTo>
                  <a:cubicBezTo>
                    <a:pt x="15431" y="3161"/>
                    <a:pt x="15290" y="3117"/>
                    <a:pt x="15157" y="3072"/>
                  </a:cubicBezTo>
                  <a:cubicBezTo>
                    <a:pt x="15142" y="3068"/>
                    <a:pt x="15126" y="3066"/>
                    <a:pt x="15109" y="3066"/>
                  </a:cubicBezTo>
                  <a:cubicBezTo>
                    <a:pt x="14897" y="3066"/>
                    <a:pt x="14548" y="3402"/>
                    <a:pt x="14374" y="3402"/>
                  </a:cubicBezTo>
                  <a:cubicBezTo>
                    <a:pt x="14332" y="3420"/>
                    <a:pt x="14258" y="3439"/>
                    <a:pt x="14162" y="3439"/>
                  </a:cubicBezTo>
                  <a:cubicBezTo>
                    <a:pt x="13933" y="3439"/>
                    <a:pt x="13581" y="3333"/>
                    <a:pt x="13261" y="2869"/>
                  </a:cubicBezTo>
                  <a:cubicBezTo>
                    <a:pt x="12869" y="2289"/>
                    <a:pt x="12728" y="2289"/>
                    <a:pt x="12414" y="2226"/>
                  </a:cubicBezTo>
                  <a:cubicBezTo>
                    <a:pt x="12284" y="2200"/>
                    <a:pt x="12174" y="2191"/>
                    <a:pt x="12076" y="2191"/>
                  </a:cubicBezTo>
                  <a:cubicBezTo>
                    <a:pt x="11880" y="2191"/>
                    <a:pt x="11730" y="2226"/>
                    <a:pt x="11552" y="2226"/>
                  </a:cubicBezTo>
                  <a:cubicBezTo>
                    <a:pt x="11492" y="2226"/>
                    <a:pt x="11430" y="2232"/>
                    <a:pt x="11377" y="2232"/>
                  </a:cubicBezTo>
                  <a:cubicBezTo>
                    <a:pt x="11263" y="2232"/>
                    <a:pt x="11185" y="2203"/>
                    <a:pt x="11239" y="2022"/>
                  </a:cubicBezTo>
                  <a:cubicBezTo>
                    <a:pt x="11239" y="1756"/>
                    <a:pt x="11490" y="1568"/>
                    <a:pt x="11631" y="1238"/>
                  </a:cubicBezTo>
                  <a:cubicBezTo>
                    <a:pt x="11756" y="909"/>
                    <a:pt x="11035" y="659"/>
                    <a:pt x="10972" y="455"/>
                  </a:cubicBezTo>
                  <a:cubicBezTo>
                    <a:pt x="10910" y="267"/>
                    <a:pt x="11035" y="63"/>
                    <a:pt x="10972" y="0"/>
                  </a:cubicBezTo>
                  <a:cubicBezTo>
                    <a:pt x="10931" y="0"/>
                    <a:pt x="10826" y="28"/>
                    <a:pt x="10687" y="28"/>
                  </a:cubicBezTo>
                  <a:cubicBezTo>
                    <a:pt x="10617" y="28"/>
                    <a:pt x="10539" y="21"/>
                    <a:pt x="10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4177;p93">
              <a:extLst>
                <a:ext uri="{FF2B5EF4-FFF2-40B4-BE49-F238E27FC236}">
                  <a16:creationId xmlns:a16="http://schemas.microsoft.com/office/drawing/2014/main" id="{196BEBA1-28D1-DE15-0E95-24FAF346CA6D}"/>
                </a:ext>
              </a:extLst>
            </p:cNvPr>
            <p:cNvSpPr/>
            <p:nvPr/>
          </p:nvSpPr>
          <p:spPr>
            <a:xfrm>
              <a:off x="1980400" y="4205675"/>
              <a:ext cx="41175" cy="38375"/>
            </a:xfrm>
            <a:custGeom>
              <a:avLst/>
              <a:gdLst/>
              <a:ahLst/>
              <a:cxnLst/>
              <a:rect l="l" t="t" r="r" b="b"/>
              <a:pathLst>
                <a:path w="1647" h="1535" extrusionOk="0">
                  <a:moveTo>
                    <a:pt x="596" y="1"/>
                  </a:moveTo>
                  <a:cubicBezTo>
                    <a:pt x="470" y="1"/>
                    <a:pt x="329" y="63"/>
                    <a:pt x="204" y="204"/>
                  </a:cubicBezTo>
                  <a:cubicBezTo>
                    <a:pt x="141" y="267"/>
                    <a:pt x="141" y="392"/>
                    <a:pt x="79" y="518"/>
                  </a:cubicBezTo>
                  <a:cubicBezTo>
                    <a:pt x="0" y="847"/>
                    <a:pt x="204" y="1113"/>
                    <a:pt x="329" y="1380"/>
                  </a:cubicBezTo>
                  <a:cubicBezTo>
                    <a:pt x="381" y="1495"/>
                    <a:pt x="457" y="1534"/>
                    <a:pt x="547" y="1534"/>
                  </a:cubicBezTo>
                  <a:cubicBezTo>
                    <a:pt x="703" y="1534"/>
                    <a:pt x="905" y="1419"/>
                    <a:pt x="1113" y="1380"/>
                  </a:cubicBezTo>
                  <a:cubicBezTo>
                    <a:pt x="1184" y="1341"/>
                    <a:pt x="1250" y="1321"/>
                    <a:pt x="1307" y="1321"/>
                  </a:cubicBezTo>
                  <a:cubicBezTo>
                    <a:pt x="1364" y="1321"/>
                    <a:pt x="1411" y="1341"/>
                    <a:pt x="1442" y="1380"/>
                  </a:cubicBezTo>
                  <a:cubicBezTo>
                    <a:pt x="1568" y="1176"/>
                    <a:pt x="1646" y="910"/>
                    <a:pt x="1568" y="784"/>
                  </a:cubicBezTo>
                  <a:cubicBezTo>
                    <a:pt x="1505" y="392"/>
                    <a:pt x="721" y="63"/>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4178;p93">
              <a:extLst>
                <a:ext uri="{FF2B5EF4-FFF2-40B4-BE49-F238E27FC236}">
                  <a16:creationId xmlns:a16="http://schemas.microsoft.com/office/drawing/2014/main" id="{09CE3E7B-22DF-EB25-45F0-1BF0A73FCB32}"/>
                </a:ext>
              </a:extLst>
            </p:cNvPr>
            <p:cNvSpPr/>
            <p:nvPr/>
          </p:nvSpPr>
          <p:spPr>
            <a:xfrm>
              <a:off x="3626200" y="4325975"/>
              <a:ext cx="194375" cy="215950"/>
            </a:xfrm>
            <a:custGeom>
              <a:avLst/>
              <a:gdLst/>
              <a:ahLst/>
              <a:cxnLst/>
              <a:rect l="l" t="t" r="r" b="b"/>
              <a:pathLst>
                <a:path w="7775" h="8638" extrusionOk="0">
                  <a:moveTo>
                    <a:pt x="2925" y="0"/>
                  </a:moveTo>
                  <a:cubicBezTo>
                    <a:pt x="2909" y="0"/>
                    <a:pt x="2896" y="5"/>
                    <a:pt x="2884" y="16"/>
                  </a:cubicBezTo>
                  <a:cubicBezTo>
                    <a:pt x="2822" y="157"/>
                    <a:pt x="2743" y="220"/>
                    <a:pt x="2618" y="220"/>
                  </a:cubicBezTo>
                  <a:cubicBezTo>
                    <a:pt x="2595" y="208"/>
                    <a:pt x="2569" y="203"/>
                    <a:pt x="2543" y="203"/>
                  </a:cubicBezTo>
                  <a:cubicBezTo>
                    <a:pt x="2425" y="203"/>
                    <a:pt x="2289" y="306"/>
                    <a:pt x="2289" y="408"/>
                  </a:cubicBezTo>
                  <a:cubicBezTo>
                    <a:pt x="2289" y="549"/>
                    <a:pt x="2555" y="878"/>
                    <a:pt x="2492" y="1004"/>
                  </a:cubicBezTo>
                  <a:cubicBezTo>
                    <a:pt x="2492" y="1176"/>
                    <a:pt x="2492" y="1466"/>
                    <a:pt x="2336" y="1466"/>
                  </a:cubicBezTo>
                  <a:cubicBezTo>
                    <a:pt x="2322" y="1466"/>
                    <a:pt x="2306" y="1464"/>
                    <a:pt x="2289" y="1458"/>
                  </a:cubicBezTo>
                  <a:cubicBezTo>
                    <a:pt x="2101" y="1396"/>
                    <a:pt x="1897" y="1333"/>
                    <a:pt x="1834" y="1129"/>
                  </a:cubicBezTo>
                  <a:cubicBezTo>
                    <a:pt x="1807" y="1102"/>
                    <a:pt x="1773" y="1089"/>
                    <a:pt x="1735" y="1089"/>
                  </a:cubicBezTo>
                  <a:cubicBezTo>
                    <a:pt x="1599" y="1089"/>
                    <a:pt x="1415" y="1250"/>
                    <a:pt x="1317" y="1458"/>
                  </a:cubicBezTo>
                  <a:cubicBezTo>
                    <a:pt x="1113" y="1725"/>
                    <a:pt x="721" y="1975"/>
                    <a:pt x="862" y="2179"/>
                  </a:cubicBezTo>
                  <a:cubicBezTo>
                    <a:pt x="925" y="2367"/>
                    <a:pt x="1176" y="2508"/>
                    <a:pt x="1050" y="2634"/>
                  </a:cubicBezTo>
                  <a:cubicBezTo>
                    <a:pt x="988" y="2838"/>
                    <a:pt x="784" y="2759"/>
                    <a:pt x="596" y="2838"/>
                  </a:cubicBezTo>
                  <a:cubicBezTo>
                    <a:pt x="470" y="2963"/>
                    <a:pt x="329" y="3088"/>
                    <a:pt x="329" y="3292"/>
                  </a:cubicBezTo>
                  <a:cubicBezTo>
                    <a:pt x="329" y="3418"/>
                    <a:pt x="141" y="3747"/>
                    <a:pt x="141" y="3872"/>
                  </a:cubicBezTo>
                  <a:cubicBezTo>
                    <a:pt x="79" y="4013"/>
                    <a:pt x="0" y="4139"/>
                    <a:pt x="267" y="4264"/>
                  </a:cubicBezTo>
                  <a:cubicBezTo>
                    <a:pt x="533" y="4405"/>
                    <a:pt x="659" y="4468"/>
                    <a:pt x="596" y="4593"/>
                  </a:cubicBezTo>
                  <a:cubicBezTo>
                    <a:pt x="533" y="4797"/>
                    <a:pt x="329" y="4985"/>
                    <a:pt x="392" y="5110"/>
                  </a:cubicBezTo>
                  <a:cubicBezTo>
                    <a:pt x="392" y="5251"/>
                    <a:pt x="470" y="5377"/>
                    <a:pt x="329" y="5440"/>
                  </a:cubicBezTo>
                  <a:cubicBezTo>
                    <a:pt x="267" y="5502"/>
                    <a:pt x="204" y="5502"/>
                    <a:pt x="141" y="5581"/>
                  </a:cubicBezTo>
                  <a:lnTo>
                    <a:pt x="141" y="5643"/>
                  </a:lnTo>
                  <a:cubicBezTo>
                    <a:pt x="79" y="5706"/>
                    <a:pt x="79" y="5831"/>
                    <a:pt x="79" y="5972"/>
                  </a:cubicBezTo>
                  <a:cubicBezTo>
                    <a:pt x="232" y="6075"/>
                    <a:pt x="302" y="6177"/>
                    <a:pt x="357" y="6177"/>
                  </a:cubicBezTo>
                  <a:cubicBezTo>
                    <a:pt x="369" y="6177"/>
                    <a:pt x="381" y="6172"/>
                    <a:pt x="392" y="6161"/>
                  </a:cubicBezTo>
                  <a:cubicBezTo>
                    <a:pt x="533" y="6161"/>
                    <a:pt x="470" y="5894"/>
                    <a:pt x="596" y="5894"/>
                  </a:cubicBezTo>
                  <a:cubicBezTo>
                    <a:pt x="650" y="5894"/>
                    <a:pt x="732" y="5909"/>
                    <a:pt x="811" y="5909"/>
                  </a:cubicBezTo>
                  <a:cubicBezTo>
                    <a:pt x="914" y="5909"/>
                    <a:pt x="1015" y="5884"/>
                    <a:pt x="1050" y="5769"/>
                  </a:cubicBezTo>
                  <a:cubicBezTo>
                    <a:pt x="1050" y="5643"/>
                    <a:pt x="862" y="5440"/>
                    <a:pt x="1113" y="5440"/>
                  </a:cubicBezTo>
                  <a:cubicBezTo>
                    <a:pt x="1380" y="5502"/>
                    <a:pt x="1709" y="5581"/>
                    <a:pt x="1646" y="5643"/>
                  </a:cubicBezTo>
                  <a:cubicBezTo>
                    <a:pt x="1568" y="5706"/>
                    <a:pt x="1254" y="5643"/>
                    <a:pt x="1254" y="5769"/>
                  </a:cubicBezTo>
                  <a:cubicBezTo>
                    <a:pt x="1317" y="5894"/>
                    <a:pt x="1568" y="5894"/>
                    <a:pt x="1317" y="6035"/>
                  </a:cubicBezTo>
                  <a:cubicBezTo>
                    <a:pt x="1195" y="6081"/>
                    <a:pt x="1091" y="6094"/>
                    <a:pt x="1007" y="6094"/>
                  </a:cubicBezTo>
                  <a:cubicBezTo>
                    <a:pt x="916" y="6094"/>
                    <a:pt x="850" y="6079"/>
                    <a:pt x="814" y="6079"/>
                  </a:cubicBezTo>
                  <a:cubicBezTo>
                    <a:pt x="794" y="6079"/>
                    <a:pt x="784" y="6084"/>
                    <a:pt x="784" y="6098"/>
                  </a:cubicBezTo>
                  <a:cubicBezTo>
                    <a:pt x="784" y="6223"/>
                    <a:pt x="784" y="6364"/>
                    <a:pt x="925" y="6364"/>
                  </a:cubicBezTo>
                  <a:cubicBezTo>
                    <a:pt x="949" y="6376"/>
                    <a:pt x="971" y="6381"/>
                    <a:pt x="991" y="6381"/>
                  </a:cubicBezTo>
                  <a:cubicBezTo>
                    <a:pt x="1053" y="6381"/>
                    <a:pt x="1103" y="6340"/>
                    <a:pt x="1168" y="6340"/>
                  </a:cubicBezTo>
                  <a:cubicBezTo>
                    <a:pt x="1194" y="6340"/>
                    <a:pt x="1222" y="6346"/>
                    <a:pt x="1254" y="6364"/>
                  </a:cubicBezTo>
                  <a:cubicBezTo>
                    <a:pt x="1380" y="6427"/>
                    <a:pt x="1568" y="6756"/>
                    <a:pt x="1646" y="6819"/>
                  </a:cubicBezTo>
                  <a:cubicBezTo>
                    <a:pt x="1664" y="6828"/>
                    <a:pt x="1680" y="6831"/>
                    <a:pt x="1695" y="6831"/>
                  </a:cubicBezTo>
                  <a:cubicBezTo>
                    <a:pt x="1761" y="6831"/>
                    <a:pt x="1810" y="6768"/>
                    <a:pt x="1870" y="6768"/>
                  </a:cubicBezTo>
                  <a:cubicBezTo>
                    <a:pt x="1897" y="6768"/>
                    <a:pt x="1926" y="6781"/>
                    <a:pt x="1960" y="6819"/>
                  </a:cubicBezTo>
                  <a:cubicBezTo>
                    <a:pt x="2038" y="7007"/>
                    <a:pt x="1897" y="7070"/>
                    <a:pt x="2163" y="7273"/>
                  </a:cubicBezTo>
                  <a:cubicBezTo>
                    <a:pt x="2351" y="7399"/>
                    <a:pt x="3010" y="7994"/>
                    <a:pt x="3072" y="8183"/>
                  </a:cubicBezTo>
                  <a:cubicBezTo>
                    <a:pt x="3135" y="8324"/>
                    <a:pt x="3339" y="8574"/>
                    <a:pt x="3464" y="8637"/>
                  </a:cubicBezTo>
                  <a:cubicBezTo>
                    <a:pt x="3464" y="8386"/>
                    <a:pt x="3527" y="8057"/>
                    <a:pt x="3605" y="7932"/>
                  </a:cubicBezTo>
                  <a:cubicBezTo>
                    <a:pt x="3731" y="7728"/>
                    <a:pt x="3919" y="7665"/>
                    <a:pt x="3793" y="7399"/>
                  </a:cubicBezTo>
                  <a:cubicBezTo>
                    <a:pt x="3731" y="7211"/>
                    <a:pt x="3402" y="7070"/>
                    <a:pt x="3605" y="6756"/>
                  </a:cubicBezTo>
                  <a:cubicBezTo>
                    <a:pt x="3731" y="6490"/>
                    <a:pt x="4311" y="5440"/>
                    <a:pt x="4514" y="5440"/>
                  </a:cubicBezTo>
                  <a:cubicBezTo>
                    <a:pt x="4558" y="5425"/>
                    <a:pt x="4606" y="5417"/>
                    <a:pt x="4654" y="5417"/>
                  </a:cubicBezTo>
                  <a:cubicBezTo>
                    <a:pt x="4812" y="5417"/>
                    <a:pt x="4969" y="5502"/>
                    <a:pt x="4969" y="5706"/>
                  </a:cubicBezTo>
                  <a:cubicBezTo>
                    <a:pt x="4969" y="5993"/>
                    <a:pt x="4921" y="6173"/>
                    <a:pt x="5085" y="6173"/>
                  </a:cubicBezTo>
                  <a:cubicBezTo>
                    <a:pt x="5110" y="6173"/>
                    <a:pt x="5139" y="6169"/>
                    <a:pt x="5173" y="6161"/>
                  </a:cubicBezTo>
                  <a:cubicBezTo>
                    <a:pt x="5486" y="6098"/>
                    <a:pt x="5627" y="5894"/>
                    <a:pt x="5956" y="5894"/>
                  </a:cubicBezTo>
                  <a:cubicBezTo>
                    <a:pt x="6019" y="5894"/>
                    <a:pt x="6082" y="5972"/>
                    <a:pt x="6145" y="5972"/>
                  </a:cubicBezTo>
                  <a:cubicBezTo>
                    <a:pt x="6145" y="5769"/>
                    <a:pt x="6207" y="5581"/>
                    <a:pt x="6270" y="5502"/>
                  </a:cubicBezTo>
                  <a:cubicBezTo>
                    <a:pt x="6348" y="5314"/>
                    <a:pt x="6536" y="5189"/>
                    <a:pt x="6348" y="5048"/>
                  </a:cubicBezTo>
                  <a:cubicBezTo>
                    <a:pt x="6207" y="4922"/>
                    <a:pt x="5956" y="4656"/>
                    <a:pt x="6019" y="4593"/>
                  </a:cubicBezTo>
                  <a:cubicBezTo>
                    <a:pt x="6082" y="4530"/>
                    <a:pt x="6270" y="4530"/>
                    <a:pt x="6599" y="4468"/>
                  </a:cubicBezTo>
                  <a:cubicBezTo>
                    <a:pt x="6928" y="4405"/>
                    <a:pt x="7054" y="4327"/>
                    <a:pt x="7195" y="4201"/>
                  </a:cubicBezTo>
                  <a:cubicBezTo>
                    <a:pt x="7320" y="4139"/>
                    <a:pt x="7446" y="3935"/>
                    <a:pt x="7649" y="3872"/>
                  </a:cubicBezTo>
                  <a:cubicBezTo>
                    <a:pt x="7712" y="3809"/>
                    <a:pt x="7775" y="3747"/>
                    <a:pt x="7775" y="3684"/>
                  </a:cubicBezTo>
                  <a:cubicBezTo>
                    <a:pt x="7775" y="3621"/>
                    <a:pt x="7775" y="3543"/>
                    <a:pt x="7649" y="3418"/>
                  </a:cubicBezTo>
                  <a:cubicBezTo>
                    <a:pt x="7320" y="3229"/>
                    <a:pt x="6928" y="2963"/>
                    <a:pt x="6803" y="2963"/>
                  </a:cubicBezTo>
                  <a:cubicBezTo>
                    <a:pt x="6756" y="2984"/>
                    <a:pt x="6711" y="2991"/>
                    <a:pt x="6664" y="2991"/>
                  </a:cubicBezTo>
                  <a:cubicBezTo>
                    <a:pt x="6571" y="2991"/>
                    <a:pt x="6474" y="2963"/>
                    <a:pt x="6348" y="2963"/>
                  </a:cubicBezTo>
                  <a:cubicBezTo>
                    <a:pt x="6145" y="2963"/>
                    <a:pt x="6019" y="2838"/>
                    <a:pt x="5815" y="2759"/>
                  </a:cubicBezTo>
                  <a:cubicBezTo>
                    <a:pt x="5627" y="2634"/>
                    <a:pt x="5424" y="2571"/>
                    <a:pt x="5298" y="2446"/>
                  </a:cubicBezTo>
                  <a:cubicBezTo>
                    <a:pt x="5173" y="2305"/>
                    <a:pt x="4577" y="1787"/>
                    <a:pt x="4452" y="1584"/>
                  </a:cubicBezTo>
                  <a:cubicBezTo>
                    <a:pt x="4311" y="1396"/>
                    <a:pt x="4389" y="1270"/>
                    <a:pt x="4123" y="1129"/>
                  </a:cubicBezTo>
                  <a:cubicBezTo>
                    <a:pt x="3856" y="1004"/>
                    <a:pt x="3668" y="1004"/>
                    <a:pt x="3605" y="800"/>
                  </a:cubicBezTo>
                  <a:cubicBezTo>
                    <a:pt x="3605" y="675"/>
                    <a:pt x="3464" y="345"/>
                    <a:pt x="3402" y="95"/>
                  </a:cubicBezTo>
                  <a:lnTo>
                    <a:pt x="3276" y="95"/>
                  </a:lnTo>
                  <a:cubicBezTo>
                    <a:pt x="3109" y="95"/>
                    <a:pt x="2995" y="0"/>
                    <a:pt x="29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4179;p93">
              <a:extLst>
                <a:ext uri="{FF2B5EF4-FFF2-40B4-BE49-F238E27FC236}">
                  <a16:creationId xmlns:a16="http://schemas.microsoft.com/office/drawing/2014/main" id="{82F86399-226A-5BAD-8ADC-C761AA7BD90E}"/>
                </a:ext>
              </a:extLst>
            </p:cNvPr>
            <p:cNvSpPr/>
            <p:nvPr/>
          </p:nvSpPr>
          <p:spPr>
            <a:xfrm>
              <a:off x="3853475" y="2380400"/>
              <a:ext cx="536875" cy="306850"/>
            </a:xfrm>
            <a:custGeom>
              <a:avLst/>
              <a:gdLst/>
              <a:ahLst/>
              <a:cxnLst/>
              <a:rect l="l" t="t" r="r" b="b"/>
              <a:pathLst>
                <a:path w="21475" h="12274" extrusionOk="0">
                  <a:moveTo>
                    <a:pt x="12602" y="1"/>
                  </a:moveTo>
                  <a:cubicBezTo>
                    <a:pt x="12461" y="1"/>
                    <a:pt x="12399" y="1"/>
                    <a:pt x="12399" y="189"/>
                  </a:cubicBezTo>
                  <a:cubicBezTo>
                    <a:pt x="12348" y="354"/>
                    <a:pt x="12338" y="551"/>
                    <a:pt x="12269" y="551"/>
                  </a:cubicBezTo>
                  <a:cubicBezTo>
                    <a:pt x="12253" y="551"/>
                    <a:pt x="12234" y="541"/>
                    <a:pt x="12211" y="518"/>
                  </a:cubicBezTo>
                  <a:cubicBezTo>
                    <a:pt x="12082" y="403"/>
                    <a:pt x="12071" y="118"/>
                    <a:pt x="11878" y="118"/>
                  </a:cubicBezTo>
                  <a:cubicBezTo>
                    <a:pt x="11860" y="118"/>
                    <a:pt x="11840" y="121"/>
                    <a:pt x="11819" y="126"/>
                  </a:cubicBezTo>
                  <a:cubicBezTo>
                    <a:pt x="11615" y="189"/>
                    <a:pt x="11286" y="580"/>
                    <a:pt x="11098" y="580"/>
                  </a:cubicBezTo>
                  <a:cubicBezTo>
                    <a:pt x="11023" y="580"/>
                    <a:pt x="10801" y="513"/>
                    <a:pt x="10608" y="513"/>
                  </a:cubicBezTo>
                  <a:cubicBezTo>
                    <a:pt x="10480" y="513"/>
                    <a:pt x="10364" y="543"/>
                    <a:pt x="10314" y="643"/>
                  </a:cubicBezTo>
                  <a:cubicBezTo>
                    <a:pt x="10110" y="910"/>
                    <a:pt x="10251" y="972"/>
                    <a:pt x="9922" y="1035"/>
                  </a:cubicBezTo>
                  <a:cubicBezTo>
                    <a:pt x="9859" y="1035"/>
                    <a:pt x="9797" y="1035"/>
                    <a:pt x="9656" y="1113"/>
                  </a:cubicBezTo>
                  <a:cubicBezTo>
                    <a:pt x="9593" y="1505"/>
                    <a:pt x="9797" y="2148"/>
                    <a:pt x="9859" y="2289"/>
                  </a:cubicBezTo>
                  <a:cubicBezTo>
                    <a:pt x="9922" y="2414"/>
                    <a:pt x="9922" y="2540"/>
                    <a:pt x="9859" y="2681"/>
                  </a:cubicBezTo>
                  <a:cubicBezTo>
                    <a:pt x="9718" y="2806"/>
                    <a:pt x="10110" y="4311"/>
                    <a:pt x="10110" y="4640"/>
                  </a:cubicBezTo>
                  <a:cubicBezTo>
                    <a:pt x="10110" y="4891"/>
                    <a:pt x="9468" y="5157"/>
                    <a:pt x="9138" y="5345"/>
                  </a:cubicBezTo>
                  <a:cubicBezTo>
                    <a:pt x="8809" y="5549"/>
                    <a:pt x="9138" y="5878"/>
                    <a:pt x="9138" y="6066"/>
                  </a:cubicBezTo>
                  <a:cubicBezTo>
                    <a:pt x="9138" y="6095"/>
                    <a:pt x="9127" y="6107"/>
                    <a:pt x="9109" y="6107"/>
                  </a:cubicBezTo>
                  <a:cubicBezTo>
                    <a:pt x="9035" y="6107"/>
                    <a:pt x="8846" y="5928"/>
                    <a:pt x="8747" y="5878"/>
                  </a:cubicBezTo>
                  <a:cubicBezTo>
                    <a:pt x="8684" y="5878"/>
                    <a:pt x="8621" y="6129"/>
                    <a:pt x="8480" y="6129"/>
                  </a:cubicBezTo>
                  <a:cubicBezTo>
                    <a:pt x="8317" y="6129"/>
                    <a:pt x="8048" y="6282"/>
                    <a:pt x="7847" y="6282"/>
                  </a:cubicBezTo>
                  <a:cubicBezTo>
                    <a:pt x="7816" y="6282"/>
                    <a:pt x="7786" y="6279"/>
                    <a:pt x="7759" y="6270"/>
                  </a:cubicBezTo>
                  <a:cubicBezTo>
                    <a:pt x="7634" y="6270"/>
                    <a:pt x="7508" y="6004"/>
                    <a:pt x="7446" y="5878"/>
                  </a:cubicBezTo>
                  <a:cubicBezTo>
                    <a:pt x="7367" y="5737"/>
                    <a:pt x="7054" y="5878"/>
                    <a:pt x="6787" y="5675"/>
                  </a:cubicBezTo>
                  <a:cubicBezTo>
                    <a:pt x="6521" y="5424"/>
                    <a:pt x="6458" y="4766"/>
                    <a:pt x="6270" y="4374"/>
                  </a:cubicBezTo>
                  <a:cubicBezTo>
                    <a:pt x="6129" y="3919"/>
                    <a:pt x="5737" y="3919"/>
                    <a:pt x="5486" y="3715"/>
                  </a:cubicBezTo>
                  <a:cubicBezTo>
                    <a:pt x="5283" y="3527"/>
                    <a:pt x="5283" y="3198"/>
                    <a:pt x="4953" y="2932"/>
                  </a:cubicBezTo>
                  <a:cubicBezTo>
                    <a:pt x="4703" y="2681"/>
                    <a:pt x="4765" y="2352"/>
                    <a:pt x="4765" y="2211"/>
                  </a:cubicBezTo>
                  <a:cubicBezTo>
                    <a:pt x="4828" y="2148"/>
                    <a:pt x="4703" y="2023"/>
                    <a:pt x="4624" y="1960"/>
                  </a:cubicBezTo>
                  <a:cubicBezTo>
                    <a:pt x="4613" y="1954"/>
                    <a:pt x="4599" y="1952"/>
                    <a:pt x="4583" y="1952"/>
                  </a:cubicBezTo>
                  <a:cubicBezTo>
                    <a:pt x="4419" y="1952"/>
                    <a:pt x="4015" y="2223"/>
                    <a:pt x="3715" y="2352"/>
                  </a:cubicBezTo>
                  <a:cubicBezTo>
                    <a:pt x="3386" y="2540"/>
                    <a:pt x="2665" y="2994"/>
                    <a:pt x="2414" y="3073"/>
                  </a:cubicBezTo>
                  <a:cubicBezTo>
                    <a:pt x="2085" y="3073"/>
                    <a:pt x="2022" y="3465"/>
                    <a:pt x="1960" y="3653"/>
                  </a:cubicBezTo>
                  <a:cubicBezTo>
                    <a:pt x="1819" y="3856"/>
                    <a:pt x="1364" y="4562"/>
                    <a:pt x="1098" y="4766"/>
                  </a:cubicBezTo>
                  <a:cubicBezTo>
                    <a:pt x="909" y="4954"/>
                    <a:pt x="1239" y="5487"/>
                    <a:pt x="1239" y="5816"/>
                  </a:cubicBezTo>
                  <a:cubicBezTo>
                    <a:pt x="1239" y="6208"/>
                    <a:pt x="909" y="6599"/>
                    <a:pt x="706" y="6725"/>
                  </a:cubicBezTo>
                  <a:cubicBezTo>
                    <a:pt x="580" y="6850"/>
                    <a:pt x="455" y="6991"/>
                    <a:pt x="314" y="7179"/>
                  </a:cubicBezTo>
                  <a:cubicBezTo>
                    <a:pt x="188" y="7446"/>
                    <a:pt x="314" y="7838"/>
                    <a:pt x="314" y="8026"/>
                  </a:cubicBezTo>
                  <a:cubicBezTo>
                    <a:pt x="251" y="8292"/>
                    <a:pt x="126" y="9139"/>
                    <a:pt x="63" y="9468"/>
                  </a:cubicBezTo>
                  <a:cubicBezTo>
                    <a:pt x="0" y="9734"/>
                    <a:pt x="126" y="10126"/>
                    <a:pt x="188" y="10314"/>
                  </a:cubicBezTo>
                  <a:cubicBezTo>
                    <a:pt x="251" y="10440"/>
                    <a:pt x="251" y="10706"/>
                    <a:pt x="251" y="10910"/>
                  </a:cubicBezTo>
                  <a:cubicBezTo>
                    <a:pt x="345" y="10928"/>
                    <a:pt x="439" y="10935"/>
                    <a:pt x="526" y="10935"/>
                  </a:cubicBezTo>
                  <a:cubicBezTo>
                    <a:pt x="742" y="10935"/>
                    <a:pt x="909" y="10887"/>
                    <a:pt x="909" y="10831"/>
                  </a:cubicBezTo>
                  <a:cubicBezTo>
                    <a:pt x="972" y="10706"/>
                    <a:pt x="909" y="10440"/>
                    <a:pt x="1035" y="10377"/>
                  </a:cubicBezTo>
                  <a:cubicBezTo>
                    <a:pt x="1176" y="10252"/>
                    <a:pt x="1301" y="10189"/>
                    <a:pt x="1427" y="9985"/>
                  </a:cubicBezTo>
                  <a:cubicBezTo>
                    <a:pt x="1489" y="9860"/>
                    <a:pt x="1630" y="9656"/>
                    <a:pt x="1881" y="9656"/>
                  </a:cubicBezTo>
                  <a:cubicBezTo>
                    <a:pt x="2148" y="9656"/>
                    <a:pt x="2540" y="9593"/>
                    <a:pt x="2743" y="9468"/>
                  </a:cubicBezTo>
                  <a:cubicBezTo>
                    <a:pt x="2912" y="9355"/>
                    <a:pt x="3093" y="9129"/>
                    <a:pt x="3503" y="9129"/>
                  </a:cubicBezTo>
                  <a:cubicBezTo>
                    <a:pt x="3549" y="9129"/>
                    <a:pt x="3599" y="9132"/>
                    <a:pt x="3652" y="9139"/>
                  </a:cubicBezTo>
                  <a:cubicBezTo>
                    <a:pt x="3974" y="9183"/>
                    <a:pt x="4233" y="9227"/>
                    <a:pt x="4423" y="9227"/>
                  </a:cubicBezTo>
                  <a:cubicBezTo>
                    <a:pt x="4502" y="9227"/>
                    <a:pt x="4569" y="9220"/>
                    <a:pt x="4624" y="9201"/>
                  </a:cubicBezTo>
                  <a:cubicBezTo>
                    <a:pt x="4828" y="9201"/>
                    <a:pt x="4765" y="9342"/>
                    <a:pt x="5220" y="9405"/>
                  </a:cubicBezTo>
                  <a:cubicBezTo>
                    <a:pt x="5565" y="9405"/>
                    <a:pt x="5742" y="9342"/>
                    <a:pt x="5878" y="9342"/>
                  </a:cubicBezTo>
                  <a:cubicBezTo>
                    <a:pt x="5946" y="9342"/>
                    <a:pt x="6004" y="9358"/>
                    <a:pt x="6066" y="9405"/>
                  </a:cubicBezTo>
                  <a:cubicBezTo>
                    <a:pt x="6270" y="9468"/>
                    <a:pt x="6395" y="9656"/>
                    <a:pt x="6521" y="9656"/>
                  </a:cubicBezTo>
                  <a:cubicBezTo>
                    <a:pt x="6647" y="9600"/>
                    <a:pt x="6711" y="9330"/>
                    <a:pt x="7003" y="9330"/>
                  </a:cubicBezTo>
                  <a:cubicBezTo>
                    <a:pt x="7038" y="9330"/>
                    <a:pt x="7075" y="9334"/>
                    <a:pt x="7116" y="9342"/>
                  </a:cubicBezTo>
                  <a:cubicBezTo>
                    <a:pt x="7508" y="9468"/>
                    <a:pt x="7446" y="9531"/>
                    <a:pt x="7696" y="9531"/>
                  </a:cubicBezTo>
                  <a:cubicBezTo>
                    <a:pt x="7837" y="9487"/>
                    <a:pt x="7881" y="9414"/>
                    <a:pt x="7956" y="9414"/>
                  </a:cubicBezTo>
                  <a:cubicBezTo>
                    <a:pt x="7990" y="9414"/>
                    <a:pt x="8030" y="9429"/>
                    <a:pt x="8088" y="9468"/>
                  </a:cubicBezTo>
                  <a:cubicBezTo>
                    <a:pt x="8129" y="9480"/>
                    <a:pt x="8185" y="9485"/>
                    <a:pt x="8249" y="9485"/>
                  </a:cubicBezTo>
                  <a:cubicBezTo>
                    <a:pt x="8503" y="9485"/>
                    <a:pt x="8885" y="9405"/>
                    <a:pt x="8935" y="9405"/>
                  </a:cubicBezTo>
                  <a:cubicBezTo>
                    <a:pt x="9013" y="9405"/>
                    <a:pt x="9201" y="9797"/>
                    <a:pt x="9405" y="9860"/>
                  </a:cubicBezTo>
                  <a:cubicBezTo>
                    <a:pt x="9656" y="9922"/>
                    <a:pt x="10189" y="9922"/>
                    <a:pt x="10580" y="9922"/>
                  </a:cubicBezTo>
                  <a:cubicBezTo>
                    <a:pt x="10894" y="9922"/>
                    <a:pt x="11286" y="9405"/>
                    <a:pt x="11552" y="9342"/>
                  </a:cubicBezTo>
                  <a:cubicBezTo>
                    <a:pt x="11570" y="9336"/>
                    <a:pt x="11590" y="9332"/>
                    <a:pt x="11611" y="9332"/>
                  </a:cubicBezTo>
                  <a:cubicBezTo>
                    <a:pt x="11834" y="9332"/>
                    <a:pt x="12239" y="9690"/>
                    <a:pt x="12540" y="10048"/>
                  </a:cubicBezTo>
                  <a:cubicBezTo>
                    <a:pt x="12784" y="10304"/>
                    <a:pt x="13274" y="10399"/>
                    <a:pt x="13605" y="10399"/>
                  </a:cubicBezTo>
                  <a:cubicBezTo>
                    <a:pt x="13700" y="10399"/>
                    <a:pt x="13782" y="10391"/>
                    <a:pt x="13841" y="10377"/>
                  </a:cubicBezTo>
                  <a:cubicBezTo>
                    <a:pt x="14107" y="10377"/>
                    <a:pt x="15283" y="11223"/>
                    <a:pt x="15471" y="11490"/>
                  </a:cubicBezTo>
                  <a:cubicBezTo>
                    <a:pt x="15675" y="11819"/>
                    <a:pt x="15534" y="12007"/>
                    <a:pt x="15863" y="12148"/>
                  </a:cubicBezTo>
                  <a:cubicBezTo>
                    <a:pt x="16129" y="12211"/>
                    <a:pt x="16458" y="12274"/>
                    <a:pt x="16772" y="12274"/>
                  </a:cubicBezTo>
                  <a:cubicBezTo>
                    <a:pt x="16976" y="12274"/>
                    <a:pt x="17101" y="12274"/>
                    <a:pt x="17164" y="12211"/>
                  </a:cubicBezTo>
                  <a:cubicBezTo>
                    <a:pt x="17493" y="12148"/>
                    <a:pt x="17759" y="11944"/>
                    <a:pt x="17885" y="11756"/>
                  </a:cubicBezTo>
                  <a:cubicBezTo>
                    <a:pt x="18007" y="11580"/>
                    <a:pt x="17917" y="11415"/>
                    <a:pt x="18106" y="11415"/>
                  </a:cubicBezTo>
                  <a:cubicBezTo>
                    <a:pt x="18134" y="11415"/>
                    <a:pt x="18170" y="11419"/>
                    <a:pt x="18214" y="11427"/>
                  </a:cubicBezTo>
                  <a:cubicBezTo>
                    <a:pt x="18480" y="11478"/>
                    <a:pt x="18572" y="11570"/>
                    <a:pt x="18705" y="11570"/>
                  </a:cubicBezTo>
                  <a:cubicBezTo>
                    <a:pt x="18737" y="11570"/>
                    <a:pt x="18771" y="11564"/>
                    <a:pt x="18809" y="11552"/>
                  </a:cubicBezTo>
                  <a:cubicBezTo>
                    <a:pt x="18998" y="11490"/>
                    <a:pt x="19060" y="11161"/>
                    <a:pt x="19327" y="11161"/>
                  </a:cubicBezTo>
                  <a:cubicBezTo>
                    <a:pt x="19515" y="11161"/>
                    <a:pt x="20048" y="11161"/>
                    <a:pt x="20173" y="11035"/>
                  </a:cubicBezTo>
                  <a:cubicBezTo>
                    <a:pt x="20299" y="10910"/>
                    <a:pt x="20173" y="10706"/>
                    <a:pt x="20299" y="10581"/>
                  </a:cubicBezTo>
                  <a:cubicBezTo>
                    <a:pt x="20440" y="10440"/>
                    <a:pt x="21020" y="9797"/>
                    <a:pt x="21286" y="9468"/>
                  </a:cubicBezTo>
                  <a:cubicBezTo>
                    <a:pt x="21349" y="9342"/>
                    <a:pt x="21411" y="9264"/>
                    <a:pt x="21411" y="9264"/>
                  </a:cubicBezTo>
                  <a:cubicBezTo>
                    <a:pt x="21474" y="9013"/>
                    <a:pt x="21349" y="8026"/>
                    <a:pt x="21286" y="7697"/>
                  </a:cubicBezTo>
                  <a:cubicBezTo>
                    <a:pt x="21286" y="7383"/>
                    <a:pt x="21082" y="7242"/>
                    <a:pt x="20894" y="7054"/>
                  </a:cubicBezTo>
                  <a:cubicBezTo>
                    <a:pt x="20690" y="6850"/>
                    <a:pt x="20690" y="6599"/>
                    <a:pt x="20690" y="6333"/>
                  </a:cubicBezTo>
                  <a:cubicBezTo>
                    <a:pt x="20628" y="6066"/>
                    <a:pt x="20440" y="5737"/>
                    <a:pt x="20173" y="5737"/>
                  </a:cubicBezTo>
                  <a:cubicBezTo>
                    <a:pt x="20067" y="5737"/>
                    <a:pt x="19995" y="5745"/>
                    <a:pt x="19944" y="5745"/>
                  </a:cubicBezTo>
                  <a:cubicBezTo>
                    <a:pt x="19837" y="5745"/>
                    <a:pt x="19824" y="5710"/>
                    <a:pt x="19781" y="5487"/>
                  </a:cubicBezTo>
                  <a:cubicBezTo>
                    <a:pt x="19656" y="5157"/>
                    <a:pt x="19781" y="4828"/>
                    <a:pt x="19656" y="4703"/>
                  </a:cubicBezTo>
                  <a:cubicBezTo>
                    <a:pt x="19593" y="4562"/>
                    <a:pt x="19327" y="4562"/>
                    <a:pt x="19389" y="4374"/>
                  </a:cubicBezTo>
                  <a:cubicBezTo>
                    <a:pt x="19515" y="4170"/>
                    <a:pt x="19719" y="3856"/>
                    <a:pt x="19719" y="3590"/>
                  </a:cubicBezTo>
                  <a:cubicBezTo>
                    <a:pt x="19719" y="3323"/>
                    <a:pt x="19781" y="3135"/>
                    <a:pt x="19656" y="3073"/>
                  </a:cubicBezTo>
                  <a:cubicBezTo>
                    <a:pt x="19515" y="3073"/>
                    <a:pt x="18998" y="3073"/>
                    <a:pt x="18935" y="2932"/>
                  </a:cubicBezTo>
                  <a:cubicBezTo>
                    <a:pt x="18809" y="2744"/>
                    <a:pt x="18872" y="2602"/>
                    <a:pt x="18668" y="2602"/>
                  </a:cubicBezTo>
                  <a:cubicBezTo>
                    <a:pt x="18543" y="2602"/>
                    <a:pt x="18339" y="2681"/>
                    <a:pt x="18151" y="2681"/>
                  </a:cubicBezTo>
                  <a:cubicBezTo>
                    <a:pt x="18026" y="2681"/>
                    <a:pt x="17822" y="2681"/>
                    <a:pt x="17634" y="2602"/>
                  </a:cubicBezTo>
                  <a:cubicBezTo>
                    <a:pt x="17195" y="2448"/>
                    <a:pt x="17160" y="2335"/>
                    <a:pt x="16943" y="2335"/>
                  </a:cubicBezTo>
                  <a:cubicBezTo>
                    <a:pt x="16896" y="2335"/>
                    <a:pt x="16841" y="2341"/>
                    <a:pt x="16772" y="2352"/>
                  </a:cubicBezTo>
                  <a:cubicBezTo>
                    <a:pt x="16492" y="2464"/>
                    <a:pt x="16199" y="2888"/>
                    <a:pt x="15950" y="2888"/>
                  </a:cubicBezTo>
                  <a:cubicBezTo>
                    <a:pt x="15920" y="2888"/>
                    <a:pt x="15891" y="2882"/>
                    <a:pt x="15863" y="2869"/>
                  </a:cubicBezTo>
                  <a:cubicBezTo>
                    <a:pt x="15596" y="2744"/>
                    <a:pt x="15345" y="2289"/>
                    <a:pt x="15016" y="2085"/>
                  </a:cubicBezTo>
                  <a:cubicBezTo>
                    <a:pt x="14624" y="1897"/>
                    <a:pt x="14499" y="1960"/>
                    <a:pt x="14421" y="1693"/>
                  </a:cubicBezTo>
                  <a:cubicBezTo>
                    <a:pt x="14358" y="1427"/>
                    <a:pt x="14562" y="1301"/>
                    <a:pt x="14295" y="1113"/>
                  </a:cubicBezTo>
                  <a:cubicBezTo>
                    <a:pt x="14029" y="972"/>
                    <a:pt x="12728" y="1"/>
                    <a:pt x="12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4180;p93">
              <a:extLst>
                <a:ext uri="{FF2B5EF4-FFF2-40B4-BE49-F238E27FC236}">
                  <a16:creationId xmlns:a16="http://schemas.microsoft.com/office/drawing/2014/main" id="{6F49D647-04C9-3CD4-7786-50B46BA4EC36}"/>
                </a:ext>
              </a:extLst>
            </p:cNvPr>
            <p:cNvSpPr/>
            <p:nvPr/>
          </p:nvSpPr>
          <p:spPr>
            <a:xfrm>
              <a:off x="1436900" y="595050"/>
              <a:ext cx="586225" cy="488550"/>
            </a:xfrm>
            <a:custGeom>
              <a:avLst/>
              <a:gdLst/>
              <a:ahLst/>
              <a:cxnLst/>
              <a:rect l="l" t="t" r="r" b="b"/>
              <a:pathLst>
                <a:path w="23449" h="19542" extrusionOk="0">
                  <a:moveTo>
                    <a:pt x="8299" y="1"/>
                  </a:moveTo>
                  <a:cubicBezTo>
                    <a:pt x="8272" y="1"/>
                    <a:pt x="8248" y="10"/>
                    <a:pt x="8229" y="34"/>
                  </a:cubicBezTo>
                  <a:cubicBezTo>
                    <a:pt x="8166" y="34"/>
                    <a:pt x="8229" y="222"/>
                    <a:pt x="8166" y="347"/>
                  </a:cubicBezTo>
                  <a:cubicBezTo>
                    <a:pt x="8166" y="394"/>
                    <a:pt x="8130" y="410"/>
                    <a:pt x="8081" y="410"/>
                  </a:cubicBezTo>
                  <a:cubicBezTo>
                    <a:pt x="7983" y="410"/>
                    <a:pt x="7837" y="347"/>
                    <a:pt x="7837" y="347"/>
                  </a:cubicBezTo>
                  <a:lnTo>
                    <a:pt x="7837" y="347"/>
                  </a:lnTo>
                  <a:cubicBezTo>
                    <a:pt x="7837" y="426"/>
                    <a:pt x="7774" y="614"/>
                    <a:pt x="8025" y="739"/>
                  </a:cubicBezTo>
                  <a:cubicBezTo>
                    <a:pt x="8071" y="752"/>
                    <a:pt x="8118" y="758"/>
                    <a:pt x="8165" y="758"/>
                  </a:cubicBezTo>
                  <a:cubicBezTo>
                    <a:pt x="8325" y="758"/>
                    <a:pt x="8480" y="697"/>
                    <a:pt x="8540" y="697"/>
                  </a:cubicBezTo>
                  <a:cubicBezTo>
                    <a:pt x="8565" y="697"/>
                    <a:pt x="8574" y="708"/>
                    <a:pt x="8558" y="739"/>
                  </a:cubicBezTo>
                  <a:cubicBezTo>
                    <a:pt x="8558" y="880"/>
                    <a:pt x="8558" y="1005"/>
                    <a:pt x="8684" y="1005"/>
                  </a:cubicBezTo>
                  <a:cubicBezTo>
                    <a:pt x="8746" y="1005"/>
                    <a:pt x="8809" y="1068"/>
                    <a:pt x="8684" y="1131"/>
                  </a:cubicBezTo>
                  <a:cubicBezTo>
                    <a:pt x="8621" y="1209"/>
                    <a:pt x="8558" y="1272"/>
                    <a:pt x="8684" y="1397"/>
                  </a:cubicBezTo>
                  <a:cubicBezTo>
                    <a:pt x="8809" y="1460"/>
                    <a:pt x="8887" y="1601"/>
                    <a:pt x="8809" y="1601"/>
                  </a:cubicBezTo>
                  <a:cubicBezTo>
                    <a:pt x="8743" y="1601"/>
                    <a:pt x="8712" y="1579"/>
                    <a:pt x="8688" y="1579"/>
                  </a:cubicBezTo>
                  <a:cubicBezTo>
                    <a:pt x="8666" y="1579"/>
                    <a:pt x="8651" y="1597"/>
                    <a:pt x="8621" y="1664"/>
                  </a:cubicBezTo>
                  <a:cubicBezTo>
                    <a:pt x="8593" y="1720"/>
                    <a:pt x="8549" y="1751"/>
                    <a:pt x="8497" y="1751"/>
                  </a:cubicBezTo>
                  <a:cubicBezTo>
                    <a:pt x="8435" y="1751"/>
                    <a:pt x="8361" y="1705"/>
                    <a:pt x="8292" y="1601"/>
                  </a:cubicBezTo>
                  <a:cubicBezTo>
                    <a:pt x="8194" y="1491"/>
                    <a:pt x="8010" y="1190"/>
                    <a:pt x="7904" y="1190"/>
                  </a:cubicBezTo>
                  <a:cubicBezTo>
                    <a:pt x="7874" y="1190"/>
                    <a:pt x="7851" y="1213"/>
                    <a:pt x="7837" y="1272"/>
                  </a:cubicBezTo>
                  <a:cubicBezTo>
                    <a:pt x="7712" y="1523"/>
                    <a:pt x="7712" y="1726"/>
                    <a:pt x="7837" y="1852"/>
                  </a:cubicBezTo>
                  <a:cubicBezTo>
                    <a:pt x="7963" y="1993"/>
                    <a:pt x="7963" y="2118"/>
                    <a:pt x="8104" y="2181"/>
                  </a:cubicBezTo>
                  <a:cubicBezTo>
                    <a:pt x="8166" y="2244"/>
                    <a:pt x="8417" y="2181"/>
                    <a:pt x="8229" y="2306"/>
                  </a:cubicBezTo>
                  <a:cubicBezTo>
                    <a:pt x="8025" y="2448"/>
                    <a:pt x="7900" y="2448"/>
                    <a:pt x="7963" y="2698"/>
                  </a:cubicBezTo>
                  <a:cubicBezTo>
                    <a:pt x="8025" y="2902"/>
                    <a:pt x="7712" y="3419"/>
                    <a:pt x="7383" y="3482"/>
                  </a:cubicBezTo>
                  <a:cubicBezTo>
                    <a:pt x="7116" y="3482"/>
                    <a:pt x="7116" y="3357"/>
                    <a:pt x="7320" y="3294"/>
                  </a:cubicBezTo>
                  <a:cubicBezTo>
                    <a:pt x="7508" y="3231"/>
                    <a:pt x="7774" y="2839"/>
                    <a:pt x="7633" y="2777"/>
                  </a:cubicBezTo>
                  <a:cubicBezTo>
                    <a:pt x="7533" y="2777"/>
                    <a:pt x="7302" y="2857"/>
                    <a:pt x="7246" y="2857"/>
                  </a:cubicBezTo>
                  <a:cubicBezTo>
                    <a:pt x="7232" y="2857"/>
                    <a:pt x="7229" y="2852"/>
                    <a:pt x="7242" y="2839"/>
                  </a:cubicBezTo>
                  <a:cubicBezTo>
                    <a:pt x="7320" y="2777"/>
                    <a:pt x="7571" y="2698"/>
                    <a:pt x="7571" y="2448"/>
                  </a:cubicBezTo>
                  <a:cubicBezTo>
                    <a:pt x="7616" y="2300"/>
                    <a:pt x="7596" y="2194"/>
                    <a:pt x="7557" y="2194"/>
                  </a:cubicBezTo>
                  <a:cubicBezTo>
                    <a:pt x="7543" y="2194"/>
                    <a:pt x="7525" y="2209"/>
                    <a:pt x="7508" y="2244"/>
                  </a:cubicBezTo>
                  <a:cubicBezTo>
                    <a:pt x="7383" y="2385"/>
                    <a:pt x="7179" y="2573"/>
                    <a:pt x="7179" y="2573"/>
                  </a:cubicBezTo>
                  <a:cubicBezTo>
                    <a:pt x="7179" y="2580"/>
                    <a:pt x="7177" y="2583"/>
                    <a:pt x="7175" y="2583"/>
                  </a:cubicBezTo>
                  <a:cubicBezTo>
                    <a:pt x="7153" y="2583"/>
                    <a:pt x="7053" y="2376"/>
                    <a:pt x="7053" y="2306"/>
                  </a:cubicBezTo>
                  <a:cubicBezTo>
                    <a:pt x="7116" y="2244"/>
                    <a:pt x="6928" y="2244"/>
                    <a:pt x="6991" y="2181"/>
                  </a:cubicBezTo>
                  <a:cubicBezTo>
                    <a:pt x="7053" y="2118"/>
                    <a:pt x="6991" y="2056"/>
                    <a:pt x="6991" y="1993"/>
                  </a:cubicBezTo>
                  <a:cubicBezTo>
                    <a:pt x="6928" y="1993"/>
                    <a:pt x="6850" y="1915"/>
                    <a:pt x="6991" y="1789"/>
                  </a:cubicBezTo>
                  <a:cubicBezTo>
                    <a:pt x="7116" y="1726"/>
                    <a:pt x="7242" y="1601"/>
                    <a:pt x="7053" y="1601"/>
                  </a:cubicBezTo>
                  <a:cubicBezTo>
                    <a:pt x="6850" y="1523"/>
                    <a:pt x="6662" y="1601"/>
                    <a:pt x="6850" y="1460"/>
                  </a:cubicBezTo>
                  <a:cubicBezTo>
                    <a:pt x="6991" y="1272"/>
                    <a:pt x="7116" y="1272"/>
                    <a:pt x="7053" y="1005"/>
                  </a:cubicBezTo>
                  <a:cubicBezTo>
                    <a:pt x="7053" y="847"/>
                    <a:pt x="6819" y="443"/>
                    <a:pt x="6708" y="443"/>
                  </a:cubicBezTo>
                  <a:cubicBezTo>
                    <a:pt x="6688" y="443"/>
                    <a:pt x="6671" y="456"/>
                    <a:pt x="6662" y="488"/>
                  </a:cubicBezTo>
                  <a:cubicBezTo>
                    <a:pt x="6599" y="676"/>
                    <a:pt x="6662" y="880"/>
                    <a:pt x="6599" y="943"/>
                  </a:cubicBezTo>
                  <a:cubicBezTo>
                    <a:pt x="6592" y="949"/>
                    <a:pt x="6585" y="952"/>
                    <a:pt x="6577" y="952"/>
                  </a:cubicBezTo>
                  <a:cubicBezTo>
                    <a:pt x="6507" y="952"/>
                    <a:pt x="6389" y="739"/>
                    <a:pt x="6332" y="739"/>
                  </a:cubicBezTo>
                  <a:cubicBezTo>
                    <a:pt x="6332" y="739"/>
                    <a:pt x="6458" y="1068"/>
                    <a:pt x="6395" y="1272"/>
                  </a:cubicBezTo>
                  <a:cubicBezTo>
                    <a:pt x="6364" y="1397"/>
                    <a:pt x="6332" y="1460"/>
                    <a:pt x="6293" y="1460"/>
                  </a:cubicBezTo>
                  <a:cubicBezTo>
                    <a:pt x="6254" y="1460"/>
                    <a:pt x="6207" y="1397"/>
                    <a:pt x="6144" y="1272"/>
                  </a:cubicBezTo>
                  <a:cubicBezTo>
                    <a:pt x="5978" y="1003"/>
                    <a:pt x="5948" y="610"/>
                    <a:pt x="5874" y="610"/>
                  </a:cubicBezTo>
                  <a:cubicBezTo>
                    <a:pt x="5857" y="610"/>
                    <a:pt x="5838" y="630"/>
                    <a:pt x="5815" y="676"/>
                  </a:cubicBezTo>
                  <a:cubicBezTo>
                    <a:pt x="5611" y="943"/>
                    <a:pt x="6066" y="2118"/>
                    <a:pt x="6003" y="2306"/>
                  </a:cubicBezTo>
                  <a:cubicBezTo>
                    <a:pt x="5952" y="2415"/>
                    <a:pt x="5912" y="2458"/>
                    <a:pt x="5872" y="2458"/>
                  </a:cubicBezTo>
                  <a:cubicBezTo>
                    <a:pt x="5814" y="2458"/>
                    <a:pt x="5758" y="2365"/>
                    <a:pt x="5674" y="2244"/>
                  </a:cubicBezTo>
                  <a:cubicBezTo>
                    <a:pt x="5505" y="2074"/>
                    <a:pt x="5322" y="1370"/>
                    <a:pt x="5150" y="1370"/>
                  </a:cubicBezTo>
                  <a:cubicBezTo>
                    <a:pt x="5132" y="1370"/>
                    <a:pt x="5113" y="1379"/>
                    <a:pt x="5094" y="1397"/>
                  </a:cubicBezTo>
                  <a:cubicBezTo>
                    <a:pt x="4890" y="1601"/>
                    <a:pt x="4890" y="2118"/>
                    <a:pt x="5094" y="2306"/>
                  </a:cubicBezTo>
                  <a:cubicBezTo>
                    <a:pt x="5361" y="2510"/>
                    <a:pt x="5878" y="2698"/>
                    <a:pt x="5752" y="2777"/>
                  </a:cubicBezTo>
                  <a:cubicBezTo>
                    <a:pt x="5685" y="2798"/>
                    <a:pt x="5625" y="2805"/>
                    <a:pt x="5571" y="2805"/>
                  </a:cubicBezTo>
                  <a:cubicBezTo>
                    <a:pt x="5463" y="2805"/>
                    <a:pt x="5376" y="2777"/>
                    <a:pt x="5282" y="2777"/>
                  </a:cubicBezTo>
                  <a:cubicBezTo>
                    <a:pt x="5255" y="2743"/>
                    <a:pt x="5194" y="2724"/>
                    <a:pt x="5148" y="2724"/>
                  </a:cubicBezTo>
                  <a:cubicBezTo>
                    <a:pt x="5085" y="2724"/>
                    <a:pt x="5049" y="2759"/>
                    <a:pt x="5157" y="2839"/>
                  </a:cubicBezTo>
                  <a:cubicBezTo>
                    <a:pt x="5361" y="2965"/>
                    <a:pt x="5674" y="3090"/>
                    <a:pt x="5361" y="3090"/>
                  </a:cubicBezTo>
                  <a:cubicBezTo>
                    <a:pt x="5094" y="3090"/>
                    <a:pt x="4640" y="3027"/>
                    <a:pt x="4702" y="2902"/>
                  </a:cubicBezTo>
                  <a:cubicBezTo>
                    <a:pt x="4765" y="2839"/>
                    <a:pt x="4969" y="2902"/>
                    <a:pt x="4765" y="2573"/>
                  </a:cubicBezTo>
                  <a:cubicBezTo>
                    <a:pt x="4593" y="2330"/>
                    <a:pt x="4513" y="1499"/>
                    <a:pt x="4357" y="1499"/>
                  </a:cubicBezTo>
                  <a:cubicBezTo>
                    <a:pt x="4342" y="1499"/>
                    <a:pt x="4327" y="1506"/>
                    <a:pt x="4310" y="1523"/>
                  </a:cubicBezTo>
                  <a:cubicBezTo>
                    <a:pt x="4107" y="1664"/>
                    <a:pt x="3981" y="1993"/>
                    <a:pt x="4107" y="2306"/>
                  </a:cubicBezTo>
                  <a:cubicBezTo>
                    <a:pt x="4185" y="2636"/>
                    <a:pt x="4185" y="2698"/>
                    <a:pt x="4107" y="2698"/>
                  </a:cubicBezTo>
                  <a:cubicBezTo>
                    <a:pt x="4044" y="2698"/>
                    <a:pt x="3981" y="2306"/>
                    <a:pt x="3919" y="2306"/>
                  </a:cubicBezTo>
                  <a:cubicBezTo>
                    <a:pt x="3856" y="2306"/>
                    <a:pt x="3919" y="2573"/>
                    <a:pt x="3919" y="2698"/>
                  </a:cubicBezTo>
                  <a:cubicBezTo>
                    <a:pt x="3970" y="2814"/>
                    <a:pt x="4021" y="2919"/>
                    <a:pt x="3969" y="2919"/>
                  </a:cubicBezTo>
                  <a:cubicBezTo>
                    <a:pt x="3958" y="2919"/>
                    <a:pt x="3941" y="2913"/>
                    <a:pt x="3919" y="2902"/>
                  </a:cubicBezTo>
                  <a:cubicBezTo>
                    <a:pt x="3715" y="2902"/>
                    <a:pt x="3589" y="2573"/>
                    <a:pt x="3527" y="2385"/>
                  </a:cubicBezTo>
                  <a:cubicBezTo>
                    <a:pt x="3464" y="2181"/>
                    <a:pt x="3589" y="1993"/>
                    <a:pt x="3464" y="1915"/>
                  </a:cubicBezTo>
                  <a:cubicBezTo>
                    <a:pt x="3260" y="1915"/>
                    <a:pt x="3135" y="2056"/>
                    <a:pt x="3009" y="2056"/>
                  </a:cubicBezTo>
                  <a:cubicBezTo>
                    <a:pt x="2924" y="2056"/>
                    <a:pt x="2678" y="1981"/>
                    <a:pt x="2539" y="1981"/>
                  </a:cubicBezTo>
                  <a:cubicBezTo>
                    <a:pt x="2448" y="1981"/>
                    <a:pt x="2402" y="2013"/>
                    <a:pt x="2477" y="2118"/>
                  </a:cubicBezTo>
                  <a:cubicBezTo>
                    <a:pt x="2680" y="2385"/>
                    <a:pt x="3072" y="2448"/>
                    <a:pt x="3135" y="2636"/>
                  </a:cubicBezTo>
                  <a:cubicBezTo>
                    <a:pt x="3198" y="2839"/>
                    <a:pt x="3072" y="3231"/>
                    <a:pt x="3323" y="3294"/>
                  </a:cubicBezTo>
                  <a:cubicBezTo>
                    <a:pt x="3425" y="3357"/>
                    <a:pt x="3444" y="3357"/>
                    <a:pt x="3495" y="3357"/>
                  </a:cubicBezTo>
                  <a:cubicBezTo>
                    <a:pt x="3546" y="3357"/>
                    <a:pt x="3629" y="3357"/>
                    <a:pt x="3856" y="3419"/>
                  </a:cubicBezTo>
                  <a:cubicBezTo>
                    <a:pt x="4373" y="3560"/>
                    <a:pt x="4499" y="3748"/>
                    <a:pt x="4640" y="3748"/>
                  </a:cubicBezTo>
                  <a:cubicBezTo>
                    <a:pt x="4781" y="3748"/>
                    <a:pt x="4931" y="3643"/>
                    <a:pt x="5023" y="3643"/>
                  </a:cubicBezTo>
                  <a:cubicBezTo>
                    <a:pt x="5054" y="3643"/>
                    <a:pt x="5078" y="3654"/>
                    <a:pt x="5094" y="3686"/>
                  </a:cubicBezTo>
                  <a:cubicBezTo>
                    <a:pt x="5157" y="3811"/>
                    <a:pt x="5157" y="3811"/>
                    <a:pt x="5361" y="3874"/>
                  </a:cubicBezTo>
                  <a:cubicBezTo>
                    <a:pt x="5549" y="3874"/>
                    <a:pt x="5486" y="3952"/>
                    <a:pt x="5486" y="4140"/>
                  </a:cubicBezTo>
                  <a:cubicBezTo>
                    <a:pt x="5486" y="4298"/>
                    <a:pt x="5486" y="4447"/>
                    <a:pt x="5574" y="4447"/>
                  </a:cubicBezTo>
                  <a:cubicBezTo>
                    <a:pt x="5599" y="4447"/>
                    <a:pt x="5632" y="4435"/>
                    <a:pt x="5674" y="4407"/>
                  </a:cubicBezTo>
                  <a:cubicBezTo>
                    <a:pt x="5775" y="4305"/>
                    <a:pt x="5804" y="4075"/>
                    <a:pt x="5835" y="4075"/>
                  </a:cubicBezTo>
                  <a:cubicBezTo>
                    <a:pt x="5848" y="4075"/>
                    <a:pt x="5860" y="4110"/>
                    <a:pt x="5878" y="4203"/>
                  </a:cubicBezTo>
                  <a:cubicBezTo>
                    <a:pt x="5921" y="4384"/>
                    <a:pt x="5963" y="4413"/>
                    <a:pt x="6006" y="4413"/>
                  </a:cubicBezTo>
                  <a:cubicBezTo>
                    <a:pt x="6026" y="4413"/>
                    <a:pt x="6046" y="4407"/>
                    <a:pt x="6066" y="4407"/>
                  </a:cubicBezTo>
                  <a:cubicBezTo>
                    <a:pt x="6207" y="4469"/>
                    <a:pt x="6144" y="4595"/>
                    <a:pt x="6207" y="4595"/>
                  </a:cubicBezTo>
                  <a:cubicBezTo>
                    <a:pt x="6270" y="4595"/>
                    <a:pt x="6066" y="4799"/>
                    <a:pt x="6332" y="4861"/>
                  </a:cubicBezTo>
                  <a:cubicBezTo>
                    <a:pt x="6536" y="4861"/>
                    <a:pt x="7053" y="4924"/>
                    <a:pt x="6850" y="4987"/>
                  </a:cubicBezTo>
                  <a:cubicBezTo>
                    <a:pt x="6778" y="4987"/>
                    <a:pt x="6668" y="4978"/>
                    <a:pt x="6566" y="4978"/>
                  </a:cubicBezTo>
                  <a:cubicBezTo>
                    <a:pt x="6399" y="4978"/>
                    <a:pt x="6255" y="5002"/>
                    <a:pt x="6332" y="5128"/>
                  </a:cubicBezTo>
                  <a:cubicBezTo>
                    <a:pt x="6458" y="5316"/>
                    <a:pt x="6458" y="5441"/>
                    <a:pt x="6662" y="5441"/>
                  </a:cubicBezTo>
                  <a:cubicBezTo>
                    <a:pt x="6824" y="5403"/>
                    <a:pt x="6858" y="5342"/>
                    <a:pt x="6878" y="5342"/>
                  </a:cubicBezTo>
                  <a:cubicBezTo>
                    <a:pt x="6891" y="5342"/>
                    <a:pt x="6897" y="5367"/>
                    <a:pt x="6928" y="5441"/>
                  </a:cubicBezTo>
                  <a:cubicBezTo>
                    <a:pt x="6967" y="5485"/>
                    <a:pt x="7011" y="5495"/>
                    <a:pt x="7053" y="5495"/>
                  </a:cubicBezTo>
                  <a:cubicBezTo>
                    <a:pt x="7093" y="5495"/>
                    <a:pt x="7130" y="5485"/>
                    <a:pt x="7156" y="5485"/>
                  </a:cubicBezTo>
                  <a:cubicBezTo>
                    <a:pt x="7190" y="5485"/>
                    <a:pt x="7203" y="5503"/>
                    <a:pt x="7179" y="5582"/>
                  </a:cubicBezTo>
                  <a:cubicBezTo>
                    <a:pt x="7116" y="5833"/>
                    <a:pt x="6991" y="5912"/>
                    <a:pt x="7179" y="5974"/>
                  </a:cubicBezTo>
                  <a:cubicBezTo>
                    <a:pt x="7341" y="6024"/>
                    <a:pt x="7493" y="6203"/>
                    <a:pt x="7383" y="6203"/>
                  </a:cubicBezTo>
                  <a:cubicBezTo>
                    <a:pt x="7354" y="6203"/>
                    <a:pt x="7309" y="6191"/>
                    <a:pt x="7242" y="6162"/>
                  </a:cubicBezTo>
                  <a:cubicBezTo>
                    <a:pt x="6928" y="6100"/>
                    <a:pt x="7053" y="5912"/>
                    <a:pt x="6662" y="5912"/>
                  </a:cubicBezTo>
                  <a:cubicBezTo>
                    <a:pt x="6385" y="5956"/>
                    <a:pt x="6139" y="6000"/>
                    <a:pt x="5974" y="6000"/>
                  </a:cubicBezTo>
                  <a:cubicBezTo>
                    <a:pt x="5906" y="6000"/>
                    <a:pt x="5852" y="5993"/>
                    <a:pt x="5815" y="5974"/>
                  </a:cubicBezTo>
                  <a:cubicBezTo>
                    <a:pt x="5699" y="5923"/>
                    <a:pt x="5508" y="5817"/>
                    <a:pt x="5365" y="5817"/>
                  </a:cubicBezTo>
                  <a:cubicBezTo>
                    <a:pt x="5335" y="5817"/>
                    <a:pt x="5307" y="5822"/>
                    <a:pt x="5282" y="5833"/>
                  </a:cubicBezTo>
                  <a:cubicBezTo>
                    <a:pt x="5157" y="5833"/>
                    <a:pt x="4997" y="5777"/>
                    <a:pt x="4904" y="5777"/>
                  </a:cubicBezTo>
                  <a:cubicBezTo>
                    <a:pt x="4857" y="5777"/>
                    <a:pt x="4828" y="5791"/>
                    <a:pt x="4828" y="5833"/>
                  </a:cubicBezTo>
                  <a:cubicBezTo>
                    <a:pt x="4828" y="5974"/>
                    <a:pt x="4969" y="5833"/>
                    <a:pt x="5094" y="6100"/>
                  </a:cubicBezTo>
                  <a:cubicBezTo>
                    <a:pt x="5261" y="6336"/>
                    <a:pt x="5342" y="6979"/>
                    <a:pt x="5631" y="6979"/>
                  </a:cubicBezTo>
                  <a:cubicBezTo>
                    <a:pt x="5668" y="6979"/>
                    <a:pt x="5708" y="6969"/>
                    <a:pt x="5752" y="6946"/>
                  </a:cubicBezTo>
                  <a:cubicBezTo>
                    <a:pt x="6068" y="6859"/>
                    <a:pt x="6285" y="6734"/>
                    <a:pt x="6368" y="6734"/>
                  </a:cubicBezTo>
                  <a:cubicBezTo>
                    <a:pt x="6404" y="6734"/>
                    <a:pt x="6414" y="6758"/>
                    <a:pt x="6395" y="6821"/>
                  </a:cubicBezTo>
                  <a:cubicBezTo>
                    <a:pt x="6332" y="7009"/>
                    <a:pt x="6066" y="7087"/>
                    <a:pt x="6003" y="7150"/>
                  </a:cubicBezTo>
                  <a:cubicBezTo>
                    <a:pt x="5941" y="7212"/>
                    <a:pt x="5941" y="7401"/>
                    <a:pt x="5815" y="7479"/>
                  </a:cubicBezTo>
                  <a:cubicBezTo>
                    <a:pt x="5772" y="7498"/>
                    <a:pt x="5742" y="7511"/>
                    <a:pt x="5711" y="7511"/>
                  </a:cubicBezTo>
                  <a:cubicBezTo>
                    <a:pt x="5638" y="7511"/>
                    <a:pt x="5555" y="7442"/>
                    <a:pt x="5282" y="7212"/>
                  </a:cubicBezTo>
                  <a:cubicBezTo>
                    <a:pt x="4887" y="6926"/>
                    <a:pt x="4646" y="6593"/>
                    <a:pt x="4415" y="6593"/>
                  </a:cubicBezTo>
                  <a:cubicBezTo>
                    <a:pt x="4380" y="6593"/>
                    <a:pt x="4345" y="6600"/>
                    <a:pt x="4310" y="6617"/>
                  </a:cubicBezTo>
                  <a:cubicBezTo>
                    <a:pt x="4151" y="6664"/>
                    <a:pt x="4065" y="6727"/>
                    <a:pt x="4007" y="6727"/>
                  </a:cubicBezTo>
                  <a:cubicBezTo>
                    <a:pt x="3969" y="6727"/>
                    <a:pt x="3944" y="6699"/>
                    <a:pt x="3919" y="6617"/>
                  </a:cubicBezTo>
                  <a:cubicBezTo>
                    <a:pt x="3919" y="6429"/>
                    <a:pt x="4107" y="6100"/>
                    <a:pt x="3856" y="6100"/>
                  </a:cubicBezTo>
                  <a:cubicBezTo>
                    <a:pt x="3589" y="6100"/>
                    <a:pt x="3589" y="6225"/>
                    <a:pt x="3401" y="6225"/>
                  </a:cubicBezTo>
                  <a:cubicBezTo>
                    <a:pt x="3286" y="6269"/>
                    <a:pt x="3175" y="6309"/>
                    <a:pt x="3113" y="6309"/>
                  </a:cubicBezTo>
                  <a:cubicBezTo>
                    <a:pt x="3065" y="6309"/>
                    <a:pt x="3045" y="6286"/>
                    <a:pt x="3072" y="6225"/>
                  </a:cubicBezTo>
                  <a:cubicBezTo>
                    <a:pt x="3135" y="6100"/>
                    <a:pt x="3260" y="5974"/>
                    <a:pt x="3135" y="5974"/>
                  </a:cubicBezTo>
                  <a:cubicBezTo>
                    <a:pt x="3117" y="5965"/>
                    <a:pt x="3099" y="5961"/>
                    <a:pt x="3080" y="5961"/>
                  </a:cubicBezTo>
                  <a:cubicBezTo>
                    <a:pt x="2969" y="5961"/>
                    <a:pt x="2851" y="6100"/>
                    <a:pt x="2743" y="6100"/>
                  </a:cubicBezTo>
                  <a:cubicBezTo>
                    <a:pt x="2618" y="6037"/>
                    <a:pt x="2806" y="5974"/>
                    <a:pt x="2618" y="5833"/>
                  </a:cubicBezTo>
                  <a:cubicBezTo>
                    <a:pt x="2351" y="5645"/>
                    <a:pt x="2085" y="5770"/>
                    <a:pt x="1897" y="5520"/>
                  </a:cubicBezTo>
                  <a:cubicBezTo>
                    <a:pt x="1824" y="5382"/>
                    <a:pt x="1755" y="5349"/>
                    <a:pt x="1680" y="5349"/>
                  </a:cubicBezTo>
                  <a:cubicBezTo>
                    <a:pt x="1610" y="5349"/>
                    <a:pt x="1533" y="5379"/>
                    <a:pt x="1442" y="5379"/>
                  </a:cubicBezTo>
                  <a:cubicBezTo>
                    <a:pt x="1348" y="5379"/>
                    <a:pt x="1233" y="5295"/>
                    <a:pt x="1167" y="5295"/>
                  </a:cubicBezTo>
                  <a:cubicBezTo>
                    <a:pt x="1134" y="5295"/>
                    <a:pt x="1113" y="5316"/>
                    <a:pt x="1113" y="5379"/>
                  </a:cubicBezTo>
                  <a:cubicBezTo>
                    <a:pt x="1113" y="5645"/>
                    <a:pt x="1113" y="6225"/>
                    <a:pt x="1238" y="6303"/>
                  </a:cubicBezTo>
                  <a:cubicBezTo>
                    <a:pt x="1442" y="6366"/>
                    <a:pt x="1442" y="6366"/>
                    <a:pt x="1630" y="6366"/>
                  </a:cubicBezTo>
                  <a:cubicBezTo>
                    <a:pt x="1756" y="6366"/>
                    <a:pt x="2022" y="6554"/>
                    <a:pt x="2085" y="6617"/>
                  </a:cubicBezTo>
                  <a:cubicBezTo>
                    <a:pt x="2110" y="6631"/>
                    <a:pt x="2130" y="6636"/>
                    <a:pt x="2148" y="6636"/>
                  </a:cubicBezTo>
                  <a:cubicBezTo>
                    <a:pt x="2195" y="6636"/>
                    <a:pt x="2224" y="6601"/>
                    <a:pt x="2269" y="6601"/>
                  </a:cubicBezTo>
                  <a:cubicBezTo>
                    <a:pt x="2303" y="6601"/>
                    <a:pt x="2346" y="6622"/>
                    <a:pt x="2414" y="6695"/>
                  </a:cubicBezTo>
                  <a:cubicBezTo>
                    <a:pt x="2618" y="6883"/>
                    <a:pt x="2868" y="7275"/>
                    <a:pt x="2931" y="7338"/>
                  </a:cubicBezTo>
                  <a:cubicBezTo>
                    <a:pt x="3009" y="7338"/>
                    <a:pt x="3072" y="7479"/>
                    <a:pt x="3198" y="7479"/>
                  </a:cubicBezTo>
                  <a:cubicBezTo>
                    <a:pt x="3214" y="7469"/>
                    <a:pt x="3226" y="7465"/>
                    <a:pt x="3235" y="7465"/>
                  </a:cubicBezTo>
                  <a:cubicBezTo>
                    <a:pt x="3296" y="7465"/>
                    <a:pt x="3224" y="7667"/>
                    <a:pt x="3401" y="7667"/>
                  </a:cubicBezTo>
                  <a:cubicBezTo>
                    <a:pt x="3485" y="7667"/>
                    <a:pt x="3569" y="7583"/>
                    <a:pt x="3634" y="7583"/>
                  </a:cubicBezTo>
                  <a:cubicBezTo>
                    <a:pt x="3666" y="7583"/>
                    <a:pt x="3694" y="7604"/>
                    <a:pt x="3715" y="7667"/>
                  </a:cubicBezTo>
                  <a:cubicBezTo>
                    <a:pt x="3715" y="7792"/>
                    <a:pt x="3464" y="7871"/>
                    <a:pt x="3527" y="7934"/>
                  </a:cubicBezTo>
                  <a:cubicBezTo>
                    <a:pt x="3527" y="8059"/>
                    <a:pt x="3652" y="8122"/>
                    <a:pt x="3527" y="8184"/>
                  </a:cubicBezTo>
                  <a:cubicBezTo>
                    <a:pt x="3462" y="8184"/>
                    <a:pt x="3417" y="8178"/>
                    <a:pt x="3385" y="8178"/>
                  </a:cubicBezTo>
                  <a:cubicBezTo>
                    <a:pt x="3317" y="8178"/>
                    <a:pt x="3303" y="8207"/>
                    <a:pt x="3260" y="8388"/>
                  </a:cubicBezTo>
                  <a:cubicBezTo>
                    <a:pt x="3260" y="8655"/>
                    <a:pt x="3072" y="8717"/>
                    <a:pt x="3072" y="8843"/>
                  </a:cubicBezTo>
                  <a:cubicBezTo>
                    <a:pt x="3088" y="8858"/>
                    <a:pt x="3107" y="8862"/>
                    <a:pt x="3127" y="8862"/>
                  </a:cubicBezTo>
                  <a:cubicBezTo>
                    <a:pt x="3147" y="8862"/>
                    <a:pt x="3166" y="8858"/>
                    <a:pt x="3182" y="8858"/>
                  </a:cubicBezTo>
                  <a:cubicBezTo>
                    <a:pt x="3213" y="8858"/>
                    <a:pt x="3229" y="8874"/>
                    <a:pt x="3198" y="8968"/>
                  </a:cubicBezTo>
                  <a:cubicBezTo>
                    <a:pt x="3198" y="9109"/>
                    <a:pt x="2931" y="9360"/>
                    <a:pt x="3135" y="9438"/>
                  </a:cubicBezTo>
                  <a:cubicBezTo>
                    <a:pt x="3155" y="9445"/>
                    <a:pt x="3173" y="9448"/>
                    <a:pt x="3191" y="9448"/>
                  </a:cubicBezTo>
                  <a:cubicBezTo>
                    <a:pt x="3341" y="9448"/>
                    <a:pt x="3421" y="9234"/>
                    <a:pt x="3589" y="9234"/>
                  </a:cubicBezTo>
                  <a:cubicBezTo>
                    <a:pt x="3715" y="9297"/>
                    <a:pt x="3401" y="9297"/>
                    <a:pt x="3715" y="9297"/>
                  </a:cubicBezTo>
                  <a:cubicBezTo>
                    <a:pt x="3911" y="9329"/>
                    <a:pt x="4060" y="9329"/>
                    <a:pt x="4167" y="9329"/>
                  </a:cubicBezTo>
                  <a:cubicBezTo>
                    <a:pt x="4275" y="9329"/>
                    <a:pt x="4342" y="9329"/>
                    <a:pt x="4373" y="9360"/>
                  </a:cubicBezTo>
                  <a:cubicBezTo>
                    <a:pt x="4436" y="9438"/>
                    <a:pt x="4248" y="9626"/>
                    <a:pt x="3981" y="9626"/>
                  </a:cubicBezTo>
                  <a:cubicBezTo>
                    <a:pt x="3715" y="9626"/>
                    <a:pt x="3589" y="9689"/>
                    <a:pt x="3527" y="9752"/>
                  </a:cubicBezTo>
                  <a:cubicBezTo>
                    <a:pt x="3401" y="9893"/>
                    <a:pt x="3198" y="9830"/>
                    <a:pt x="3260" y="9956"/>
                  </a:cubicBezTo>
                  <a:cubicBezTo>
                    <a:pt x="3260" y="10081"/>
                    <a:pt x="3589" y="10144"/>
                    <a:pt x="3401" y="10222"/>
                  </a:cubicBezTo>
                  <a:cubicBezTo>
                    <a:pt x="3135" y="10285"/>
                    <a:pt x="2806" y="10222"/>
                    <a:pt x="3009" y="10347"/>
                  </a:cubicBezTo>
                  <a:cubicBezTo>
                    <a:pt x="3260" y="10473"/>
                    <a:pt x="3260" y="10473"/>
                    <a:pt x="3652" y="10473"/>
                  </a:cubicBezTo>
                  <a:cubicBezTo>
                    <a:pt x="4107" y="10535"/>
                    <a:pt x="4499" y="10739"/>
                    <a:pt x="4373" y="10802"/>
                  </a:cubicBezTo>
                  <a:cubicBezTo>
                    <a:pt x="4334" y="10841"/>
                    <a:pt x="4294" y="10856"/>
                    <a:pt x="4249" y="10856"/>
                  </a:cubicBezTo>
                  <a:cubicBezTo>
                    <a:pt x="4150" y="10856"/>
                    <a:pt x="4029" y="10782"/>
                    <a:pt x="3856" y="10739"/>
                  </a:cubicBezTo>
                  <a:cubicBezTo>
                    <a:pt x="3702" y="10703"/>
                    <a:pt x="3527" y="10667"/>
                    <a:pt x="3395" y="10667"/>
                  </a:cubicBezTo>
                  <a:cubicBezTo>
                    <a:pt x="3298" y="10667"/>
                    <a:pt x="3224" y="10686"/>
                    <a:pt x="3198" y="10739"/>
                  </a:cubicBezTo>
                  <a:cubicBezTo>
                    <a:pt x="3072" y="10865"/>
                    <a:pt x="3198" y="11256"/>
                    <a:pt x="3198" y="11319"/>
                  </a:cubicBezTo>
                  <a:cubicBezTo>
                    <a:pt x="3156" y="11319"/>
                    <a:pt x="3086" y="11382"/>
                    <a:pt x="3003" y="11382"/>
                  </a:cubicBezTo>
                  <a:cubicBezTo>
                    <a:pt x="2961" y="11382"/>
                    <a:pt x="2915" y="11366"/>
                    <a:pt x="2868" y="11319"/>
                  </a:cubicBezTo>
                  <a:cubicBezTo>
                    <a:pt x="2760" y="11283"/>
                    <a:pt x="2667" y="11247"/>
                    <a:pt x="2572" y="11247"/>
                  </a:cubicBezTo>
                  <a:cubicBezTo>
                    <a:pt x="2502" y="11247"/>
                    <a:pt x="2431" y="11266"/>
                    <a:pt x="2351" y="11319"/>
                  </a:cubicBezTo>
                  <a:cubicBezTo>
                    <a:pt x="2280" y="11364"/>
                    <a:pt x="2224" y="11403"/>
                    <a:pt x="2132" y="11403"/>
                  </a:cubicBezTo>
                  <a:cubicBezTo>
                    <a:pt x="2061" y="11403"/>
                    <a:pt x="1969" y="11380"/>
                    <a:pt x="1834" y="11319"/>
                  </a:cubicBezTo>
                  <a:cubicBezTo>
                    <a:pt x="1638" y="11225"/>
                    <a:pt x="1442" y="11225"/>
                    <a:pt x="1295" y="11225"/>
                  </a:cubicBezTo>
                  <a:cubicBezTo>
                    <a:pt x="1148" y="11225"/>
                    <a:pt x="1050" y="11225"/>
                    <a:pt x="1050" y="11131"/>
                  </a:cubicBezTo>
                  <a:cubicBezTo>
                    <a:pt x="972" y="11006"/>
                    <a:pt x="1050" y="11006"/>
                    <a:pt x="1050" y="10802"/>
                  </a:cubicBezTo>
                  <a:cubicBezTo>
                    <a:pt x="995" y="10613"/>
                    <a:pt x="915" y="10432"/>
                    <a:pt x="829" y="10432"/>
                  </a:cubicBezTo>
                  <a:cubicBezTo>
                    <a:pt x="794" y="10432"/>
                    <a:pt x="758" y="10462"/>
                    <a:pt x="721" y="10535"/>
                  </a:cubicBezTo>
                  <a:cubicBezTo>
                    <a:pt x="580" y="10865"/>
                    <a:pt x="580" y="11068"/>
                    <a:pt x="517" y="11131"/>
                  </a:cubicBezTo>
                  <a:cubicBezTo>
                    <a:pt x="517" y="11194"/>
                    <a:pt x="392" y="11194"/>
                    <a:pt x="329" y="11319"/>
                  </a:cubicBezTo>
                  <a:cubicBezTo>
                    <a:pt x="329" y="11460"/>
                    <a:pt x="0" y="11586"/>
                    <a:pt x="329" y="11711"/>
                  </a:cubicBezTo>
                  <a:cubicBezTo>
                    <a:pt x="658" y="11789"/>
                    <a:pt x="784" y="11711"/>
                    <a:pt x="972" y="11977"/>
                  </a:cubicBezTo>
                  <a:cubicBezTo>
                    <a:pt x="1176" y="12244"/>
                    <a:pt x="1756" y="12432"/>
                    <a:pt x="1834" y="12573"/>
                  </a:cubicBezTo>
                  <a:cubicBezTo>
                    <a:pt x="1897" y="12636"/>
                    <a:pt x="1693" y="12761"/>
                    <a:pt x="2022" y="12887"/>
                  </a:cubicBezTo>
                  <a:cubicBezTo>
                    <a:pt x="2238" y="13001"/>
                    <a:pt x="2443" y="13187"/>
                    <a:pt x="2555" y="13187"/>
                  </a:cubicBezTo>
                  <a:cubicBezTo>
                    <a:pt x="2582" y="13187"/>
                    <a:pt x="2603" y="13177"/>
                    <a:pt x="2618" y="13153"/>
                  </a:cubicBezTo>
                  <a:cubicBezTo>
                    <a:pt x="2720" y="13051"/>
                    <a:pt x="2697" y="12854"/>
                    <a:pt x="2865" y="12854"/>
                  </a:cubicBezTo>
                  <a:cubicBezTo>
                    <a:pt x="2902" y="12854"/>
                    <a:pt x="2949" y="12864"/>
                    <a:pt x="3009" y="12887"/>
                  </a:cubicBezTo>
                  <a:cubicBezTo>
                    <a:pt x="3260" y="13028"/>
                    <a:pt x="3198" y="13216"/>
                    <a:pt x="3135" y="13216"/>
                  </a:cubicBezTo>
                  <a:cubicBezTo>
                    <a:pt x="3072" y="13216"/>
                    <a:pt x="3009" y="13278"/>
                    <a:pt x="3072" y="13482"/>
                  </a:cubicBezTo>
                  <a:cubicBezTo>
                    <a:pt x="3192" y="13602"/>
                    <a:pt x="3140" y="14270"/>
                    <a:pt x="3480" y="14270"/>
                  </a:cubicBezTo>
                  <a:cubicBezTo>
                    <a:pt x="3495" y="14270"/>
                    <a:pt x="3510" y="14269"/>
                    <a:pt x="3527" y="14266"/>
                  </a:cubicBezTo>
                  <a:cubicBezTo>
                    <a:pt x="3768" y="14220"/>
                    <a:pt x="4008" y="14065"/>
                    <a:pt x="4041" y="14065"/>
                  </a:cubicBezTo>
                  <a:cubicBezTo>
                    <a:pt x="4052" y="14065"/>
                    <a:pt x="4036" y="14086"/>
                    <a:pt x="3981" y="14141"/>
                  </a:cubicBezTo>
                  <a:cubicBezTo>
                    <a:pt x="3793" y="14329"/>
                    <a:pt x="3527" y="14658"/>
                    <a:pt x="3527" y="14783"/>
                  </a:cubicBezTo>
                  <a:cubicBezTo>
                    <a:pt x="3527" y="14924"/>
                    <a:pt x="3715" y="16163"/>
                    <a:pt x="3981" y="16288"/>
                  </a:cubicBezTo>
                  <a:cubicBezTo>
                    <a:pt x="4248" y="16413"/>
                    <a:pt x="4640" y="16492"/>
                    <a:pt x="4765" y="16680"/>
                  </a:cubicBezTo>
                  <a:cubicBezTo>
                    <a:pt x="4890" y="16946"/>
                    <a:pt x="5486" y="17918"/>
                    <a:pt x="5752" y="18122"/>
                  </a:cubicBezTo>
                  <a:cubicBezTo>
                    <a:pt x="6003" y="18310"/>
                    <a:pt x="6395" y="18576"/>
                    <a:pt x="6850" y="18639"/>
                  </a:cubicBezTo>
                  <a:cubicBezTo>
                    <a:pt x="7138" y="18677"/>
                    <a:pt x="7296" y="18745"/>
                    <a:pt x="7390" y="18745"/>
                  </a:cubicBezTo>
                  <a:cubicBezTo>
                    <a:pt x="7450" y="18745"/>
                    <a:pt x="7484" y="18718"/>
                    <a:pt x="7508" y="18639"/>
                  </a:cubicBezTo>
                  <a:cubicBezTo>
                    <a:pt x="7633" y="18514"/>
                    <a:pt x="7633" y="18451"/>
                    <a:pt x="7712" y="18247"/>
                  </a:cubicBezTo>
                  <a:cubicBezTo>
                    <a:pt x="7774" y="18059"/>
                    <a:pt x="7774" y="17667"/>
                    <a:pt x="7774" y="17526"/>
                  </a:cubicBezTo>
                  <a:cubicBezTo>
                    <a:pt x="7791" y="17493"/>
                    <a:pt x="7808" y="17477"/>
                    <a:pt x="7823" y="17477"/>
                  </a:cubicBezTo>
                  <a:cubicBezTo>
                    <a:pt x="7866" y="17477"/>
                    <a:pt x="7900" y="17597"/>
                    <a:pt x="7900" y="17793"/>
                  </a:cubicBezTo>
                  <a:cubicBezTo>
                    <a:pt x="7900" y="18059"/>
                    <a:pt x="7633" y="18514"/>
                    <a:pt x="7774" y="18639"/>
                  </a:cubicBezTo>
                  <a:cubicBezTo>
                    <a:pt x="7869" y="18686"/>
                    <a:pt x="8078" y="18813"/>
                    <a:pt x="8343" y="18813"/>
                  </a:cubicBezTo>
                  <a:cubicBezTo>
                    <a:pt x="8431" y="18813"/>
                    <a:pt x="8524" y="18799"/>
                    <a:pt x="8621" y="18764"/>
                  </a:cubicBezTo>
                  <a:cubicBezTo>
                    <a:pt x="9013" y="18639"/>
                    <a:pt x="9201" y="18639"/>
                    <a:pt x="9138" y="18451"/>
                  </a:cubicBezTo>
                  <a:cubicBezTo>
                    <a:pt x="9081" y="18264"/>
                    <a:pt x="8971" y="17973"/>
                    <a:pt x="9097" y="17973"/>
                  </a:cubicBezTo>
                  <a:cubicBezTo>
                    <a:pt x="9109" y="17973"/>
                    <a:pt x="9122" y="17975"/>
                    <a:pt x="9138" y="17981"/>
                  </a:cubicBezTo>
                  <a:cubicBezTo>
                    <a:pt x="9185" y="18028"/>
                    <a:pt x="9230" y="18043"/>
                    <a:pt x="9270" y="18043"/>
                  </a:cubicBezTo>
                  <a:cubicBezTo>
                    <a:pt x="9349" y="18043"/>
                    <a:pt x="9405" y="17981"/>
                    <a:pt x="9405" y="17981"/>
                  </a:cubicBezTo>
                  <a:cubicBezTo>
                    <a:pt x="9467" y="17981"/>
                    <a:pt x="9530" y="18185"/>
                    <a:pt x="9671" y="18185"/>
                  </a:cubicBezTo>
                  <a:cubicBezTo>
                    <a:pt x="9796" y="18185"/>
                    <a:pt x="9922" y="18247"/>
                    <a:pt x="9796" y="18310"/>
                  </a:cubicBezTo>
                  <a:cubicBezTo>
                    <a:pt x="9671" y="18373"/>
                    <a:pt x="9279" y="18451"/>
                    <a:pt x="9530" y="18514"/>
                  </a:cubicBezTo>
                  <a:cubicBezTo>
                    <a:pt x="9796" y="18576"/>
                    <a:pt x="10517" y="18576"/>
                    <a:pt x="10706" y="18639"/>
                  </a:cubicBezTo>
                  <a:cubicBezTo>
                    <a:pt x="10729" y="18645"/>
                    <a:pt x="10749" y="18647"/>
                    <a:pt x="10768" y="18647"/>
                  </a:cubicBezTo>
                  <a:cubicBezTo>
                    <a:pt x="10963" y="18647"/>
                    <a:pt x="10920" y="18373"/>
                    <a:pt x="11035" y="18373"/>
                  </a:cubicBezTo>
                  <a:cubicBezTo>
                    <a:pt x="11097" y="18373"/>
                    <a:pt x="11160" y="18514"/>
                    <a:pt x="11427" y="18576"/>
                  </a:cubicBezTo>
                  <a:cubicBezTo>
                    <a:pt x="11693" y="18639"/>
                    <a:pt x="12085" y="18702"/>
                    <a:pt x="12148" y="18843"/>
                  </a:cubicBezTo>
                  <a:cubicBezTo>
                    <a:pt x="12202" y="18951"/>
                    <a:pt x="12408" y="19106"/>
                    <a:pt x="12292" y="19106"/>
                  </a:cubicBezTo>
                  <a:cubicBezTo>
                    <a:pt x="12273" y="19106"/>
                    <a:pt x="12247" y="19102"/>
                    <a:pt x="12210" y="19094"/>
                  </a:cubicBezTo>
                  <a:cubicBezTo>
                    <a:pt x="11997" y="19094"/>
                    <a:pt x="11874" y="19013"/>
                    <a:pt x="11802" y="19013"/>
                  </a:cubicBezTo>
                  <a:cubicBezTo>
                    <a:pt x="11783" y="19013"/>
                    <a:pt x="11768" y="19018"/>
                    <a:pt x="11756" y="19031"/>
                  </a:cubicBezTo>
                  <a:cubicBezTo>
                    <a:pt x="11693" y="19094"/>
                    <a:pt x="11630" y="19235"/>
                    <a:pt x="11818" y="19235"/>
                  </a:cubicBezTo>
                  <a:cubicBezTo>
                    <a:pt x="11889" y="19251"/>
                    <a:pt x="11957" y="19259"/>
                    <a:pt x="12027" y="19259"/>
                  </a:cubicBezTo>
                  <a:cubicBezTo>
                    <a:pt x="12222" y="19259"/>
                    <a:pt x="12422" y="19198"/>
                    <a:pt x="12665" y="19094"/>
                  </a:cubicBezTo>
                  <a:cubicBezTo>
                    <a:pt x="13057" y="18906"/>
                    <a:pt x="13386" y="18906"/>
                    <a:pt x="13778" y="18843"/>
                  </a:cubicBezTo>
                  <a:cubicBezTo>
                    <a:pt x="14232" y="18764"/>
                    <a:pt x="14232" y="18764"/>
                    <a:pt x="14624" y="18764"/>
                  </a:cubicBezTo>
                  <a:cubicBezTo>
                    <a:pt x="15079" y="18764"/>
                    <a:pt x="15220" y="18702"/>
                    <a:pt x="15471" y="18702"/>
                  </a:cubicBezTo>
                  <a:cubicBezTo>
                    <a:pt x="15674" y="18702"/>
                    <a:pt x="15862" y="18702"/>
                    <a:pt x="15941" y="18514"/>
                  </a:cubicBezTo>
                  <a:cubicBezTo>
                    <a:pt x="16003" y="18310"/>
                    <a:pt x="16129" y="18185"/>
                    <a:pt x="16192" y="18185"/>
                  </a:cubicBezTo>
                  <a:cubicBezTo>
                    <a:pt x="16333" y="18247"/>
                    <a:pt x="16254" y="18310"/>
                    <a:pt x="16254" y="18310"/>
                  </a:cubicBezTo>
                  <a:cubicBezTo>
                    <a:pt x="16254" y="18576"/>
                    <a:pt x="16003" y="18764"/>
                    <a:pt x="16066" y="18906"/>
                  </a:cubicBezTo>
                  <a:cubicBezTo>
                    <a:pt x="16129" y="19031"/>
                    <a:pt x="16458" y="19094"/>
                    <a:pt x="16458" y="19156"/>
                  </a:cubicBezTo>
                  <a:cubicBezTo>
                    <a:pt x="16395" y="19235"/>
                    <a:pt x="16129" y="19360"/>
                    <a:pt x="16333" y="19423"/>
                  </a:cubicBezTo>
                  <a:cubicBezTo>
                    <a:pt x="16416" y="19423"/>
                    <a:pt x="16500" y="19541"/>
                    <a:pt x="16565" y="19541"/>
                  </a:cubicBezTo>
                  <a:cubicBezTo>
                    <a:pt x="16597" y="19541"/>
                    <a:pt x="16625" y="19512"/>
                    <a:pt x="16646" y="19423"/>
                  </a:cubicBezTo>
                  <a:cubicBezTo>
                    <a:pt x="16724" y="19235"/>
                    <a:pt x="16724" y="19156"/>
                    <a:pt x="16975" y="19031"/>
                  </a:cubicBezTo>
                  <a:cubicBezTo>
                    <a:pt x="17077" y="19000"/>
                    <a:pt x="17175" y="18984"/>
                    <a:pt x="17248" y="18984"/>
                  </a:cubicBezTo>
                  <a:cubicBezTo>
                    <a:pt x="17320" y="18984"/>
                    <a:pt x="17367" y="19000"/>
                    <a:pt x="17367" y="19031"/>
                  </a:cubicBezTo>
                  <a:cubicBezTo>
                    <a:pt x="17304" y="19094"/>
                    <a:pt x="17304" y="19156"/>
                    <a:pt x="17508" y="19156"/>
                  </a:cubicBezTo>
                  <a:cubicBezTo>
                    <a:pt x="17696" y="19094"/>
                    <a:pt x="17963" y="18764"/>
                    <a:pt x="18214" y="18702"/>
                  </a:cubicBezTo>
                  <a:cubicBezTo>
                    <a:pt x="18480" y="18639"/>
                    <a:pt x="18809" y="18576"/>
                    <a:pt x="18684" y="18451"/>
                  </a:cubicBezTo>
                  <a:cubicBezTo>
                    <a:pt x="18543" y="18373"/>
                    <a:pt x="18292" y="18247"/>
                    <a:pt x="18355" y="18122"/>
                  </a:cubicBezTo>
                  <a:cubicBezTo>
                    <a:pt x="18381" y="18109"/>
                    <a:pt x="18411" y="18104"/>
                    <a:pt x="18443" y="18104"/>
                  </a:cubicBezTo>
                  <a:cubicBezTo>
                    <a:pt x="18528" y="18104"/>
                    <a:pt x="18625" y="18140"/>
                    <a:pt x="18690" y="18140"/>
                  </a:cubicBezTo>
                  <a:cubicBezTo>
                    <a:pt x="18714" y="18140"/>
                    <a:pt x="18733" y="18135"/>
                    <a:pt x="18746" y="18122"/>
                  </a:cubicBezTo>
                  <a:cubicBezTo>
                    <a:pt x="18746" y="18122"/>
                    <a:pt x="18797" y="17909"/>
                    <a:pt x="18852" y="17909"/>
                  </a:cubicBezTo>
                  <a:cubicBezTo>
                    <a:pt x="18859" y="17909"/>
                    <a:pt x="18865" y="17911"/>
                    <a:pt x="18872" y="17918"/>
                  </a:cubicBezTo>
                  <a:cubicBezTo>
                    <a:pt x="18974" y="17969"/>
                    <a:pt x="19045" y="18155"/>
                    <a:pt x="19101" y="18155"/>
                  </a:cubicBezTo>
                  <a:cubicBezTo>
                    <a:pt x="19114" y="18155"/>
                    <a:pt x="19127" y="18145"/>
                    <a:pt x="19138" y="18122"/>
                  </a:cubicBezTo>
                  <a:cubicBezTo>
                    <a:pt x="19138" y="17918"/>
                    <a:pt x="18997" y="17401"/>
                    <a:pt x="19076" y="17401"/>
                  </a:cubicBezTo>
                  <a:cubicBezTo>
                    <a:pt x="19201" y="17401"/>
                    <a:pt x="19264" y="17793"/>
                    <a:pt x="19389" y="17918"/>
                  </a:cubicBezTo>
                  <a:cubicBezTo>
                    <a:pt x="19505" y="18086"/>
                    <a:pt x="19750" y="18201"/>
                    <a:pt x="19902" y="18201"/>
                  </a:cubicBezTo>
                  <a:cubicBezTo>
                    <a:pt x="19934" y="18201"/>
                    <a:pt x="19963" y="18196"/>
                    <a:pt x="19985" y="18185"/>
                  </a:cubicBezTo>
                  <a:cubicBezTo>
                    <a:pt x="20094" y="18130"/>
                    <a:pt x="20061" y="17969"/>
                    <a:pt x="20184" y="17969"/>
                  </a:cubicBezTo>
                  <a:cubicBezTo>
                    <a:pt x="20202" y="17969"/>
                    <a:pt x="20225" y="17973"/>
                    <a:pt x="20251" y="17981"/>
                  </a:cubicBezTo>
                  <a:cubicBezTo>
                    <a:pt x="20350" y="17981"/>
                    <a:pt x="20471" y="18002"/>
                    <a:pt x="20563" y="18002"/>
                  </a:cubicBezTo>
                  <a:cubicBezTo>
                    <a:pt x="20646" y="18002"/>
                    <a:pt x="20706" y="17985"/>
                    <a:pt x="20706" y="17918"/>
                  </a:cubicBezTo>
                  <a:cubicBezTo>
                    <a:pt x="20706" y="17855"/>
                    <a:pt x="20502" y="17730"/>
                    <a:pt x="20706" y="17730"/>
                  </a:cubicBezTo>
                  <a:cubicBezTo>
                    <a:pt x="20894" y="17730"/>
                    <a:pt x="20957" y="17589"/>
                    <a:pt x="20831" y="17526"/>
                  </a:cubicBezTo>
                  <a:cubicBezTo>
                    <a:pt x="20706" y="17401"/>
                    <a:pt x="20439" y="17197"/>
                    <a:pt x="20643" y="17197"/>
                  </a:cubicBezTo>
                  <a:cubicBezTo>
                    <a:pt x="20795" y="17260"/>
                    <a:pt x="20997" y="17435"/>
                    <a:pt x="21070" y="17435"/>
                  </a:cubicBezTo>
                  <a:cubicBezTo>
                    <a:pt x="21088" y="17435"/>
                    <a:pt x="21098" y="17425"/>
                    <a:pt x="21098" y="17401"/>
                  </a:cubicBezTo>
                  <a:cubicBezTo>
                    <a:pt x="21098" y="17338"/>
                    <a:pt x="20565" y="16805"/>
                    <a:pt x="20643" y="16742"/>
                  </a:cubicBezTo>
                  <a:cubicBezTo>
                    <a:pt x="20643" y="16734"/>
                    <a:pt x="20653" y="16731"/>
                    <a:pt x="20669" y="16731"/>
                  </a:cubicBezTo>
                  <a:cubicBezTo>
                    <a:pt x="20783" y="16731"/>
                    <a:pt x="21231" y="16900"/>
                    <a:pt x="21286" y="17009"/>
                  </a:cubicBezTo>
                  <a:cubicBezTo>
                    <a:pt x="21337" y="17111"/>
                    <a:pt x="21441" y="17308"/>
                    <a:pt x="21545" y="17308"/>
                  </a:cubicBezTo>
                  <a:cubicBezTo>
                    <a:pt x="21569" y="17308"/>
                    <a:pt x="21592" y="17298"/>
                    <a:pt x="21615" y="17275"/>
                  </a:cubicBezTo>
                  <a:cubicBezTo>
                    <a:pt x="21740" y="17134"/>
                    <a:pt x="21881" y="17009"/>
                    <a:pt x="21881" y="16946"/>
                  </a:cubicBezTo>
                  <a:cubicBezTo>
                    <a:pt x="21944" y="16884"/>
                    <a:pt x="21881" y="16742"/>
                    <a:pt x="21819" y="16680"/>
                  </a:cubicBezTo>
                  <a:cubicBezTo>
                    <a:pt x="21819" y="16617"/>
                    <a:pt x="21881" y="16492"/>
                    <a:pt x="21740" y="16413"/>
                  </a:cubicBezTo>
                  <a:cubicBezTo>
                    <a:pt x="21678" y="16288"/>
                    <a:pt x="21160" y="16100"/>
                    <a:pt x="21427" y="16100"/>
                  </a:cubicBezTo>
                  <a:cubicBezTo>
                    <a:pt x="21458" y="16087"/>
                    <a:pt x="21493" y="16082"/>
                    <a:pt x="21530" y="16082"/>
                  </a:cubicBezTo>
                  <a:cubicBezTo>
                    <a:pt x="21687" y="16082"/>
                    <a:pt x="21885" y="16175"/>
                    <a:pt x="22007" y="16175"/>
                  </a:cubicBezTo>
                  <a:cubicBezTo>
                    <a:pt x="22031" y="16175"/>
                    <a:pt x="22052" y="16171"/>
                    <a:pt x="22069" y="16163"/>
                  </a:cubicBezTo>
                  <a:cubicBezTo>
                    <a:pt x="22273" y="16163"/>
                    <a:pt x="22524" y="16021"/>
                    <a:pt x="22336" y="15896"/>
                  </a:cubicBezTo>
                  <a:cubicBezTo>
                    <a:pt x="22132" y="15771"/>
                    <a:pt x="21552" y="15630"/>
                    <a:pt x="21678" y="15567"/>
                  </a:cubicBezTo>
                  <a:cubicBezTo>
                    <a:pt x="21819" y="15504"/>
                    <a:pt x="22007" y="15504"/>
                    <a:pt x="22069" y="15504"/>
                  </a:cubicBezTo>
                  <a:cubicBezTo>
                    <a:pt x="22163" y="15504"/>
                    <a:pt x="22278" y="15532"/>
                    <a:pt x="22345" y="15532"/>
                  </a:cubicBezTo>
                  <a:cubicBezTo>
                    <a:pt x="22378" y="15532"/>
                    <a:pt x="22399" y="15525"/>
                    <a:pt x="22399" y="15504"/>
                  </a:cubicBezTo>
                  <a:cubicBezTo>
                    <a:pt x="22461" y="15442"/>
                    <a:pt x="22665" y="15175"/>
                    <a:pt x="22728" y="15050"/>
                  </a:cubicBezTo>
                  <a:cubicBezTo>
                    <a:pt x="22728" y="14924"/>
                    <a:pt x="22665" y="14595"/>
                    <a:pt x="22602" y="14454"/>
                  </a:cubicBezTo>
                  <a:cubicBezTo>
                    <a:pt x="22602" y="14329"/>
                    <a:pt x="22665" y="14141"/>
                    <a:pt x="22524" y="14062"/>
                  </a:cubicBezTo>
                  <a:cubicBezTo>
                    <a:pt x="22461" y="13999"/>
                    <a:pt x="22336" y="14062"/>
                    <a:pt x="22210" y="13874"/>
                  </a:cubicBezTo>
                  <a:cubicBezTo>
                    <a:pt x="22069" y="13670"/>
                    <a:pt x="21819" y="13216"/>
                    <a:pt x="21944" y="13153"/>
                  </a:cubicBezTo>
                  <a:cubicBezTo>
                    <a:pt x="22069" y="13028"/>
                    <a:pt x="22273" y="12887"/>
                    <a:pt x="22132" y="12824"/>
                  </a:cubicBezTo>
                  <a:cubicBezTo>
                    <a:pt x="22007" y="12761"/>
                    <a:pt x="21489" y="12761"/>
                    <a:pt x="21427" y="12699"/>
                  </a:cubicBezTo>
                  <a:cubicBezTo>
                    <a:pt x="21286" y="12699"/>
                    <a:pt x="20957" y="12699"/>
                    <a:pt x="21035" y="12573"/>
                  </a:cubicBezTo>
                  <a:cubicBezTo>
                    <a:pt x="21098" y="12432"/>
                    <a:pt x="21427" y="12573"/>
                    <a:pt x="21427" y="12307"/>
                  </a:cubicBezTo>
                  <a:cubicBezTo>
                    <a:pt x="21489" y="12103"/>
                    <a:pt x="21223" y="11977"/>
                    <a:pt x="21489" y="11977"/>
                  </a:cubicBezTo>
                  <a:cubicBezTo>
                    <a:pt x="21740" y="11977"/>
                    <a:pt x="22273" y="11852"/>
                    <a:pt x="22273" y="11711"/>
                  </a:cubicBezTo>
                  <a:cubicBezTo>
                    <a:pt x="22336" y="11586"/>
                    <a:pt x="22336" y="11131"/>
                    <a:pt x="22132" y="11068"/>
                  </a:cubicBezTo>
                  <a:cubicBezTo>
                    <a:pt x="21944" y="10927"/>
                    <a:pt x="21223" y="10865"/>
                    <a:pt x="21427" y="10802"/>
                  </a:cubicBezTo>
                  <a:cubicBezTo>
                    <a:pt x="21615" y="10739"/>
                    <a:pt x="21881" y="10802"/>
                    <a:pt x="21819" y="10677"/>
                  </a:cubicBezTo>
                  <a:cubicBezTo>
                    <a:pt x="21740" y="10614"/>
                    <a:pt x="21489" y="10410"/>
                    <a:pt x="21678" y="10410"/>
                  </a:cubicBezTo>
                  <a:cubicBezTo>
                    <a:pt x="21881" y="10410"/>
                    <a:pt x="22461" y="10144"/>
                    <a:pt x="22461" y="10144"/>
                  </a:cubicBezTo>
                  <a:cubicBezTo>
                    <a:pt x="22461" y="10081"/>
                    <a:pt x="22728" y="10144"/>
                    <a:pt x="22994" y="10018"/>
                  </a:cubicBezTo>
                  <a:cubicBezTo>
                    <a:pt x="23245" y="9956"/>
                    <a:pt x="23449" y="9689"/>
                    <a:pt x="23308" y="9689"/>
                  </a:cubicBezTo>
                  <a:cubicBezTo>
                    <a:pt x="23120" y="9689"/>
                    <a:pt x="22916" y="9689"/>
                    <a:pt x="22853" y="9626"/>
                  </a:cubicBezTo>
                  <a:cubicBezTo>
                    <a:pt x="22808" y="9581"/>
                    <a:pt x="22860" y="9398"/>
                    <a:pt x="22747" y="9398"/>
                  </a:cubicBezTo>
                  <a:cubicBezTo>
                    <a:pt x="22703" y="9398"/>
                    <a:pt x="22634" y="9426"/>
                    <a:pt x="22524" y="9501"/>
                  </a:cubicBezTo>
                  <a:cubicBezTo>
                    <a:pt x="22183" y="9642"/>
                    <a:pt x="21877" y="9713"/>
                    <a:pt x="21746" y="9713"/>
                  </a:cubicBezTo>
                  <a:cubicBezTo>
                    <a:pt x="21702" y="9713"/>
                    <a:pt x="21678" y="9705"/>
                    <a:pt x="21678" y="9689"/>
                  </a:cubicBezTo>
                  <a:cubicBezTo>
                    <a:pt x="21640" y="9689"/>
                    <a:pt x="21602" y="9621"/>
                    <a:pt x="21565" y="9621"/>
                  </a:cubicBezTo>
                  <a:cubicBezTo>
                    <a:pt x="21540" y="9621"/>
                    <a:pt x="21515" y="9651"/>
                    <a:pt x="21489" y="9752"/>
                  </a:cubicBezTo>
                  <a:cubicBezTo>
                    <a:pt x="21489" y="9916"/>
                    <a:pt x="21449" y="10120"/>
                    <a:pt x="21359" y="10120"/>
                  </a:cubicBezTo>
                  <a:cubicBezTo>
                    <a:pt x="21338" y="10120"/>
                    <a:pt x="21313" y="10108"/>
                    <a:pt x="21286" y="10081"/>
                  </a:cubicBezTo>
                  <a:cubicBezTo>
                    <a:pt x="21223" y="9893"/>
                    <a:pt x="21160" y="9626"/>
                    <a:pt x="21035" y="9564"/>
                  </a:cubicBezTo>
                  <a:cubicBezTo>
                    <a:pt x="20957" y="9438"/>
                    <a:pt x="20831" y="9234"/>
                    <a:pt x="20957" y="9172"/>
                  </a:cubicBezTo>
                  <a:cubicBezTo>
                    <a:pt x="21035" y="9109"/>
                    <a:pt x="21223" y="8968"/>
                    <a:pt x="21223" y="8780"/>
                  </a:cubicBezTo>
                  <a:cubicBezTo>
                    <a:pt x="21223" y="8655"/>
                    <a:pt x="20957" y="8451"/>
                    <a:pt x="21035" y="8325"/>
                  </a:cubicBezTo>
                  <a:cubicBezTo>
                    <a:pt x="21098" y="8122"/>
                    <a:pt x="21286" y="7871"/>
                    <a:pt x="21160" y="7792"/>
                  </a:cubicBezTo>
                  <a:cubicBezTo>
                    <a:pt x="21109" y="7690"/>
                    <a:pt x="21100" y="7588"/>
                    <a:pt x="20987" y="7588"/>
                  </a:cubicBezTo>
                  <a:cubicBezTo>
                    <a:pt x="20962" y="7588"/>
                    <a:pt x="20931" y="7593"/>
                    <a:pt x="20894" y="7604"/>
                  </a:cubicBezTo>
                  <a:cubicBezTo>
                    <a:pt x="20800" y="7604"/>
                    <a:pt x="20718" y="7620"/>
                    <a:pt x="20643" y="7620"/>
                  </a:cubicBezTo>
                  <a:cubicBezTo>
                    <a:pt x="20569" y="7620"/>
                    <a:pt x="20502" y="7604"/>
                    <a:pt x="20439" y="7542"/>
                  </a:cubicBezTo>
                  <a:cubicBezTo>
                    <a:pt x="20318" y="7411"/>
                    <a:pt x="20191" y="7364"/>
                    <a:pt x="20099" y="7364"/>
                  </a:cubicBezTo>
                  <a:cubicBezTo>
                    <a:pt x="20047" y="7364"/>
                    <a:pt x="20007" y="7378"/>
                    <a:pt x="19985" y="7401"/>
                  </a:cubicBezTo>
                  <a:cubicBezTo>
                    <a:pt x="19985" y="7542"/>
                    <a:pt x="19922" y="7667"/>
                    <a:pt x="19859" y="7730"/>
                  </a:cubicBezTo>
                  <a:cubicBezTo>
                    <a:pt x="19718" y="7792"/>
                    <a:pt x="19718" y="8325"/>
                    <a:pt x="19718" y="8451"/>
                  </a:cubicBezTo>
                  <a:cubicBezTo>
                    <a:pt x="19656" y="8576"/>
                    <a:pt x="19718" y="8717"/>
                    <a:pt x="19467" y="8717"/>
                  </a:cubicBezTo>
                  <a:cubicBezTo>
                    <a:pt x="19268" y="8717"/>
                    <a:pt x="18777" y="8823"/>
                    <a:pt x="18544" y="8823"/>
                  </a:cubicBezTo>
                  <a:cubicBezTo>
                    <a:pt x="18466" y="8823"/>
                    <a:pt x="18417" y="8811"/>
                    <a:pt x="18417" y="8780"/>
                  </a:cubicBezTo>
                  <a:cubicBezTo>
                    <a:pt x="18355" y="8576"/>
                    <a:pt x="18292" y="8451"/>
                    <a:pt x="18292" y="8263"/>
                  </a:cubicBezTo>
                  <a:cubicBezTo>
                    <a:pt x="18355" y="8059"/>
                    <a:pt x="18417" y="7871"/>
                    <a:pt x="18214" y="7871"/>
                  </a:cubicBezTo>
                  <a:cubicBezTo>
                    <a:pt x="18025" y="7871"/>
                    <a:pt x="17634" y="8059"/>
                    <a:pt x="17571" y="8122"/>
                  </a:cubicBezTo>
                  <a:cubicBezTo>
                    <a:pt x="17430" y="8122"/>
                    <a:pt x="17430" y="8325"/>
                    <a:pt x="17242" y="8451"/>
                  </a:cubicBezTo>
                  <a:cubicBezTo>
                    <a:pt x="17038" y="8513"/>
                    <a:pt x="16913" y="8513"/>
                    <a:pt x="16787" y="8576"/>
                  </a:cubicBezTo>
                  <a:cubicBezTo>
                    <a:pt x="16646" y="8655"/>
                    <a:pt x="16521" y="9360"/>
                    <a:pt x="16333" y="9438"/>
                  </a:cubicBezTo>
                  <a:cubicBezTo>
                    <a:pt x="16066" y="9438"/>
                    <a:pt x="16129" y="9234"/>
                    <a:pt x="16192" y="9046"/>
                  </a:cubicBezTo>
                  <a:cubicBezTo>
                    <a:pt x="16254" y="8843"/>
                    <a:pt x="16646" y="8263"/>
                    <a:pt x="16646" y="8263"/>
                  </a:cubicBezTo>
                  <a:cubicBezTo>
                    <a:pt x="16646" y="8263"/>
                    <a:pt x="16646" y="7479"/>
                    <a:pt x="16583" y="7401"/>
                  </a:cubicBezTo>
                  <a:cubicBezTo>
                    <a:pt x="16521" y="7338"/>
                    <a:pt x="16333" y="7150"/>
                    <a:pt x="16333" y="7087"/>
                  </a:cubicBezTo>
                  <a:cubicBezTo>
                    <a:pt x="16226" y="6934"/>
                    <a:pt x="16164" y="6860"/>
                    <a:pt x="16087" y="6860"/>
                  </a:cubicBezTo>
                  <a:cubicBezTo>
                    <a:pt x="16061" y="6860"/>
                    <a:pt x="16034" y="6868"/>
                    <a:pt x="16003" y="6883"/>
                  </a:cubicBezTo>
                  <a:cubicBezTo>
                    <a:pt x="15923" y="6883"/>
                    <a:pt x="15847" y="6842"/>
                    <a:pt x="15797" y="6842"/>
                  </a:cubicBezTo>
                  <a:cubicBezTo>
                    <a:pt x="15760" y="6842"/>
                    <a:pt x="15737" y="6865"/>
                    <a:pt x="15737" y="6946"/>
                  </a:cubicBezTo>
                  <a:cubicBezTo>
                    <a:pt x="15737" y="7150"/>
                    <a:pt x="15408" y="7667"/>
                    <a:pt x="15408" y="7871"/>
                  </a:cubicBezTo>
                  <a:cubicBezTo>
                    <a:pt x="15408" y="7996"/>
                    <a:pt x="15408" y="8388"/>
                    <a:pt x="15345" y="8451"/>
                  </a:cubicBezTo>
                  <a:cubicBezTo>
                    <a:pt x="15282" y="8576"/>
                    <a:pt x="15345" y="8717"/>
                    <a:pt x="15282" y="8780"/>
                  </a:cubicBezTo>
                  <a:cubicBezTo>
                    <a:pt x="15157" y="8905"/>
                    <a:pt x="15016" y="8905"/>
                    <a:pt x="15016" y="9109"/>
                  </a:cubicBezTo>
                  <a:cubicBezTo>
                    <a:pt x="14965" y="9262"/>
                    <a:pt x="14997" y="9551"/>
                    <a:pt x="14943" y="9551"/>
                  </a:cubicBezTo>
                  <a:cubicBezTo>
                    <a:pt x="14931" y="9551"/>
                    <a:pt x="14914" y="9536"/>
                    <a:pt x="14891" y="9501"/>
                  </a:cubicBezTo>
                  <a:cubicBezTo>
                    <a:pt x="14765" y="9297"/>
                    <a:pt x="14765" y="8968"/>
                    <a:pt x="14828" y="8717"/>
                  </a:cubicBezTo>
                  <a:cubicBezTo>
                    <a:pt x="14953" y="8513"/>
                    <a:pt x="15016" y="8122"/>
                    <a:pt x="15016" y="7934"/>
                  </a:cubicBezTo>
                  <a:cubicBezTo>
                    <a:pt x="15016" y="7792"/>
                    <a:pt x="14828" y="7730"/>
                    <a:pt x="14891" y="7542"/>
                  </a:cubicBezTo>
                  <a:cubicBezTo>
                    <a:pt x="14953" y="7338"/>
                    <a:pt x="15016" y="7150"/>
                    <a:pt x="15016" y="7087"/>
                  </a:cubicBezTo>
                  <a:cubicBezTo>
                    <a:pt x="15016" y="6946"/>
                    <a:pt x="15079" y="6554"/>
                    <a:pt x="15016" y="6491"/>
                  </a:cubicBezTo>
                  <a:cubicBezTo>
                    <a:pt x="14953" y="6366"/>
                    <a:pt x="14765" y="6429"/>
                    <a:pt x="14828" y="6225"/>
                  </a:cubicBezTo>
                  <a:cubicBezTo>
                    <a:pt x="14828" y="6144"/>
                    <a:pt x="14779" y="6121"/>
                    <a:pt x="14723" y="6121"/>
                  </a:cubicBezTo>
                  <a:cubicBezTo>
                    <a:pt x="14648" y="6121"/>
                    <a:pt x="14561" y="6162"/>
                    <a:pt x="14561" y="6162"/>
                  </a:cubicBezTo>
                  <a:cubicBezTo>
                    <a:pt x="14561" y="6162"/>
                    <a:pt x="14499" y="6100"/>
                    <a:pt x="14436" y="6100"/>
                  </a:cubicBezTo>
                  <a:cubicBezTo>
                    <a:pt x="14373" y="6100"/>
                    <a:pt x="14232" y="6225"/>
                    <a:pt x="14044" y="6303"/>
                  </a:cubicBezTo>
                  <a:cubicBezTo>
                    <a:pt x="13974" y="6335"/>
                    <a:pt x="13891" y="6350"/>
                    <a:pt x="13811" y="6350"/>
                  </a:cubicBezTo>
                  <a:cubicBezTo>
                    <a:pt x="13731" y="6350"/>
                    <a:pt x="13652" y="6335"/>
                    <a:pt x="13590" y="6303"/>
                  </a:cubicBezTo>
                  <a:cubicBezTo>
                    <a:pt x="13386" y="6303"/>
                    <a:pt x="13323" y="6554"/>
                    <a:pt x="13260" y="6554"/>
                  </a:cubicBezTo>
                  <a:cubicBezTo>
                    <a:pt x="13260" y="6586"/>
                    <a:pt x="13225" y="6586"/>
                    <a:pt x="13182" y="6586"/>
                  </a:cubicBezTo>
                  <a:cubicBezTo>
                    <a:pt x="13139" y="6586"/>
                    <a:pt x="13088" y="6586"/>
                    <a:pt x="13057" y="6617"/>
                  </a:cubicBezTo>
                  <a:cubicBezTo>
                    <a:pt x="12994" y="6695"/>
                    <a:pt x="13057" y="6821"/>
                    <a:pt x="12869" y="7150"/>
                  </a:cubicBezTo>
                  <a:cubicBezTo>
                    <a:pt x="12708" y="7409"/>
                    <a:pt x="12635" y="7581"/>
                    <a:pt x="12550" y="7581"/>
                  </a:cubicBezTo>
                  <a:cubicBezTo>
                    <a:pt x="12527" y="7581"/>
                    <a:pt x="12503" y="7568"/>
                    <a:pt x="12477" y="7542"/>
                  </a:cubicBezTo>
                  <a:cubicBezTo>
                    <a:pt x="12336" y="7401"/>
                    <a:pt x="12210" y="7479"/>
                    <a:pt x="12148" y="7275"/>
                  </a:cubicBezTo>
                  <a:lnTo>
                    <a:pt x="12148" y="6758"/>
                  </a:lnTo>
                  <a:cubicBezTo>
                    <a:pt x="12210" y="6554"/>
                    <a:pt x="12210" y="6100"/>
                    <a:pt x="12336" y="5770"/>
                  </a:cubicBezTo>
                  <a:cubicBezTo>
                    <a:pt x="12414" y="5520"/>
                    <a:pt x="12539" y="4987"/>
                    <a:pt x="12477" y="4924"/>
                  </a:cubicBezTo>
                  <a:cubicBezTo>
                    <a:pt x="12427" y="4874"/>
                    <a:pt x="12208" y="4695"/>
                    <a:pt x="12050" y="4695"/>
                  </a:cubicBezTo>
                  <a:cubicBezTo>
                    <a:pt x="12009" y="4695"/>
                    <a:pt x="11973" y="4707"/>
                    <a:pt x="11944" y="4736"/>
                  </a:cubicBezTo>
                  <a:cubicBezTo>
                    <a:pt x="11821" y="4859"/>
                    <a:pt x="10502" y="7011"/>
                    <a:pt x="10263" y="7011"/>
                  </a:cubicBezTo>
                  <a:cubicBezTo>
                    <a:pt x="10258" y="7011"/>
                    <a:pt x="10255" y="7010"/>
                    <a:pt x="10251" y="7009"/>
                  </a:cubicBezTo>
                  <a:cubicBezTo>
                    <a:pt x="10126" y="7009"/>
                    <a:pt x="10188" y="6821"/>
                    <a:pt x="10063" y="6758"/>
                  </a:cubicBezTo>
                  <a:cubicBezTo>
                    <a:pt x="9922" y="6758"/>
                    <a:pt x="9922" y="6946"/>
                    <a:pt x="9859" y="7087"/>
                  </a:cubicBezTo>
                  <a:cubicBezTo>
                    <a:pt x="9814" y="7109"/>
                    <a:pt x="9768" y="7124"/>
                    <a:pt x="9726" y="7124"/>
                  </a:cubicBezTo>
                  <a:cubicBezTo>
                    <a:pt x="9651" y="7124"/>
                    <a:pt x="9593" y="7077"/>
                    <a:pt x="9593" y="6946"/>
                  </a:cubicBezTo>
                  <a:cubicBezTo>
                    <a:pt x="9671" y="6821"/>
                    <a:pt x="9467" y="6821"/>
                    <a:pt x="9530" y="6617"/>
                  </a:cubicBezTo>
                  <a:cubicBezTo>
                    <a:pt x="9671" y="6429"/>
                    <a:pt x="9859" y="6366"/>
                    <a:pt x="9859" y="6303"/>
                  </a:cubicBezTo>
                  <a:cubicBezTo>
                    <a:pt x="9811" y="6243"/>
                    <a:pt x="9602" y="6040"/>
                    <a:pt x="9423" y="6040"/>
                  </a:cubicBezTo>
                  <a:cubicBezTo>
                    <a:pt x="9371" y="6040"/>
                    <a:pt x="9321" y="6057"/>
                    <a:pt x="9279" y="6100"/>
                  </a:cubicBezTo>
                  <a:cubicBezTo>
                    <a:pt x="9075" y="6303"/>
                    <a:pt x="8621" y="7087"/>
                    <a:pt x="8558" y="7212"/>
                  </a:cubicBezTo>
                  <a:cubicBezTo>
                    <a:pt x="8521" y="7323"/>
                    <a:pt x="8414" y="7395"/>
                    <a:pt x="8345" y="7395"/>
                  </a:cubicBezTo>
                  <a:cubicBezTo>
                    <a:pt x="8296" y="7395"/>
                    <a:pt x="8266" y="7359"/>
                    <a:pt x="8292" y="7275"/>
                  </a:cubicBezTo>
                  <a:cubicBezTo>
                    <a:pt x="8354" y="7087"/>
                    <a:pt x="8495" y="6946"/>
                    <a:pt x="8495" y="6821"/>
                  </a:cubicBezTo>
                  <a:cubicBezTo>
                    <a:pt x="8495" y="6784"/>
                    <a:pt x="8448" y="6748"/>
                    <a:pt x="8397" y="6748"/>
                  </a:cubicBezTo>
                  <a:cubicBezTo>
                    <a:pt x="8359" y="6748"/>
                    <a:pt x="8318" y="6768"/>
                    <a:pt x="8292" y="6821"/>
                  </a:cubicBezTo>
                  <a:cubicBezTo>
                    <a:pt x="8229" y="6946"/>
                    <a:pt x="8104" y="7479"/>
                    <a:pt x="7963" y="7542"/>
                  </a:cubicBezTo>
                  <a:cubicBezTo>
                    <a:pt x="7837" y="7604"/>
                    <a:pt x="7633" y="7996"/>
                    <a:pt x="7571" y="7996"/>
                  </a:cubicBezTo>
                  <a:cubicBezTo>
                    <a:pt x="7571" y="8005"/>
                    <a:pt x="7570" y="8009"/>
                    <a:pt x="7568" y="8009"/>
                  </a:cubicBezTo>
                  <a:cubicBezTo>
                    <a:pt x="7556" y="8009"/>
                    <a:pt x="7517" y="7852"/>
                    <a:pt x="7571" y="7730"/>
                  </a:cubicBezTo>
                  <a:cubicBezTo>
                    <a:pt x="7712" y="7542"/>
                    <a:pt x="7963" y="6758"/>
                    <a:pt x="8104" y="6554"/>
                  </a:cubicBezTo>
                  <a:cubicBezTo>
                    <a:pt x="8205" y="6402"/>
                    <a:pt x="8265" y="6281"/>
                    <a:pt x="8186" y="6281"/>
                  </a:cubicBezTo>
                  <a:cubicBezTo>
                    <a:pt x="8167" y="6281"/>
                    <a:pt x="8140" y="6288"/>
                    <a:pt x="8104" y="6303"/>
                  </a:cubicBezTo>
                  <a:cubicBezTo>
                    <a:pt x="7900" y="6303"/>
                    <a:pt x="7712" y="6303"/>
                    <a:pt x="7963" y="6162"/>
                  </a:cubicBezTo>
                  <a:cubicBezTo>
                    <a:pt x="8229" y="6037"/>
                    <a:pt x="8558" y="5833"/>
                    <a:pt x="8495" y="5770"/>
                  </a:cubicBezTo>
                  <a:cubicBezTo>
                    <a:pt x="8417" y="5708"/>
                    <a:pt x="8166" y="5520"/>
                    <a:pt x="8166" y="5316"/>
                  </a:cubicBezTo>
                  <a:cubicBezTo>
                    <a:pt x="8229" y="5191"/>
                    <a:pt x="8166" y="5049"/>
                    <a:pt x="8229" y="4924"/>
                  </a:cubicBezTo>
                  <a:cubicBezTo>
                    <a:pt x="8268" y="4807"/>
                    <a:pt x="8283" y="4659"/>
                    <a:pt x="8303" y="4659"/>
                  </a:cubicBezTo>
                  <a:cubicBezTo>
                    <a:pt x="8316" y="4659"/>
                    <a:pt x="8331" y="4714"/>
                    <a:pt x="8354" y="4861"/>
                  </a:cubicBezTo>
                  <a:cubicBezTo>
                    <a:pt x="8354" y="5120"/>
                    <a:pt x="8442" y="5379"/>
                    <a:pt x="8540" y="5379"/>
                  </a:cubicBezTo>
                  <a:cubicBezTo>
                    <a:pt x="8566" y="5379"/>
                    <a:pt x="8594" y="5360"/>
                    <a:pt x="8621" y="5316"/>
                  </a:cubicBezTo>
                  <a:cubicBezTo>
                    <a:pt x="8809" y="5128"/>
                    <a:pt x="8684" y="4861"/>
                    <a:pt x="8887" y="4861"/>
                  </a:cubicBezTo>
                  <a:cubicBezTo>
                    <a:pt x="9075" y="4861"/>
                    <a:pt x="9279" y="4861"/>
                    <a:pt x="9342" y="4799"/>
                  </a:cubicBezTo>
                  <a:cubicBezTo>
                    <a:pt x="9405" y="4658"/>
                    <a:pt x="9279" y="4532"/>
                    <a:pt x="9467" y="4469"/>
                  </a:cubicBezTo>
                  <a:cubicBezTo>
                    <a:pt x="9671" y="4469"/>
                    <a:pt x="9859" y="4344"/>
                    <a:pt x="9734" y="4203"/>
                  </a:cubicBezTo>
                  <a:cubicBezTo>
                    <a:pt x="9593" y="4140"/>
                    <a:pt x="9342" y="4015"/>
                    <a:pt x="9467" y="4015"/>
                  </a:cubicBezTo>
                  <a:cubicBezTo>
                    <a:pt x="9551" y="4015"/>
                    <a:pt x="9697" y="4043"/>
                    <a:pt x="9785" y="4043"/>
                  </a:cubicBezTo>
                  <a:cubicBezTo>
                    <a:pt x="9830" y="4043"/>
                    <a:pt x="9859" y="4036"/>
                    <a:pt x="9859" y="4015"/>
                  </a:cubicBezTo>
                  <a:cubicBezTo>
                    <a:pt x="9859" y="3874"/>
                    <a:pt x="9671" y="3748"/>
                    <a:pt x="9671" y="3686"/>
                  </a:cubicBezTo>
                  <a:cubicBezTo>
                    <a:pt x="9734" y="3623"/>
                    <a:pt x="9859" y="3419"/>
                    <a:pt x="9796" y="3357"/>
                  </a:cubicBezTo>
                  <a:cubicBezTo>
                    <a:pt x="9734" y="3294"/>
                    <a:pt x="9593" y="3231"/>
                    <a:pt x="9671" y="3090"/>
                  </a:cubicBezTo>
                  <a:cubicBezTo>
                    <a:pt x="9734" y="2965"/>
                    <a:pt x="10063" y="3027"/>
                    <a:pt x="9922" y="2777"/>
                  </a:cubicBezTo>
                  <a:cubicBezTo>
                    <a:pt x="9796" y="2510"/>
                    <a:pt x="9530" y="2385"/>
                    <a:pt x="9530" y="2244"/>
                  </a:cubicBezTo>
                  <a:cubicBezTo>
                    <a:pt x="9467" y="2181"/>
                    <a:pt x="9593" y="2118"/>
                    <a:pt x="9530" y="1993"/>
                  </a:cubicBezTo>
                  <a:cubicBezTo>
                    <a:pt x="9467" y="1915"/>
                    <a:pt x="9279" y="1915"/>
                    <a:pt x="9279" y="1726"/>
                  </a:cubicBezTo>
                  <a:cubicBezTo>
                    <a:pt x="9342" y="1523"/>
                    <a:pt x="9467" y="1460"/>
                    <a:pt x="9467" y="1209"/>
                  </a:cubicBezTo>
                  <a:cubicBezTo>
                    <a:pt x="9530" y="943"/>
                    <a:pt x="9671" y="739"/>
                    <a:pt x="9467" y="676"/>
                  </a:cubicBezTo>
                  <a:cubicBezTo>
                    <a:pt x="9279" y="614"/>
                    <a:pt x="9013" y="614"/>
                    <a:pt x="8887" y="488"/>
                  </a:cubicBezTo>
                  <a:cubicBezTo>
                    <a:pt x="8809" y="347"/>
                    <a:pt x="8558" y="96"/>
                    <a:pt x="8495" y="96"/>
                  </a:cubicBezTo>
                  <a:cubicBezTo>
                    <a:pt x="8441" y="52"/>
                    <a:pt x="8363" y="1"/>
                    <a:pt x="82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4181;p93">
              <a:extLst>
                <a:ext uri="{FF2B5EF4-FFF2-40B4-BE49-F238E27FC236}">
                  <a16:creationId xmlns:a16="http://schemas.microsoft.com/office/drawing/2014/main" id="{1AF9FB44-6005-0475-35D5-784F8A073199}"/>
                </a:ext>
              </a:extLst>
            </p:cNvPr>
            <p:cNvSpPr/>
            <p:nvPr/>
          </p:nvSpPr>
          <p:spPr>
            <a:xfrm>
              <a:off x="3436925" y="3662725"/>
              <a:ext cx="592900" cy="366600"/>
            </a:xfrm>
            <a:custGeom>
              <a:avLst/>
              <a:gdLst/>
              <a:ahLst/>
              <a:cxnLst/>
              <a:rect l="l" t="t" r="r" b="b"/>
              <a:pathLst>
                <a:path w="23716" h="14664" extrusionOk="0">
                  <a:moveTo>
                    <a:pt x="18614" y="0"/>
                  </a:moveTo>
                  <a:cubicBezTo>
                    <a:pt x="18595" y="0"/>
                    <a:pt x="18572" y="12"/>
                    <a:pt x="18543" y="41"/>
                  </a:cubicBezTo>
                  <a:cubicBezTo>
                    <a:pt x="18371" y="98"/>
                    <a:pt x="17977" y="378"/>
                    <a:pt x="17504" y="378"/>
                  </a:cubicBezTo>
                  <a:cubicBezTo>
                    <a:pt x="17459" y="378"/>
                    <a:pt x="17414" y="375"/>
                    <a:pt x="17368" y="370"/>
                  </a:cubicBezTo>
                  <a:cubicBezTo>
                    <a:pt x="17021" y="310"/>
                    <a:pt x="16448" y="187"/>
                    <a:pt x="16021" y="187"/>
                  </a:cubicBezTo>
                  <a:cubicBezTo>
                    <a:pt x="15887" y="187"/>
                    <a:pt x="15768" y="199"/>
                    <a:pt x="15675" y="229"/>
                  </a:cubicBezTo>
                  <a:cubicBezTo>
                    <a:pt x="15346" y="433"/>
                    <a:pt x="14828" y="762"/>
                    <a:pt x="14828" y="887"/>
                  </a:cubicBezTo>
                  <a:cubicBezTo>
                    <a:pt x="14766" y="1013"/>
                    <a:pt x="14766" y="1608"/>
                    <a:pt x="14374" y="1734"/>
                  </a:cubicBezTo>
                  <a:cubicBezTo>
                    <a:pt x="14016" y="1848"/>
                    <a:pt x="13434" y="2133"/>
                    <a:pt x="13242" y="2133"/>
                  </a:cubicBezTo>
                  <a:cubicBezTo>
                    <a:pt x="13224" y="2133"/>
                    <a:pt x="13209" y="2131"/>
                    <a:pt x="13198" y="2126"/>
                  </a:cubicBezTo>
                  <a:cubicBezTo>
                    <a:pt x="12995" y="2126"/>
                    <a:pt x="12869" y="2063"/>
                    <a:pt x="12806" y="2000"/>
                  </a:cubicBezTo>
                  <a:cubicBezTo>
                    <a:pt x="12665" y="1859"/>
                    <a:pt x="12477" y="1734"/>
                    <a:pt x="12211" y="1734"/>
                  </a:cubicBezTo>
                  <a:cubicBezTo>
                    <a:pt x="11960" y="1734"/>
                    <a:pt x="11694" y="1734"/>
                    <a:pt x="11631" y="1938"/>
                  </a:cubicBezTo>
                  <a:cubicBezTo>
                    <a:pt x="11490" y="2126"/>
                    <a:pt x="11568" y="2517"/>
                    <a:pt x="11364" y="2517"/>
                  </a:cubicBezTo>
                  <a:cubicBezTo>
                    <a:pt x="11336" y="2532"/>
                    <a:pt x="11246" y="2536"/>
                    <a:pt x="11123" y="2536"/>
                  </a:cubicBezTo>
                  <a:cubicBezTo>
                    <a:pt x="10902" y="2536"/>
                    <a:pt x="10573" y="2522"/>
                    <a:pt x="10288" y="2522"/>
                  </a:cubicBezTo>
                  <a:cubicBezTo>
                    <a:pt x="10027" y="2522"/>
                    <a:pt x="9804" y="2534"/>
                    <a:pt x="9734" y="2580"/>
                  </a:cubicBezTo>
                  <a:cubicBezTo>
                    <a:pt x="9531" y="2643"/>
                    <a:pt x="9342" y="2784"/>
                    <a:pt x="9217" y="3238"/>
                  </a:cubicBezTo>
                  <a:cubicBezTo>
                    <a:pt x="9076" y="3693"/>
                    <a:pt x="9076" y="3693"/>
                    <a:pt x="8747" y="3756"/>
                  </a:cubicBezTo>
                  <a:cubicBezTo>
                    <a:pt x="8496" y="3818"/>
                    <a:pt x="6929" y="3897"/>
                    <a:pt x="6537" y="3960"/>
                  </a:cubicBezTo>
                  <a:cubicBezTo>
                    <a:pt x="6317" y="3960"/>
                    <a:pt x="6216" y="4015"/>
                    <a:pt x="6132" y="4015"/>
                  </a:cubicBezTo>
                  <a:cubicBezTo>
                    <a:pt x="6089" y="4015"/>
                    <a:pt x="6051" y="4001"/>
                    <a:pt x="6004" y="3960"/>
                  </a:cubicBezTo>
                  <a:cubicBezTo>
                    <a:pt x="5816" y="3818"/>
                    <a:pt x="5941" y="3693"/>
                    <a:pt x="5690" y="3568"/>
                  </a:cubicBezTo>
                  <a:cubicBezTo>
                    <a:pt x="5361" y="3427"/>
                    <a:pt x="5095" y="3301"/>
                    <a:pt x="4969" y="3176"/>
                  </a:cubicBezTo>
                  <a:cubicBezTo>
                    <a:pt x="4828" y="3113"/>
                    <a:pt x="4828" y="3035"/>
                    <a:pt x="4640" y="2972"/>
                  </a:cubicBezTo>
                  <a:cubicBezTo>
                    <a:pt x="4374" y="2847"/>
                    <a:pt x="4186" y="2580"/>
                    <a:pt x="4123" y="2580"/>
                  </a:cubicBezTo>
                  <a:cubicBezTo>
                    <a:pt x="4100" y="2562"/>
                    <a:pt x="4039" y="2554"/>
                    <a:pt x="3957" y="2554"/>
                  </a:cubicBezTo>
                  <a:cubicBezTo>
                    <a:pt x="3758" y="2554"/>
                    <a:pt x="3431" y="2599"/>
                    <a:pt x="3198" y="2643"/>
                  </a:cubicBezTo>
                  <a:cubicBezTo>
                    <a:pt x="3198" y="2784"/>
                    <a:pt x="3261" y="2847"/>
                    <a:pt x="3261" y="2909"/>
                  </a:cubicBezTo>
                  <a:cubicBezTo>
                    <a:pt x="3261" y="2972"/>
                    <a:pt x="3198" y="3176"/>
                    <a:pt x="3010" y="3364"/>
                  </a:cubicBezTo>
                  <a:cubicBezTo>
                    <a:pt x="2806" y="3505"/>
                    <a:pt x="3010" y="4289"/>
                    <a:pt x="3010" y="4289"/>
                  </a:cubicBezTo>
                  <a:cubicBezTo>
                    <a:pt x="3010" y="4333"/>
                    <a:pt x="2618" y="4377"/>
                    <a:pt x="2366" y="4377"/>
                  </a:cubicBezTo>
                  <a:cubicBezTo>
                    <a:pt x="2262" y="4377"/>
                    <a:pt x="2182" y="4370"/>
                    <a:pt x="2164" y="4351"/>
                  </a:cubicBezTo>
                  <a:cubicBezTo>
                    <a:pt x="2023" y="4289"/>
                    <a:pt x="2023" y="4022"/>
                    <a:pt x="2023" y="3960"/>
                  </a:cubicBezTo>
                  <a:cubicBezTo>
                    <a:pt x="2023" y="3818"/>
                    <a:pt x="1834" y="3818"/>
                    <a:pt x="1693" y="3818"/>
                  </a:cubicBezTo>
                  <a:cubicBezTo>
                    <a:pt x="1671" y="3807"/>
                    <a:pt x="1643" y="3803"/>
                    <a:pt x="1611" y="3803"/>
                  </a:cubicBezTo>
                  <a:cubicBezTo>
                    <a:pt x="1459" y="3803"/>
                    <a:pt x="1217" y="3908"/>
                    <a:pt x="1113" y="3960"/>
                  </a:cubicBezTo>
                  <a:cubicBezTo>
                    <a:pt x="988" y="4085"/>
                    <a:pt x="847" y="4210"/>
                    <a:pt x="910" y="4289"/>
                  </a:cubicBezTo>
                  <a:cubicBezTo>
                    <a:pt x="910" y="4351"/>
                    <a:pt x="1176" y="4414"/>
                    <a:pt x="1380" y="4539"/>
                  </a:cubicBezTo>
                  <a:cubicBezTo>
                    <a:pt x="1568" y="4681"/>
                    <a:pt x="1568" y="4743"/>
                    <a:pt x="1505" y="4931"/>
                  </a:cubicBezTo>
                  <a:cubicBezTo>
                    <a:pt x="1443" y="5072"/>
                    <a:pt x="1693" y="5135"/>
                    <a:pt x="1772" y="5198"/>
                  </a:cubicBezTo>
                  <a:cubicBezTo>
                    <a:pt x="1834" y="5260"/>
                    <a:pt x="1834" y="5590"/>
                    <a:pt x="1772" y="5715"/>
                  </a:cubicBezTo>
                  <a:cubicBezTo>
                    <a:pt x="1693" y="5919"/>
                    <a:pt x="1380" y="5981"/>
                    <a:pt x="1239" y="6107"/>
                  </a:cubicBezTo>
                  <a:cubicBezTo>
                    <a:pt x="1212" y="6116"/>
                    <a:pt x="1184" y="6120"/>
                    <a:pt x="1154" y="6120"/>
                  </a:cubicBezTo>
                  <a:cubicBezTo>
                    <a:pt x="978" y="6120"/>
                    <a:pt x="766" y="5981"/>
                    <a:pt x="659" y="5981"/>
                  </a:cubicBezTo>
                  <a:cubicBezTo>
                    <a:pt x="596" y="6044"/>
                    <a:pt x="659" y="6373"/>
                    <a:pt x="722" y="6499"/>
                  </a:cubicBezTo>
                  <a:lnTo>
                    <a:pt x="722" y="7220"/>
                  </a:lnTo>
                  <a:cubicBezTo>
                    <a:pt x="722" y="7345"/>
                    <a:pt x="910" y="7345"/>
                    <a:pt x="910" y="7424"/>
                  </a:cubicBezTo>
                  <a:cubicBezTo>
                    <a:pt x="988" y="7486"/>
                    <a:pt x="910" y="7878"/>
                    <a:pt x="910" y="8003"/>
                  </a:cubicBezTo>
                  <a:cubicBezTo>
                    <a:pt x="889" y="8045"/>
                    <a:pt x="861" y="8059"/>
                    <a:pt x="826" y="8059"/>
                  </a:cubicBezTo>
                  <a:cubicBezTo>
                    <a:pt x="755" y="8059"/>
                    <a:pt x="654" y="8003"/>
                    <a:pt x="518" y="8003"/>
                  </a:cubicBezTo>
                  <a:cubicBezTo>
                    <a:pt x="392" y="8003"/>
                    <a:pt x="330" y="8066"/>
                    <a:pt x="267" y="8207"/>
                  </a:cubicBezTo>
                  <a:cubicBezTo>
                    <a:pt x="204" y="8333"/>
                    <a:pt x="126" y="8458"/>
                    <a:pt x="1" y="8662"/>
                  </a:cubicBezTo>
                  <a:lnTo>
                    <a:pt x="63" y="8662"/>
                  </a:lnTo>
                  <a:cubicBezTo>
                    <a:pt x="204" y="8724"/>
                    <a:pt x="518" y="8913"/>
                    <a:pt x="596" y="9054"/>
                  </a:cubicBezTo>
                  <a:cubicBezTo>
                    <a:pt x="659" y="9179"/>
                    <a:pt x="518" y="9304"/>
                    <a:pt x="518" y="9446"/>
                  </a:cubicBezTo>
                  <a:cubicBezTo>
                    <a:pt x="518" y="9634"/>
                    <a:pt x="596" y="9696"/>
                    <a:pt x="722" y="9837"/>
                  </a:cubicBezTo>
                  <a:cubicBezTo>
                    <a:pt x="910" y="9963"/>
                    <a:pt x="847" y="10025"/>
                    <a:pt x="910" y="10229"/>
                  </a:cubicBezTo>
                  <a:cubicBezTo>
                    <a:pt x="1051" y="10417"/>
                    <a:pt x="1302" y="10417"/>
                    <a:pt x="1302" y="10684"/>
                  </a:cubicBezTo>
                  <a:cubicBezTo>
                    <a:pt x="1302" y="10809"/>
                    <a:pt x="1302" y="10872"/>
                    <a:pt x="1443" y="11013"/>
                  </a:cubicBezTo>
                  <a:cubicBezTo>
                    <a:pt x="1443" y="11076"/>
                    <a:pt x="1505" y="11076"/>
                    <a:pt x="1631" y="11138"/>
                  </a:cubicBezTo>
                  <a:cubicBezTo>
                    <a:pt x="1960" y="11264"/>
                    <a:pt x="2618" y="12314"/>
                    <a:pt x="2947" y="12580"/>
                  </a:cubicBezTo>
                  <a:cubicBezTo>
                    <a:pt x="3198" y="12768"/>
                    <a:pt x="3590" y="12831"/>
                    <a:pt x="3794" y="13098"/>
                  </a:cubicBezTo>
                  <a:cubicBezTo>
                    <a:pt x="3982" y="13427"/>
                    <a:pt x="3919" y="13552"/>
                    <a:pt x="4374" y="13615"/>
                  </a:cubicBezTo>
                  <a:cubicBezTo>
                    <a:pt x="4828" y="13693"/>
                    <a:pt x="5032" y="13819"/>
                    <a:pt x="5298" y="14007"/>
                  </a:cubicBezTo>
                  <a:cubicBezTo>
                    <a:pt x="5473" y="14137"/>
                    <a:pt x="5822" y="14484"/>
                    <a:pt x="6085" y="14484"/>
                  </a:cubicBezTo>
                  <a:cubicBezTo>
                    <a:pt x="6105" y="14484"/>
                    <a:pt x="6125" y="14482"/>
                    <a:pt x="6145" y="14477"/>
                  </a:cubicBezTo>
                  <a:cubicBezTo>
                    <a:pt x="6342" y="14430"/>
                    <a:pt x="6370" y="14366"/>
                    <a:pt x="6459" y="14366"/>
                  </a:cubicBezTo>
                  <a:cubicBezTo>
                    <a:pt x="6518" y="14366"/>
                    <a:pt x="6605" y="14395"/>
                    <a:pt x="6788" y="14477"/>
                  </a:cubicBezTo>
                  <a:cubicBezTo>
                    <a:pt x="7129" y="14557"/>
                    <a:pt x="7303" y="14663"/>
                    <a:pt x="7471" y="14663"/>
                  </a:cubicBezTo>
                  <a:cubicBezTo>
                    <a:pt x="7565" y="14663"/>
                    <a:pt x="7657" y="14630"/>
                    <a:pt x="7775" y="14540"/>
                  </a:cubicBezTo>
                  <a:cubicBezTo>
                    <a:pt x="8104" y="14336"/>
                    <a:pt x="8230" y="14007"/>
                    <a:pt x="8621" y="13944"/>
                  </a:cubicBezTo>
                  <a:cubicBezTo>
                    <a:pt x="8951" y="13881"/>
                    <a:pt x="9217" y="13881"/>
                    <a:pt x="9468" y="13756"/>
                  </a:cubicBezTo>
                  <a:cubicBezTo>
                    <a:pt x="9609" y="13756"/>
                    <a:pt x="9734" y="13693"/>
                    <a:pt x="9860" y="13615"/>
                  </a:cubicBezTo>
                  <a:cubicBezTo>
                    <a:pt x="10393" y="13427"/>
                    <a:pt x="11694" y="12831"/>
                    <a:pt x="11960" y="12768"/>
                  </a:cubicBezTo>
                  <a:cubicBezTo>
                    <a:pt x="12211" y="12768"/>
                    <a:pt x="12540" y="12972"/>
                    <a:pt x="12665" y="12972"/>
                  </a:cubicBezTo>
                  <a:cubicBezTo>
                    <a:pt x="12813" y="12972"/>
                    <a:pt x="12886" y="12833"/>
                    <a:pt x="13064" y="12833"/>
                  </a:cubicBezTo>
                  <a:cubicBezTo>
                    <a:pt x="13132" y="12833"/>
                    <a:pt x="13215" y="12853"/>
                    <a:pt x="13324" y="12910"/>
                  </a:cubicBezTo>
                  <a:cubicBezTo>
                    <a:pt x="13653" y="13098"/>
                    <a:pt x="13527" y="13160"/>
                    <a:pt x="13982" y="13223"/>
                  </a:cubicBezTo>
                  <a:cubicBezTo>
                    <a:pt x="14374" y="13223"/>
                    <a:pt x="14499" y="13160"/>
                    <a:pt x="14625" y="13160"/>
                  </a:cubicBezTo>
                  <a:cubicBezTo>
                    <a:pt x="14703" y="13160"/>
                    <a:pt x="14766" y="13223"/>
                    <a:pt x="14828" y="13301"/>
                  </a:cubicBezTo>
                  <a:cubicBezTo>
                    <a:pt x="14891" y="13223"/>
                    <a:pt x="15017" y="13160"/>
                    <a:pt x="15158" y="13098"/>
                  </a:cubicBezTo>
                  <a:cubicBezTo>
                    <a:pt x="15408" y="13098"/>
                    <a:pt x="15549" y="12972"/>
                    <a:pt x="15612" y="12831"/>
                  </a:cubicBezTo>
                  <a:cubicBezTo>
                    <a:pt x="15670" y="12717"/>
                    <a:pt x="15845" y="12431"/>
                    <a:pt x="15970" y="12431"/>
                  </a:cubicBezTo>
                  <a:cubicBezTo>
                    <a:pt x="15982" y="12431"/>
                    <a:pt x="15993" y="12434"/>
                    <a:pt x="16004" y="12439"/>
                  </a:cubicBezTo>
                  <a:cubicBezTo>
                    <a:pt x="16105" y="12502"/>
                    <a:pt x="16338" y="12678"/>
                    <a:pt x="16458" y="12678"/>
                  </a:cubicBezTo>
                  <a:cubicBezTo>
                    <a:pt x="16487" y="12678"/>
                    <a:pt x="16509" y="12667"/>
                    <a:pt x="16521" y="12643"/>
                  </a:cubicBezTo>
                  <a:cubicBezTo>
                    <a:pt x="16662" y="12439"/>
                    <a:pt x="17180" y="11656"/>
                    <a:pt x="17305" y="11656"/>
                  </a:cubicBezTo>
                  <a:cubicBezTo>
                    <a:pt x="17358" y="11656"/>
                    <a:pt x="17643" y="11888"/>
                    <a:pt x="17853" y="11888"/>
                  </a:cubicBezTo>
                  <a:cubicBezTo>
                    <a:pt x="17893" y="11888"/>
                    <a:pt x="17931" y="11879"/>
                    <a:pt x="17963" y="11859"/>
                  </a:cubicBezTo>
                  <a:cubicBezTo>
                    <a:pt x="18151" y="11734"/>
                    <a:pt x="18292" y="11530"/>
                    <a:pt x="18292" y="11405"/>
                  </a:cubicBezTo>
                  <a:cubicBezTo>
                    <a:pt x="18292" y="11264"/>
                    <a:pt x="18418" y="11264"/>
                    <a:pt x="18418" y="11076"/>
                  </a:cubicBezTo>
                  <a:cubicBezTo>
                    <a:pt x="18418" y="10872"/>
                    <a:pt x="18230" y="10621"/>
                    <a:pt x="18418" y="10480"/>
                  </a:cubicBezTo>
                  <a:cubicBezTo>
                    <a:pt x="18622" y="10355"/>
                    <a:pt x="18810" y="10167"/>
                    <a:pt x="18810" y="10025"/>
                  </a:cubicBezTo>
                  <a:cubicBezTo>
                    <a:pt x="18810" y="9900"/>
                    <a:pt x="18747" y="9634"/>
                    <a:pt x="18872" y="9446"/>
                  </a:cubicBezTo>
                  <a:cubicBezTo>
                    <a:pt x="19076" y="9179"/>
                    <a:pt x="19327" y="8850"/>
                    <a:pt x="19327" y="8662"/>
                  </a:cubicBezTo>
                  <a:cubicBezTo>
                    <a:pt x="19264" y="8458"/>
                    <a:pt x="19264" y="7941"/>
                    <a:pt x="19468" y="7737"/>
                  </a:cubicBezTo>
                  <a:cubicBezTo>
                    <a:pt x="19656" y="7549"/>
                    <a:pt x="19719" y="7612"/>
                    <a:pt x="19860" y="7486"/>
                  </a:cubicBezTo>
                  <a:cubicBezTo>
                    <a:pt x="19923" y="7345"/>
                    <a:pt x="20377" y="6373"/>
                    <a:pt x="20644" y="6311"/>
                  </a:cubicBezTo>
                  <a:cubicBezTo>
                    <a:pt x="20832" y="6248"/>
                    <a:pt x="20973" y="6248"/>
                    <a:pt x="20973" y="6044"/>
                  </a:cubicBezTo>
                  <a:cubicBezTo>
                    <a:pt x="20973" y="5919"/>
                    <a:pt x="20973" y="5198"/>
                    <a:pt x="21161" y="5072"/>
                  </a:cubicBezTo>
                  <a:cubicBezTo>
                    <a:pt x="21286" y="4931"/>
                    <a:pt x="21615" y="4869"/>
                    <a:pt x="21615" y="4806"/>
                  </a:cubicBezTo>
                  <a:cubicBezTo>
                    <a:pt x="21678" y="4681"/>
                    <a:pt x="22007" y="3960"/>
                    <a:pt x="22148" y="3897"/>
                  </a:cubicBezTo>
                  <a:cubicBezTo>
                    <a:pt x="22274" y="3897"/>
                    <a:pt x="22728" y="3818"/>
                    <a:pt x="22995" y="3693"/>
                  </a:cubicBezTo>
                  <a:cubicBezTo>
                    <a:pt x="23246" y="3630"/>
                    <a:pt x="23637" y="3364"/>
                    <a:pt x="23716" y="2909"/>
                  </a:cubicBezTo>
                  <a:lnTo>
                    <a:pt x="23716" y="2580"/>
                  </a:lnTo>
                  <a:cubicBezTo>
                    <a:pt x="23716" y="2251"/>
                    <a:pt x="23575" y="1938"/>
                    <a:pt x="23575" y="1938"/>
                  </a:cubicBezTo>
                  <a:cubicBezTo>
                    <a:pt x="23545" y="1938"/>
                    <a:pt x="23384" y="1951"/>
                    <a:pt x="23215" y="1951"/>
                  </a:cubicBezTo>
                  <a:cubicBezTo>
                    <a:pt x="23024" y="1951"/>
                    <a:pt x="22824" y="1934"/>
                    <a:pt x="22791" y="1859"/>
                  </a:cubicBezTo>
                  <a:cubicBezTo>
                    <a:pt x="22666" y="1671"/>
                    <a:pt x="22399" y="1154"/>
                    <a:pt x="22211" y="1075"/>
                  </a:cubicBezTo>
                  <a:cubicBezTo>
                    <a:pt x="22070" y="1013"/>
                    <a:pt x="21945" y="1075"/>
                    <a:pt x="21882" y="887"/>
                  </a:cubicBezTo>
                  <a:cubicBezTo>
                    <a:pt x="21822" y="768"/>
                    <a:pt x="21763" y="224"/>
                    <a:pt x="21421" y="224"/>
                  </a:cubicBezTo>
                  <a:cubicBezTo>
                    <a:pt x="21403" y="224"/>
                    <a:pt x="21384" y="226"/>
                    <a:pt x="21365" y="229"/>
                  </a:cubicBezTo>
                  <a:cubicBezTo>
                    <a:pt x="21365" y="229"/>
                    <a:pt x="21286" y="229"/>
                    <a:pt x="21286" y="292"/>
                  </a:cubicBezTo>
                  <a:cubicBezTo>
                    <a:pt x="20973" y="433"/>
                    <a:pt x="20769" y="762"/>
                    <a:pt x="20644" y="762"/>
                  </a:cubicBezTo>
                  <a:cubicBezTo>
                    <a:pt x="20508" y="762"/>
                    <a:pt x="20351" y="699"/>
                    <a:pt x="20220" y="699"/>
                  </a:cubicBezTo>
                  <a:cubicBezTo>
                    <a:pt x="20154" y="699"/>
                    <a:pt x="20095" y="715"/>
                    <a:pt x="20048" y="762"/>
                  </a:cubicBezTo>
                  <a:cubicBezTo>
                    <a:pt x="19915" y="851"/>
                    <a:pt x="19774" y="939"/>
                    <a:pt x="19659" y="939"/>
                  </a:cubicBezTo>
                  <a:cubicBezTo>
                    <a:pt x="19611" y="939"/>
                    <a:pt x="19567" y="924"/>
                    <a:pt x="19531" y="887"/>
                  </a:cubicBezTo>
                  <a:cubicBezTo>
                    <a:pt x="19405" y="762"/>
                    <a:pt x="19202" y="292"/>
                    <a:pt x="19076" y="292"/>
                  </a:cubicBezTo>
                  <a:cubicBezTo>
                    <a:pt x="19002" y="292"/>
                    <a:pt x="18949" y="313"/>
                    <a:pt x="18898" y="313"/>
                  </a:cubicBezTo>
                  <a:cubicBezTo>
                    <a:pt x="18852" y="313"/>
                    <a:pt x="18806" y="296"/>
                    <a:pt x="18747" y="229"/>
                  </a:cubicBezTo>
                  <a:cubicBezTo>
                    <a:pt x="18697" y="179"/>
                    <a:pt x="18687" y="0"/>
                    <a:pt x="18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4182;p93">
              <a:extLst>
                <a:ext uri="{FF2B5EF4-FFF2-40B4-BE49-F238E27FC236}">
                  <a16:creationId xmlns:a16="http://schemas.microsoft.com/office/drawing/2014/main" id="{2CE5F2A5-000F-C190-EFB5-F30F9F8B8DEE}"/>
                </a:ext>
              </a:extLst>
            </p:cNvPr>
            <p:cNvSpPr/>
            <p:nvPr/>
          </p:nvSpPr>
          <p:spPr>
            <a:xfrm>
              <a:off x="3673600" y="3981925"/>
              <a:ext cx="395425" cy="522950"/>
            </a:xfrm>
            <a:custGeom>
              <a:avLst/>
              <a:gdLst/>
              <a:ahLst/>
              <a:cxnLst/>
              <a:rect l="l" t="t" r="r" b="b"/>
              <a:pathLst>
                <a:path w="15817" h="20918" extrusionOk="0">
                  <a:moveTo>
                    <a:pt x="2493" y="0"/>
                  </a:moveTo>
                  <a:cubicBezTo>
                    <a:pt x="2227" y="63"/>
                    <a:pt x="926" y="659"/>
                    <a:pt x="393" y="847"/>
                  </a:cubicBezTo>
                  <a:cubicBezTo>
                    <a:pt x="267" y="925"/>
                    <a:pt x="142" y="988"/>
                    <a:pt x="1" y="988"/>
                  </a:cubicBezTo>
                  <a:cubicBezTo>
                    <a:pt x="142" y="1176"/>
                    <a:pt x="205" y="1317"/>
                    <a:pt x="267" y="1443"/>
                  </a:cubicBezTo>
                  <a:cubicBezTo>
                    <a:pt x="393" y="1709"/>
                    <a:pt x="534" y="1568"/>
                    <a:pt x="659" y="1709"/>
                  </a:cubicBezTo>
                  <a:cubicBezTo>
                    <a:pt x="722" y="1897"/>
                    <a:pt x="659" y="2352"/>
                    <a:pt x="722" y="2555"/>
                  </a:cubicBezTo>
                  <a:cubicBezTo>
                    <a:pt x="722" y="2664"/>
                    <a:pt x="784" y="2690"/>
                    <a:pt x="869" y="2690"/>
                  </a:cubicBezTo>
                  <a:cubicBezTo>
                    <a:pt x="949" y="2690"/>
                    <a:pt x="1050" y="2667"/>
                    <a:pt x="1140" y="2667"/>
                  </a:cubicBezTo>
                  <a:cubicBezTo>
                    <a:pt x="1175" y="2667"/>
                    <a:pt x="1209" y="2671"/>
                    <a:pt x="1239" y="2681"/>
                  </a:cubicBezTo>
                  <a:cubicBezTo>
                    <a:pt x="1506" y="2806"/>
                    <a:pt x="1506" y="3276"/>
                    <a:pt x="1443" y="3527"/>
                  </a:cubicBezTo>
                  <a:cubicBezTo>
                    <a:pt x="1380" y="3794"/>
                    <a:pt x="1239" y="3668"/>
                    <a:pt x="1176" y="3919"/>
                  </a:cubicBezTo>
                  <a:cubicBezTo>
                    <a:pt x="1176" y="4123"/>
                    <a:pt x="1772" y="4248"/>
                    <a:pt x="2101" y="4515"/>
                  </a:cubicBezTo>
                  <a:cubicBezTo>
                    <a:pt x="2352" y="4703"/>
                    <a:pt x="2164" y="5095"/>
                    <a:pt x="1897" y="5236"/>
                  </a:cubicBezTo>
                  <a:cubicBezTo>
                    <a:pt x="1631" y="5361"/>
                    <a:pt x="1239" y="5298"/>
                    <a:pt x="1051" y="5361"/>
                  </a:cubicBezTo>
                  <a:cubicBezTo>
                    <a:pt x="785" y="5424"/>
                    <a:pt x="785" y="5878"/>
                    <a:pt x="785" y="6019"/>
                  </a:cubicBezTo>
                  <a:cubicBezTo>
                    <a:pt x="785" y="6145"/>
                    <a:pt x="722" y="6208"/>
                    <a:pt x="534" y="6474"/>
                  </a:cubicBezTo>
                  <a:cubicBezTo>
                    <a:pt x="455" y="6537"/>
                    <a:pt x="455" y="6803"/>
                    <a:pt x="534" y="7054"/>
                  </a:cubicBezTo>
                  <a:cubicBezTo>
                    <a:pt x="795" y="7054"/>
                    <a:pt x="1112" y="7026"/>
                    <a:pt x="1313" y="7026"/>
                  </a:cubicBezTo>
                  <a:cubicBezTo>
                    <a:pt x="1413" y="7026"/>
                    <a:pt x="1485" y="7033"/>
                    <a:pt x="1506" y="7054"/>
                  </a:cubicBezTo>
                  <a:cubicBezTo>
                    <a:pt x="1631" y="7117"/>
                    <a:pt x="1709" y="7712"/>
                    <a:pt x="1506" y="8041"/>
                  </a:cubicBezTo>
                  <a:cubicBezTo>
                    <a:pt x="1239" y="8292"/>
                    <a:pt x="847" y="8559"/>
                    <a:pt x="926" y="8684"/>
                  </a:cubicBezTo>
                  <a:cubicBezTo>
                    <a:pt x="926" y="8888"/>
                    <a:pt x="1051" y="8888"/>
                    <a:pt x="926" y="9013"/>
                  </a:cubicBezTo>
                  <a:cubicBezTo>
                    <a:pt x="785" y="9154"/>
                    <a:pt x="785" y="9217"/>
                    <a:pt x="847" y="9468"/>
                  </a:cubicBezTo>
                  <a:cubicBezTo>
                    <a:pt x="919" y="9654"/>
                    <a:pt x="925" y="9946"/>
                    <a:pt x="1070" y="9946"/>
                  </a:cubicBezTo>
                  <a:cubicBezTo>
                    <a:pt x="1083" y="9946"/>
                    <a:pt x="1098" y="9943"/>
                    <a:pt x="1114" y="9938"/>
                  </a:cubicBezTo>
                  <a:cubicBezTo>
                    <a:pt x="1273" y="9891"/>
                    <a:pt x="1382" y="9827"/>
                    <a:pt x="1457" y="9827"/>
                  </a:cubicBezTo>
                  <a:cubicBezTo>
                    <a:pt x="1508" y="9827"/>
                    <a:pt x="1543" y="9856"/>
                    <a:pt x="1568" y="9938"/>
                  </a:cubicBezTo>
                  <a:cubicBezTo>
                    <a:pt x="1631" y="10126"/>
                    <a:pt x="2493" y="10910"/>
                    <a:pt x="2618" y="11035"/>
                  </a:cubicBezTo>
                  <a:cubicBezTo>
                    <a:pt x="2681" y="11176"/>
                    <a:pt x="2556" y="11631"/>
                    <a:pt x="2289" y="11631"/>
                  </a:cubicBezTo>
                  <a:cubicBezTo>
                    <a:pt x="2090" y="11631"/>
                    <a:pt x="1787" y="11413"/>
                    <a:pt x="1620" y="11413"/>
                  </a:cubicBezTo>
                  <a:cubicBezTo>
                    <a:pt x="1563" y="11413"/>
                    <a:pt x="1521" y="11438"/>
                    <a:pt x="1506" y="11505"/>
                  </a:cubicBezTo>
                  <a:cubicBezTo>
                    <a:pt x="1443" y="11694"/>
                    <a:pt x="1506" y="12023"/>
                    <a:pt x="1709" y="12148"/>
                  </a:cubicBezTo>
                  <a:cubicBezTo>
                    <a:pt x="1960" y="12211"/>
                    <a:pt x="2101" y="12415"/>
                    <a:pt x="2164" y="12744"/>
                  </a:cubicBezTo>
                  <a:cubicBezTo>
                    <a:pt x="2164" y="12994"/>
                    <a:pt x="2352" y="13386"/>
                    <a:pt x="2164" y="13465"/>
                  </a:cubicBezTo>
                  <a:cubicBezTo>
                    <a:pt x="2133" y="13478"/>
                    <a:pt x="2100" y="13482"/>
                    <a:pt x="2066" y="13482"/>
                  </a:cubicBezTo>
                  <a:cubicBezTo>
                    <a:pt x="2018" y="13482"/>
                    <a:pt x="1968" y="13474"/>
                    <a:pt x="1919" y="13474"/>
                  </a:cubicBezTo>
                  <a:cubicBezTo>
                    <a:pt x="1843" y="13474"/>
                    <a:pt x="1769" y="13493"/>
                    <a:pt x="1709" y="13590"/>
                  </a:cubicBezTo>
                  <a:cubicBezTo>
                    <a:pt x="1568" y="13716"/>
                    <a:pt x="1631" y="13857"/>
                    <a:pt x="1506" y="13857"/>
                  </a:cubicBezTo>
                  <a:cubicBezTo>
                    <a:pt x="1568" y="14107"/>
                    <a:pt x="1709" y="14437"/>
                    <a:pt x="1709" y="14562"/>
                  </a:cubicBezTo>
                  <a:cubicBezTo>
                    <a:pt x="1772" y="14766"/>
                    <a:pt x="1960" y="14766"/>
                    <a:pt x="2227" y="14891"/>
                  </a:cubicBezTo>
                  <a:cubicBezTo>
                    <a:pt x="2493" y="15032"/>
                    <a:pt x="2415" y="15158"/>
                    <a:pt x="2556" y="15346"/>
                  </a:cubicBezTo>
                  <a:cubicBezTo>
                    <a:pt x="2681" y="15549"/>
                    <a:pt x="3277" y="16067"/>
                    <a:pt x="3402" y="16208"/>
                  </a:cubicBezTo>
                  <a:cubicBezTo>
                    <a:pt x="3528" y="16333"/>
                    <a:pt x="3731" y="16396"/>
                    <a:pt x="3919" y="16521"/>
                  </a:cubicBezTo>
                  <a:cubicBezTo>
                    <a:pt x="4123" y="16600"/>
                    <a:pt x="4249" y="16725"/>
                    <a:pt x="4452" y="16725"/>
                  </a:cubicBezTo>
                  <a:cubicBezTo>
                    <a:pt x="4578" y="16725"/>
                    <a:pt x="4675" y="16753"/>
                    <a:pt x="4768" y="16753"/>
                  </a:cubicBezTo>
                  <a:cubicBezTo>
                    <a:pt x="4815" y="16753"/>
                    <a:pt x="4860" y="16746"/>
                    <a:pt x="4907" y="16725"/>
                  </a:cubicBezTo>
                  <a:cubicBezTo>
                    <a:pt x="5032" y="16725"/>
                    <a:pt x="5424" y="16991"/>
                    <a:pt x="5753" y="17180"/>
                  </a:cubicBezTo>
                  <a:cubicBezTo>
                    <a:pt x="5879" y="17305"/>
                    <a:pt x="5879" y="17383"/>
                    <a:pt x="5879" y="17446"/>
                  </a:cubicBezTo>
                  <a:cubicBezTo>
                    <a:pt x="6020" y="17446"/>
                    <a:pt x="6145" y="17509"/>
                    <a:pt x="6208" y="17571"/>
                  </a:cubicBezTo>
                  <a:cubicBezTo>
                    <a:pt x="6348" y="17615"/>
                    <a:pt x="6510" y="17695"/>
                    <a:pt x="6619" y="17695"/>
                  </a:cubicBezTo>
                  <a:cubicBezTo>
                    <a:pt x="6668" y="17695"/>
                    <a:pt x="6706" y="17678"/>
                    <a:pt x="6725" y="17634"/>
                  </a:cubicBezTo>
                  <a:cubicBezTo>
                    <a:pt x="6725" y="17571"/>
                    <a:pt x="6803" y="17305"/>
                    <a:pt x="6992" y="17117"/>
                  </a:cubicBezTo>
                  <a:cubicBezTo>
                    <a:pt x="7195" y="16913"/>
                    <a:pt x="7321" y="16788"/>
                    <a:pt x="7321" y="16600"/>
                  </a:cubicBezTo>
                  <a:cubicBezTo>
                    <a:pt x="7321" y="16396"/>
                    <a:pt x="7321" y="15879"/>
                    <a:pt x="7446" y="15816"/>
                  </a:cubicBezTo>
                  <a:cubicBezTo>
                    <a:pt x="7554" y="15756"/>
                    <a:pt x="7879" y="15633"/>
                    <a:pt x="8028" y="15633"/>
                  </a:cubicBezTo>
                  <a:cubicBezTo>
                    <a:pt x="8075" y="15633"/>
                    <a:pt x="8104" y="15645"/>
                    <a:pt x="8104" y="15675"/>
                  </a:cubicBezTo>
                  <a:cubicBezTo>
                    <a:pt x="8104" y="15737"/>
                    <a:pt x="8104" y="16067"/>
                    <a:pt x="8293" y="16208"/>
                  </a:cubicBezTo>
                  <a:cubicBezTo>
                    <a:pt x="8496" y="16333"/>
                    <a:pt x="8825" y="16396"/>
                    <a:pt x="9014" y="16521"/>
                  </a:cubicBezTo>
                  <a:cubicBezTo>
                    <a:pt x="9217" y="16662"/>
                    <a:pt x="9343" y="16725"/>
                    <a:pt x="9343" y="16788"/>
                  </a:cubicBezTo>
                  <a:cubicBezTo>
                    <a:pt x="9280" y="16913"/>
                    <a:pt x="9405" y="16991"/>
                    <a:pt x="9468" y="17054"/>
                  </a:cubicBezTo>
                  <a:cubicBezTo>
                    <a:pt x="9609" y="17117"/>
                    <a:pt x="9546" y="17180"/>
                    <a:pt x="9609" y="17305"/>
                  </a:cubicBezTo>
                  <a:cubicBezTo>
                    <a:pt x="9609" y="17446"/>
                    <a:pt x="9735" y="17571"/>
                    <a:pt x="10001" y="17697"/>
                  </a:cubicBezTo>
                  <a:cubicBezTo>
                    <a:pt x="10252" y="17838"/>
                    <a:pt x="10126" y="18089"/>
                    <a:pt x="10252" y="18292"/>
                  </a:cubicBezTo>
                  <a:cubicBezTo>
                    <a:pt x="10330" y="18418"/>
                    <a:pt x="10456" y="18559"/>
                    <a:pt x="10785" y="18684"/>
                  </a:cubicBezTo>
                  <a:cubicBezTo>
                    <a:pt x="10887" y="18717"/>
                    <a:pt x="10972" y="18728"/>
                    <a:pt x="11042" y="18728"/>
                  </a:cubicBezTo>
                  <a:cubicBezTo>
                    <a:pt x="11201" y="18728"/>
                    <a:pt x="11293" y="18671"/>
                    <a:pt x="11370" y="18671"/>
                  </a:cubicBezTo>
                  <a:cubicBezTo>
                    <a:pt x="11390" y="18671"/>
                    <a:pt x="11409" y="18675"/>
                    <a:pt x="11427" y="18684"/>
                  </a:cubicBezTo>
                  <a:cubicBezTo>
                    <a:pt x="11506" y="18747"/>
                    <a:pt x="11568" y="18810"/>
                    <a:pt x="11506" y="19013"/>
                  </a:cubicBezTo>
                  <a:cubicBezTo>
                    <a:pt x="11506" y="19139"/>
                    <a:pt x="11239" y="19343"/>
                    <a:pt x="11239" y="19734"/>
                  </a:cubicBezTo>
                  <a:cubicBezTo>
                    <a:pt x="11239" y="20048"/>
                    <a:pt x="11302" y="20252"/>
                    <a:pt x="11177" y="20314"/>
                  </a:cubicBezTo>
                  <a:cubicBezTo>
                    <a:pt x="10973" y="20377"/>
                    <a:pt x="10847" y="20440"/>
                    <a:pt x="10847" y="20518"/>
                  </a:cubicBezTo>
                  <a:cubicBezTo>
                    <a:pt x="10847" y="20581"/>
                    <a:pt x="10910" y="20706"/>
                    <a:pt x="10973" y="20910"/>
                  </a:cubicBezTo>
                  <a:lnTo>
                    <a:pt x="11365" y="20910"/>
                  </a:lnTo>
                  <a:cubicBezTo>
                    <a:pt x="11388" y="20915"/>
                    <a:pt x="11412" y="20918"/>
                    <a:pt x="11436" y="20918"/>
                  </a:cubicBezTo>
                  <a:cubicBezTo>
                    <a:pt x="11688" y="20918"/>
                    <a:pt x="11989" y="20644"/>
                    <a:pt x="12289" y="20644"/>
                  </a:cubicBezTo>
                  <a:cubicBezTo>
                    <a:pt x="12540" y="20644"/>
                    <a:pt x="12641" y="20724"/>
                    <a:pt x="12735" y="20724"/>
                  </a:cubicBezTo>
                  <a:cubicBezTo>
                    <a:pt x="12758" y="20724"/>
                    <a:pt x="12782" y="20719"/>
                    <a:pt x="12807" y="20706"/>
                  </a:cubicBezTo>
                  <a:cubicBezTo>
                    <a:pt x="12971" y="20706"/>
                    <a:pt x="13051" y="20504"/>
                    <a:pt x="13277" y="20504"/>
                  </a:cubicBezTo>
                  <a:cubicBezTo>
                    <a:pt x="13310" y="20504"/>
                    <a:pt x="13347" y="20508"/>
                    <a:pt x="13387" y="20518"/>
                  </a:cubicBezTo>
                  <a:cubicBezTo>
                    <a:pt x="13653" y="20518"/>
                    <a:pt x="13779" y="20706"/>
                    <a:pt x="14249" y="20706"/>
                  </a:cubicBezTo>
                  <a:cubicBezTo>
                    <a:pt x="14170" y="20518"/>
                    <a:pt x="14108" y="20252"/>
                    <a:pt x="14249" y="19923"/>
                  </a:cubicBezTo>
                  <a:cubicBezTo>
                    <a:pt x="14374" y="19468"/>
                    <a:pt x="13857" y="18951"/>
                    <a:pt x="13920" y="18684"/>
                  </a:cubicBezTo>
                  <a:cubicBezTo>
                    <a:pt x="13920" y="18355"/>
                    <a:pt x="13857" y="17963"/>
                    <a:pt x="13982" y="17838"/>
                  </a:cubicBezTo>
                  <a:cubicBezTo>
                    <a:pt x="14108" y="17697"/>
                    <a:pt x="14437" y="17509"/>
                    <a:pt x="14562" y="17383"/>
                  </a:cubicBezTo>
                  <a:cubicBezTo>
                    <a:pt x="14766" y="17242"/>
                    <a:pt x="14891" y="17054"/>
                    <a:pt x="14954" y="16788"/>
                  </a:cubicBezTo>
                  <a:cubicBezTo>
                    <a:pt x="15032" y="16459"/>
                    <a:pt x="15675" y="15549"/>
                    <a:pt x="15675" y="15424"/>
                  </a:cubicBezTo>
                  <a:cubicBezTo>
                    <a:pt x="15675" y="15346"/>
                    <a:pt x="15675" y="14954"/>
                    <a:pt x="15487" y="14828"/>
                  </a:cubicBezTo>
                  <a:cubicBezTo>
                    <a:pt x="15283" y="14703"/>
                    <a:pt x="14500" y="14170"/>
                    <a:pt x="14249" y="13590"/>
                  </a:cubicBezTo>
                  <a:cubicBezTo>
                    <a:pt x="13982" y="12994"/>
                    <a:pt x="13920" y="12540"/>
                    <a:pt x="14045" y="12148"/>
                  </a:cubicBezTo>
                  <a:cubicBezTo>
                    <a:pt x="14170" y="11694"/>
                    <a:pt x="14562" y="10722"/>
                    <a:pt x="14766" y="10455"/>
                  </a:cubicBezTo>
                  <a:cubicBezTo>
                    <a:pt x="14829" y="10330"/>
                    <a:pt x="15158" y="9860"/>
                    <a:pt x="15346" y="9546"/>
                  </a:cubicBezTo>
                  <a:cubicBezTo>
                    <a:pt x="15158" y="9342"/>
                    <a:pt x="14954" y="9154"/>
                    <a:pt x="14829" y="9076"/>
                  </a:cubicBezTo>
                  <a:cubicBezTo>
                    <a:pt x="14500" y="8951"/>
                    <a:pt x="14500" y="8951"/>
                    <a:pt x="14703" y="8888"/>
                  </a:cubicBezTo>
                  <a:cubicBezTo>
                    <a:pt x="14829" y="8825"/>
                    <a:pt x="15158" y="8825"/>
                    <a:pt x="15487" y="8621"/>
                  </a:cubicBezTo>
                  <a:cubicBezTo>
                    <a:pt x="15816" y="8433"/>
                    <a:pt x="15487" y="8229"/>
                    <a:pt x="15346" y="7838"/>
                  </a:cubicBezTo>
                  <a:cubicBezTo>
                    <a:pt x="15158" y="7446"/>
                    <a:pt x="14374" y="6991"/>
                    <a:pt x="14170" y="6991"/>
                  </a:cubicBezTo>
                  <a:cubicBezTo>
                    <a:pt x="14045" y="6991"/>
                    <a:pt x="14045" y="7258"/>
                    <a:pt x="13857" y="7320"/>
                  </a:cubicBezTo>
                  <a:cubicBezTo>
                    <a:pt x="13716" y="7320"/>
                    <a:pt x="13465" y="7383"/>
                    <a:pt x="13324" y="7446"/>
                  </a:cubicBezTo>
                  <a:cubicBezTo>
                    <a:pt x="13136" y="7508"/>
                    <a:pt x="12744" y="8229"/>
                    <a:pt x="12540" y="8229"/>
                  </a:cubicBezTo>
                  <a:cubicBezTo>
                    <a:pt x="12289" y="8229"/>
                    <a:pt x="12086" y="8041"/>
                    <a:pt x="11898" y="7838"/>
                  </a:cubicBezTo>
                  <a:cubicBezTo>
                    <a:pt x="11757" y="7650"/>
                    <a:pt x="11427" y="7650"/>
                    <a:pt x="11177" y="7587"/>
                  </a:cubicBezTo>
                  <a:cubicBezTo>
                    <a:pt x="10847" y="7508"/>
                    <a:pt x="9735" y="6803"/>
                    <a:pt x="9609" y="6662"/>
                  </a:cubicBezTo>
                  <a:cubicBezTo>
                    <a:pt x="9546" y="6599"/>
                    <a:pt x="9860" y="6411"/>
                    <a:pt x="9938" y="6208"/>
                  </a:cubicBezTo>
                  <a:cubicBezTo>
                    <a:pt x="10001" y="6019"/>
                    <a:pt x="9735" y="5878"/>
                    <a:pt x="9735" y="5753"/>
                  </a:cubicBezTo>
                  <a:cubicBezTo>
                    <a:pt x="9735" y="5549"/>
                    <a:pt x="9938" y="5549"/>
                    <a:pt x="9938" y="5298"/>
                  </a:cubicBezTo>
                  <a:cubicBezTo>
                    <a:pt x="9938" y="5095"/>
                    <a:pt x="9609" y="4969"/>
                    <a:pt x="9280" y="4844"/>
                  </a:cubicBezTo>
                  <a:cubicBezTo>
                    <a:pt x="8951" y="4703"/>
                    <a:pt x="9155" y="4640"/>
                    <a:pt x="9014" y="4452"/>
                  </a:cubicBezTo>
                  <a:cubicBezTo>
                    <a:pt x="8967" y="4399"/>
                    <a:pt x="8909" y="4386"/>
                    <a:pt x="8838" y="4386"/>
                  </a:cubicBezTo>
                  <a:cubicBezTo>
                    <a:pt x="8767" y="4386"/>
                    <a:pt x="8684" y="4399"/>
                    <a:pt x="8586" y="4399"/>
                  </a:cubicBezTo>
                  <a:cubicBezTo>
                    <a:pt x="8521" y="4399"/>
                    <a:pt x="8449" y="4393"/>
                    <a:pt x="8371" y="4374"/>
                  </a:cubicBezTo>
                  <a:cubicBezTo>
                    <a:pt x="8042" y="4311"/>
                    <a:pt x="7901" y="4123"/>
                    <a:pt x="7650" y="3856"/>
                  </a:cubicBezTo>
                  <a:cubicBezTo>
                    <a:pt x="7446" y="3668"/>
                    <a:pt x="7587" y="3590"/>
                    <a:pt x="7650" y="3464"/>
                  </a:cubicBezTo>
                  <a:cubicBezTo>
                    <a:pt x="7713" y="3276"/>
                    <a:pt x="7650" y="3198"/>
                    <a:pt x="7587" y="3010"/>
                  </a:cubicBezTo>
                  <a:cubicBezTo>
                    <a:pt x="7446" y="2806"/>
                    <a:pt x="7713" y="2493"/>
                    <a:pt x="7775" y="2226"/>
                  </a:cubicBezTo>
                  <a:cubicBezTo>
                    <a:pt x="7824" y="2147"/>
                    <a:pt x="7807" y="2120"/>
                    <a:pt x="7755" y="2120"/>
                  </a:cubicBezTo>
                  <a:cubicBezTo>
                    <a:pt x="7674" y="2120"/>
                    <a:pt x="7508" y="2188"/>
                    <a:pt x="7383" y="2226"/>
                  </a:cubicBezTo>
                  <a:cubicBezTo>
                    <a:pt x="7195" y="2226"/>
                    <a:pt x="7117" y="1834"/>
                    <a:pt x="6866" y="1709"/>
                  </a:cubicBezTo>
                  <a:cubicBezTo>
                    <a:pt x="6733" y="1638"/>
                    <a:pt x="6666" y="1638"/>
                    <a:pt x="6592" y="1638"/>
                  </a:cubicBezTo>
                  <a:cubicBezTo>
                    <a:pt x="6517" y="1638"/>
                    <a:pt x="6435" y="1638"/>
                    <a:pt x="6271" y="1568"/>
                  </a:cubicBezTo>
                  <a:cubicBezTo>
                    <a:pt x="6020" y="1505"/>
                    <a:pt x="5550" y="847"/>
                    <a:pt x="5361" y="533"/>
                  </a:cubicBezTo>
                  <a:cubicBezTo>
                    <a:pt x="5299" y="455"/>
                    <a:pt x="5236" y="392"/>
                    <a:pt x="5158" y="392"/>
                  </a:cubicBezTo>
                  <a:cubicBezTo>
                    <a:pt x="5032" y="392"/>
                    <a:pt x="4907" y="455"/>
                    <a:pt x="4515" y="455"/>
                  </a:cubicBezTo>
                  <a:cubicBezTo>
                    <a:pt x="4060" y="392"/>
                    <a:pt x="4186" y="330"/>
                    <a:pt x="3857" y="142"/>
                  </a:cubicBezTo>
                  <a:cubicBezTo>
                    <a:pt x="3748" y="85"/>
                    <a:pt x="3665" y="65"/>
                    <a:pt x="3597" y="65"/>
                  </a:cubicBezTo>
                  <a:cubicBezTo>
                    <a:pt x="3419" y="65"/>
                    <a:pt x="3346" y="204"/>
                    <a:pt x="3198" y="204"/>
                  </a:cubicBezTo>
                  <a:cubicBezTo>
                    <a:pt x="3073" y="204"/>
                    <a:pt x="2744" y="0"/>
                    <a:pt x="2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4183;p93">
              <a:extLst>
                <a:ext uri="{FF2B5EF4-FFF2-40B4-BE49-F238E27FC236}">
                  <a16:creationId xmlns:a16="http://schemas.microsoft.com/office/drawing/2014/main" id="{F129E7AF-33EF-45CC-6AF9-B18966364737}"/>
                </a:ext>
              </a:extLst>
            </p:cNvPr>
            <p:cNvSpPr/>
            <p:nvPr/>
          </p:nvSpPr>
          <p:spPr>
            <a:xfrm>
              <a:off x="3822125" y="4494500"/>
              <a:ext cx="272750" cy="191225"/>
            </a:xfrm>
            <a:custGeom>
              <a:avLst/>
              <a:gdLst/>
              <a:ahLst/>
              <a:cxnLst/>
              <a:rect l="l" t="t" r="r" b="b"/>
              <a:pathLst>
                <a:path w="10910" h="7649" extrusionOk="0">
                  <a:moveTo>
                    <a:pt x="7336" y="1"/>
                  </a:moveTo>
                  <a:cubicBezTo>
                    <a:pt x="7110" y="1"/>
                    <a:pt x="7030" y="203"/>
                    <a:pt x="6866" y="203"/>
                  </a:cubicBezTo>
                  <a:cubicBezTo>
                    <a:pt x="6841" y="216"/>
                    <a:pt x="6817" y="221"/>
                    <a:pt x="6794" y="221"/>
                  </a:cubicBezTo>
                  <a:cubicBezTo>
                    <a:pt x="6700" y="221"/>
                    <a:pt x="6599" y="141"/>
                    <a:pt x="6348" y="141"/>
                  </a:cubicBezTo>
                  <a:cubicBezTo>
                    <a:pt x="6048" y="141"/>
                    <a:pt x="5747" y="415"/>
                    <a:pt x="5495" y="415"/>
                  </a:cubicBezTo>
                  <a:cubicBezTo>
                    <a:pt x="5471" y="415"/>
                    <a:pt x="5447" y="412"/>
                    <a:pt x="5424" y="407"/>
                  </a:cubicBezTo>
                  <a:lnTo>
                    <a:pt x="4515" y="407"/>
                  </a:lnTo>
                  <a:cubicBezTo>
                    <a:pt x="4248" y="407"/>
                    <a:pt x="3919" y="862"/>
                    <a:pt x="3731" y="987"/>
                  </a:cubicBezTo>
                  <a:cubicBezTo>
                    <a:pt x="3671" y="1024"/>
                    <a:pt x="3607" y="1039"/>
                    <a:pt x="3542" y="1039"/>
                  </a:cubicBezTo>
                  <a:cubicBezTo>
                    <a:pt x="3384" y="1039"/>
                    <a:pt x="3217" y="950"/>
                    <a:pt x="3073" y="862"/>
                  </a:cubicBezTo>
                  <a:cubicBezTo>
                    <a:pt x="3055" y="848"/>
                    <a:pt x="3031" y="842"/>
                    <a:pt x="3002" y="842"/>
                  </a:cubicBezTo>
                  <a:cubicBezTo>
                    <a:pt x="2728" y="842"/>
                    <a:pt x="2007" y="1398"/>
                    <a:pt x="1709" y="1583"/>
                  </a:cubicBezTo>
                  <a:cubicBezTo>
                    <a:pt x="1380" y="1771"/>
                    <a:pt x="1568" y="1974"/>
                    <a:pt x="1505" y="2225"/>
                  </a:cubicBezTo>
                  <a:cubicBezTo>
                    <a:pt x="1380" y="2492"/>
                    <a:pt x="1113" y="2366"/>
                    <a:pt x="862" y="2492"/>
                  </a:cubicBezTo>
                  <a:cubicBezTo>
                    <a:pt x="721" y="2492"/>
                    <a:pt x="533" y="2554"/>
                    <a:pt x="330" y="2554"/>
                  </a:cubicBezTo>
                  <a:cubicBezTo>
                    <a:pt x="330" y="2617"/>
                    <a:pt x="330" y="2758"/>
                    <a:pt x="392" y="2884"/>
                  </a:cubicBezTo>
                  <a:cubicBezTo>
                    <a:pt x="471" y="3542"/>
                    <a:pt x="721" y="3793"/>
                    <a:pt x="533" y="3996"/>
                  </a:cubicBezTo>
                  <a:cubicBezTo>
                    <a:pt x="392" y="4122"/>
                    <a:pt x="0" y="4059"/>
                    <a:pt x="141" y="4388"/>
                  </a:cubicBezTo>
                  <a:cubicBezTo>
                    <a:pt x="267" y="4639"/>
                    <a:pt x="330" y="4843"/>
                    <a:pt x="330" y="5031"/>
                  </a:cubicBezTo>
                  <a:cubicBezTo>
                    <a:pt x="267" y="5297"/>
                    <a:pt x="392" y="6207"/>
                    <a:pt x="596" y="6348"/>
                  </a:cubicBezTo>
                  <a:cubicBezTo>
                    <a:pt x="784" y="6473"/>
                    <a:pt x="1113" y="6410"/>
                    <a:pt x="1254" y="6473"/>
                  </a:cubicBezTo>
                  <a:cubicBezTo>
                    <a:pt x="1380" y="6536"/>
                    <a:pt x="1317" y="6802"/>
                    <a:pt x="1442" y="6990"/>
                  </a:cubicBezTo>
                  <a:cubicBezTo>
                    <a:pt x="1568" y="7194"/>
                    <a:pt x="1897" y="7382"/>
                    <a:pt x="2226" y="7382"/>
                  </a:cubicBezTo>
                  <a:lnTo>
                    <a:pt x="2352" y="7382"/>
                  </a:lnTo>
                  <a:cubicBezTo>
                    <a:pt x="2615" y="7382"/>
                    <a:pt x="3129" y="7302"/>
                    <a:pt x="3461" y="7302"/>
                  </a:cubicBezTo>
                  <a:cubicBezTo>
                    <a:pt x="3543" y="7302"/>
                    <a:pt x="3615" y="7307"/>
                    <a:pt x="3668" y="7319"/>
                  </a:cubicBezTo>
                  <a:cubicBezTo>
                    <a:pt x="3919" y="7382"/>
                    <a:pt x="3668" y="7586"/>
                    <a:pt x="4060" y="7649"/>
                  </a:cubicBezTo>
                  <a:cubicBezTo>
                    <a:pt x="4389" y="7649"/>
                    <a:pt x="5627" y="7523"/>
                    <a:pt x="5816" y="7257"/>
                  </a:cubicBezTo>
                  <a:cubicBezTo>
                    <a:pt x="5957" y="7069"/>
                    <a:pt x="6082" y="6598"/>
                    <a:pt x="6270" y="6473"/>
                  </a:cubicBezTo>
                  <a:cubicBezTo>
                    <a:pt x="6452" y="6430"/>
                    <a:pt x="6845" y="6322"/>
                    <a:pt x="7136" y="6322"/>
                  </a:cubicBezTo>
                  <a:cubicBezTo>
                    <a:pt x="7272" y="6322"/>
                    <a:pt x="7386" y="6345"/>
                    <a:pt x="7446" y="6410"/>
                  </a:cubicBezTo>
                  <a:cubicBezTo>
                    <a:pt x="7643" y="6549"/>
                    <a:pt x="7625" y="6629"/>
                    <a:pt x="7762" y="6629"/>
                  </a:cubicBezTo>
                  <a:cubicBezTo>
                    <a:pt x="7810" y="6629"/>
                    <a:pt x="7877" y="6619"/>
                    <a:pt x="7979" y="6598"/>
                  </a:cubicBezTo>
                  <a:cubicBezTo>
                    <a:pt x="8433" y="6536"/>
                    <a:pt x="8762" y="6598"/>
                    <a:pt x="9091" y="6473"/>
                  </a:cubicBezTo>
                  <a:cubicBezTo>
                    <a:pt x="9405" y="6410"/>
                    <a:pt x="9609" y="6144"/>
                    <a:pt x="9734" y="5752"/>
                  </a:cubicBezTo>
                  <a:cubicBezTo>
                    <a:pt x="9875" y="5360"/>
                    <a:pt x="10126" y="5109"/>
                    <a:pt x="10392" y="5109"/>
                  </a:cubicBezTo>
                  <a:cubicBezTo>
                    <a:pt x="10392" y="4906"/>
                    <a:pt x="10455" y="4639"/>
                    <a:pt x="10455" y="4576"/>
                  </a:cubicBezTo>
                  <a:cubicBezTo>
                    <a:pt x="10455" y="4326"/>
                    <a:pt x="10267" y="4185"/>
                    <a:pt x="10455" y="3855"/>
                  </a:cubicBezTo>
                  <a:cubicBezTo>
                    <a:pt x="10659" y="3542"/>
                    <a:pt x="10910" y="3213"/>
                    <a:pt x="10847" y="3072"/>
                  </a:cubicBezTo>
                  <a:cubicBezTo>
                    <a:pt x="10847" y="2884"/>
                    <a:pt x="10189" y="1833"/>
                    <a:pt x="10001" y="1583"/>
                  </a:cubicBezTo>
                  <a:cubicBezTo>
                    <a:pt x="9797" y="1316"/>
                    <a:pt x="8621" y="862"/>
                    <a:pt x="8433" y="532"/>
                  </a:cubicBezTo>
                  <a:cubicBezTo>
                    <a:pt x="8370" y="407"/>
                    <a:pt x="8308" y="329"/>
                    <a:pt x="8308" y="203"/>
                  </a:cubicBezTo>
                  <a:cubicBezTo>
                    <a:pt x="7838" y="203"/>
                    <a:pt x="7712" y="15"/>
                    <a:pt x="7446" y="15"/>
                  </a:cubicBezTo>
                  <a:cubicBezTo>
                    <a:pt x="7406" y="5"/>
                    <a:pt x="7369" y="1"/>
                    <a:pt x="7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4184;p93">
              <a:extLst>
                <a:ext uri="{FF2B5EF4-FFF2-40B4-BE49-F238E27FC236}">
                  <a16:creationId xmlns:a16="http://schemas.microsoft.com/office/drawing/2014/main" id="{0530638F-104B-7F50-23E5-588781226DC2}"/>
                </a:ext>
              </a:extLst>
            </p:cNvPr>
            <p:cNvSpPr/>
            <p:nvPr/>
          </p:nvSpPr>
          <p:spPr>
            <a:xfrm>
              <a:off x="3775100" y="4372725"/>
              <a:ext cx="187725" cy="185650"/>
            </a:xfrm>
            <a:custGeom>
              <a:avLst/>
              <a:gdLst/>
              <a:ahLst/>
              <a:cxnLst/>
              <a:rect l="l" t="t" r="r" b="b"/>
              <a:pathLst>
                <a:path w="7509" h="7426" extrusionOk="0">
                  <a:moveTo>
                    <a:pt x="3968" y="1"/>
                  </a:moveTo>
                  <a:cubicBezTo>
                    <a:pt x="3819" y="1"/>
                    <a:pt x="3494" y="124"/>
                    <a:pt x="3386" y="184"/>
                  </a:cubicBezTo>
                  <a:cubicBezTo>
                    <a:pt x="3261" y="247"/>
                    <a:pt x="3261" y="764"/>
                    <a:pt x="3261" y="968"/>
                  </a:cubicBezTo>
                  <a:cubicBezTo>
                    <a:pt x="3261" y="1156"/>
                    <a:pt x="3135" y="1281"/>
                    <a:pt x="2932" y="1485"/>
                  </a:cubicBezTo>
                  <a:cubicBezTo>
                    <a:pt x="2743" y="1673"/>
                    <a:pt x="2665" y="1939"/>
                    <a:pt x="2665" y="2002"/>
                  </a:cubicBezTo>
                  <a:cubicBezTo>
                    <a:pt x="2646" y="2046"/>
                    <a:pt x="2608" y="2063"/>
                    <a:pt x="2559" y="2063"/>
                  </a:cubicBezTo>
                  <a:cubicBezTo>
                    <a:pt x="2450" y="2063"/>
                    <a:pt x="2288" y="1983"/>
                    <a:pt x="2148" y="1939"/>
                  </a:cubicBezTo>
                  <a:cubicBezTo>
                    <a:pt x="2085" y="1877"/>
                    <a:pt x="1960" y="1814"/>
                    <a:pt x="1819" y="1814"/>
                  </a:cubicBezTo>
                  <a:cubicBezTo>
                    <a:pt x="1819" y="1877"/>
                    <a:pt x="1756" y="1939"/>
                    <a:pt x="1693" y="2002"/>
                  </a:cubicBezTo>
                  <a:cubicBezTo>
                    <a:pt x="1490" y="2065"/>
                    <a:pt x="1364" y="2269"/>
                    <a:pt x="1239" y="2331"/>
                  </a:cubicBezTo>
                  <a:cubicBezTo>
                    <a:pt x="1098" y="2457"/>
                    <a:pt x="972" y="2535"/>
                    <a:pt x="643" y="2598"/>
                  </a:cubicBezTo>
                  <a:cubicBezTo>
                    <a:pt x="314" y="2660"/>
                    <a:pt x="126" y="2660"/>
                    <a:pt x="63" y="2723"/>
                  </a:cubicBezTo>
                  <a:cubicBezTo>
                    <a:pt x="0" y="2786"/>
                    <a:pt x="251" y="3052"/>
                    <a:pt x="392" y="3178"/>
                  </a:cubicBezTo>
                  <a:cubicBezTo>
                    <a:pt x="580" y="3319"/>
                    <a:pt x="392" y="3444"/>
                    <a:pt x="314" y="3632"/>
                  </a:cubicBezTo>
                  <a:cubicBezTo>
                    <a:pt x="251" y="3711"/>
                    <a:pt x="189" y="3899"/>
                    <a:pt x="189" y="4102"/>
                  </a:cubicBezTo>
                  <a:cubicBezTo>
                    <a:pt x="392" y="4228"/>
                    <a:pt x="643" y="4416"/>
                    <a:pt x="910" y="4557"/>
                  </a:cubicBezTo>
                  <a:cubicBezTo>
                    <a:pt x="1176" y="4745"/>
                    <a:pt x="1364" y="4620"/>
                    <a:pt x="1819" y="4949"/>
                  </a:cubicBezTo>
                  <a:cubicBezTo>
                    <a:pt x="2211" y="5278"/>
                    <a:pt x="2211" y="5529"/>
                    <a:pt x="2352" y="6062"/>
                  </a:cubicBezTo>
                  <a:cubicBezTo>
                    <a:pt x="2477" y="6579"/>
                    <a:pt x="2540" y="6704"/>
                    <a:pt x="2414" y="6971"/>
                  </a:cubicBezTo>
                  <a:cubicBezTo>
                    <a:pt x="2352" y="7237"/>
                    <a:pt x="2211" y="7159"/>
                    <a:pt x="2211" y="7425"/>
                  </a:cubicBezTo>
                  <a:cubicBezTo>
                    <a:pt x="2414" y="7425"/>
                    <a:pt x="2602" y="7363"/>
                    <a:pt x="2743" y="7363"/>
                  </a:cubicBezTo>
                  <a:cubicBezTo>
                    <a:pt x="2994" y="7237"/>
                    <a:pt x="3261" y="7363"/>
                    <a:pt x="3386" y="7096"/>
                  </a:cubicBezTo>
                  <a:cubicBezTo>
                    <a:pt x="3449" y="6845"/>
                    <a:pt x="3261" y="6642"/>
                    <a:pt x="3590" y="6454"/>
                  </a:cubicBezTo>
                  <a:cubicBezTo>
                    <a:pt x="3888" y="6269"/>
                    <a:pt x="4609" y="5713"/>
                    <a:pt x="4883" y="5713"/>
                  </a:cubicBezTo>
                  <a:cubicBezTo>
                    <a:pt x="4912" y="5713"/>
                    <a:pt x="4936" y="5719"/>
                    <a:pt x="4954" y="5733"/>
                  </a:cubicBezTo>
                  <a:cubicBezTo>
                    <a:pt x="5098" y="5821"/>
                    <a:pt x="5265" y="5910"/>
                    <a:pt x="5423" y="5910"/>
                  </a:cubicBezTo>
                  <a:cubicBezTo>
                    <a:pt x="5488" y="5910"/>
                    <a:pt x="5552" y="5895"/>
                    <a:pt x="5612" y="5858"/>
                  </a:cubicBezTo>
                  <a:cubicBezTo>
                    <a:pt x="5800" y="5733"/>
                    <a:pt x="6129" y="5278"/>
                    <a:pt x="6396" y="5278"/>
                  </a:cubicBezTo>
                  <a:lnTo>
                    <a:pt x="6913" y="5278"/>
                  </a:lnTo>
                  <a:cubicBezTo>
                    <a:pt x="6850" y="5074"/>
                    <a:pt x="6787" y="4949"/>
                    <a:pt x="6787" y="4886"/>
                  </a:cubicBezTo>
                  <a:cubicBezTo>
                    <a:pt x="6787" y="4808"/>
                    <a:pt x="6913" y="4745"/>
                    <a:pt x="7117" y="4682"/>
                  </a:cubicBezTo>
                  <a:cubicBezTo>
                    <a:pt x="7242" y="4620"/>
                    <a:pt x="7179" y="4416"/>
                    <a:pt x="7179" y="4102"/>
                  </a:cubicBezTo>
                  <a:cubicBezTo>
                    <a:pt x="7179" y="3711"/>
                    <a:pt x="7446" y="3507"/>
                    <a:pt x="7446" y="3381"/>
                  </a:cubicBezTo>
                  <a:cubicBezTo>
                    <a:pt x="7508" y="3178"/>
                    <a:pt x="7446" y="3115"/>
                    <a:pt x="7367" y="3052"/>
                  </a:cubicBezTo>
                  <a:cubicBezTo>
                    <a:pt x="7349" y="3043"/>
                    <a:pt x="7330" y="3039"/>
                    <a:pt x="7310" y="3039"/>
                  </a:cubicBezTo>
                  <a:cubicBezTo>
                    <a:pt x="7233" y="3039"/>
                    <a:pt x="7141" y="3096"/>
                    <a:pt x="6982" y="3096"/>
                  </a:cubicBezTo>
                  <a:cubicBezTo>
                    <a:pt x="6912" y="3096"/>
                    <a:pt x="6827" y="3085"/>
                    <a:pt x="6725" y="3052"/>
                  </a:cubicBezTo>
                  <a:cubicBezTo>
                    <a:pt x="6396" y="2927"/>
                    <a:pt x="6270" y="2786"/>
                    <a:pt x="6192" y="2660"/>
                  </a:cubicBezTo>
                  <a:cubicBezTo>
                    <a:pt x="6066" y="2457"/>
                    <a:pt x="6192" y="2206"/>
                    <a:pt x="5941" y="2065"/>
                  </a:cubicBezTo>
                  <a:cubicBezTo>
                    <a:pt x="5675" y="1939"/>
                    <a:pt x="5549" y="1814"/>
                    <a:pt x="5549" y="1673"/>
                  </a:cubicBezTo>
                  <a:cubicBezTo>
                    <a:pt x="5486" y="1548"/>
                    <a:pt x="5549" y="1485"/>
                    <a:pt x="5408" y="1422"/>
                  </a:cubicBezTo>
                  <a:cubicBezTo>
                    <a:pt x="5345" y="1359"/>
                    <a:pt x="5220" y="1281"/>
                    <a:pt x="5283" y="1156"/>
                  </a:cubicBezTo>
                  <a:cubicBezTo>
                    <a:pt x="5283" y="1093"/>
                    <a:pt x="5157" y="1030"/>
                    <a:pt x="4954" y="889"/>
                  </a:cubicBezTo>
                  <a:cubicBezTo>
                    <a:pt x="4765" y="764"/>
                    <a:pt x="4436" y="701"/>
                    <a:pt x="4233" y="576"/>
                  </a:cubicBezTo>
                  <a:cubicBezTo>
                    <a:pt x="4044" y="435"/>
                    <a:pt x="4044" y="105"/>
                    <a:pt x="4044" y="43"/>
                  </a:cubicBezTo>
                  <a:cubicBezTo>
                    <a:pt x="4044" y="13"/>
                    <a:pt x="4015" y="1"/>
                    <a:pt x="3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4185;p93">
              <a:extLst>
                <a:ext uri="{FF2B5EF4-FFF2-40B4-BE49-F238E27FC236}">
                  <a16:creationId xmlns:a16="http://schemas.microsoft.com/office/drawing/2014/main" id="{53143895-63C0-5802-FC6D-00DB8D24385D}"/>
                </a:ext>
              </a:extLst>
            </p:cNvPr>
            <p:cNvSpPr/>
            <p:nvPr/>
          </p:nvSpPr>
          <p:spPr>
            <a:xfrm>
              <a:off x="4357800" y="3635725"/>
              <a:ext cx="347975" cy="386975"/>
            </a:xfrm>
            <a:custGeom>
              <a:avLst/>
              <a:gdLst/>
              <a:ahLst/>
              <a:cxnLst/>
              <a:rect l="l" t="t" r="r" b="b"/>
              <a:pathLst>
                <a:path w="13919" h="15479" extrusionOk="0">
                  <a:moveTo>
                    <a:pt x="2707" y="0"/>
                  </a:moveTo>
                  <a:cubicBezTo>
                    <a:pt x="2572" y="0"/>
                    <a:pt x="2335" y="275"/>
                    <a:pt x="2163" y="275"/>
                  </a:cubicBezTo>
                  <a:cubicBezTo>
                    <a:pt x="2116" y="295"/>
                    <a:pt x="1947" y="302"/>
                    <a:pt x="1733" y="302"/>
                  </a:cubicBezTo>
                  <a:cubicBezTo>
                    <a:pt x="1305" y="302"/>
                    <a:pt x="695" y="275"/>
                    <a:pt x="517" y="275"/>
                  </a:cubicBezTo>
                  <a:cubicBezTo>
                    <a:pt x="392" y="275"/>
                    <a:pt x="126" y="854"/>
                    <a:pt x="0" y="1184"/>
                  </a:cubicBezTo>
                  <a:lnTo>
                    <a:pt x="455" y="1184"/>
                  </a:lnTo>
                  <a:cubicBezTo>
                    <a:pt x="591" y="1184"/>
                    <a:pt x="747" y="1128"/>
                    <a:pt x="897" y="1128"/>
                  </a:cubicBezTo>
                  <a:cubicBezTo>
                    <a:pt x="972" y="1128"/>
                    <a:pt x="1045" y="1142"/>
                    <a:pt x="1113" y="1184"/>
                  </a:cubicBezTo>
                  <a:cubicBezTo>
                    <a:pt x="1301" y="1309"/>
                    <a:pt x="1379" y="1246"/>
                    <a:pt x="1630" y="1513"/>
                  </a:cubicBezTo>
                  <a:cubicBezTo>
                    <a:pt x="1897" y="1701"/>
                    <a:pt x="1834" y="1764"/>
                    <a:pt x="2022" y="1967"/>
                  </a:cubicBezTo>
                  <a:cubicBezTo>
                    <a:pt x="2226" y="2234"/>
                    <a:pt x="2351" y="2155"/>
                    <a:pt x="2414" y="2422"/>
                  </a:cubicBezTo>
                  <a:cubicBezTo>
                    <a:pt x="2555" y="2626"/>
                    <a:pt x="2414" y="2751"/>
                    <a:pt x="2680" y="3018"/>
                  </a:cubicBezTo>
                  <a:cubicBezTo>
                    <a:pt x="2947" y="3268"/>
                    <a:pt x="3072" y="3331"/>
                    <a:pt x="3072" y="3597"/>
                  </a:cubicBezTo>
                  <a:cubicBezTo>
                    <a:pt x="3072" y="3864"/>
                    <a:pt x="3010" y="3989"/>
                    <a:pt x="3135" y="4115"/>
                  </a:cubicBezTo>
                  <a:cubicBezTo>
                    <a:pt x="3260" y="4318"/>
                    <a:pt x="3464" y="4444"/>
                    <a:pt x="3527" y="4710"/>
                  </a:cubicBezTo>
                  <a:cubicBezTo>
                    <a:pt x="3557" y="4840"/>
                    <a:pt x="3588" y="4873"/>
                    <a:pt x="3642" y="4873"/>
                  </a:cubicBezTo>
                  <a:cubicBezTo>
                    <a:pt x="3699" y="4873"/>
                    <a:pt x="3782" y="4836"/>
                    <a:pt x="3919" y="4836"/>
                  </a:cubicBezTo>
                  <a:cubicBezTo>
                    <a:pt x="4122" y="4898"/>
                    <a:pt x="4311" y="5102"/>
                    <a:pt x="4311" y="5228"/>
                  </a:cubicBezTo>
                  <a:cubicBezTo>
                    <a:pt x="4248" y="5369"/>
                    <a:pt x="4185" y="5557"/>
                    <a:pt x="4311" y="5619"/>
                  </a:cubicBezTo>
                  <a:cubicBezTo>
                    <a:pt x="4514" y="5682"/>
                    <a:pt x="4969" y="5886"/>
                    <a:pt x="5094" y="6074"/>
                  </a:cubicBezTo>
                  <a:cubicBezTo>
                    <a:pt x="5220" y="6340"/>
                    <a:pt x="5423" y="6858"/>
                    <a:pt x="5690" y="6936"/>
                  </a:cubicBezTo>
                  <a:cubicBezTo>
                    <a:pt x="5941" y="6936"/>
                    <a:pt x="6270" y="6936"/>
                    <a:pt x="6395" y="7061"/>
                  </a:cubicBezTo>
                  <a:cubicBezTo>
                    <a:pt x="6474" y="7250"/>
                    <a:pt x="6662" y="7720"/>
                    <a:pt x="6662" y="7971"/>
                  </a:cubicBezTo>
                  <a:cubicBezTo>
                    <a:pt x="6724" y="8174"/>
                    <a:pt x="6599" y="8237"/>
                    <a:pt x="6724" y="8425"/>
                  </a:cubicBezTo>
                  <a:cubicBezTo>
                    <a:pt x="6928" y="8629"/>
                    <a:pt x="7179" y="8754"/>
                    <a:pt x="7257" y="9209"/>
                  </a:cubicBezTo>
                  <a:cubicBezTo>
                    <a:pt x="7257" y="9679"/>
                    <a:pt x="7179" y="9867"/>
                    <a:pt x="7257" y="10071"/>
                  </a:cubicBezTo>
                  <a:cubicBezTo>
                    <a:pt x="7257" y="10259"/>
                    <a:pt x="7445" y="10322"/>
                    <a:pt x="7320" y="10651"/>
                  </a:cubicBezTo>
                  <a:cubicBezTo>
                    <a:pt x="7257" y="11043"/>
                    <a:pt x="6928" y="11247"/>
                    <a:pt x="6928" y="11560"/>
                  </a:cubicBezTo>
                  <a:cubicBezTo>
                    <a:pt x="6991" y="11826"/>
                    <a:pt x="6991" y="12344"/>
                    <a:pt x="7054" y="12610"/>
                  </a:cubicBezTo>
                  <a:cubicBezTo>
                    <a:pt x="7116" y="12877"/>
                    <a:pt x="7179" y="13127"/>
                    <a:pt x="7257" y="13331"/>
                  </a:cubicBezTo>
                  <a:cubicBezTo>
                    <a:pt x="7257" y="13519"/>
                    <a:pt x="7320" y="13519"/>
                    <a:pt x="7383" y="13660"/>
                  </a:cubicBezTo>
                  <a:cubicBezTo>
                    <a:pt x="7508" y="13786"/>
                    <a:pt x="7445" y="13990"/>
                    <a:pt x="7508" y="14115"/>
                  </a:cubicBezTo>
                  <a:cubicBezTo>
                    <a:pt x="7508" y="14240"/>
                    <a:pt x="7649" y="14303"/>
                    <a:pt x="7649" y="14507"/>
                  </a:cubicBezTo>
                  <a:cubicBezTo>
                    <a:pt x="7649" y="14695"/>
                    <a:pt x="7445" y="14695"/>
                    <a:pt x="7445" y="14836"/>
                  </a:cubicBezTo>
                  <a:cubicBezTo>
                    <a:pt x="7445" y="14899"/>
                    <a:pt x="7775" y="15228"/>
                    <a:pt x="8104" y="15479"/>
                  </a:cubicBezTo>
                  <a:cubicBezTo>
                    <a:pt x="8166" y="15479"/>
                    <a:pt x="8229" y="15416"/>
                    <a:pt x="8229" y="15416"/>
                  </a:cubicBezTo>
                  <a:cubicBezTo>
                    <a:pt x="8496" y="15291"/>
                    <a:pt x="8684" y="14899"/>
                    <a:pt x="8684" y="14444"/>
                  </a:cubicBezTo>
                  <a:cubicBezTo>
                    <a:pt x="8746" y="14052"/>
                    <a:pt x="8825" y="13990"/>
                    <a:pt x="8950" y="13911"/>
                  </a:cubicBezTo>
                  <a:cubicBezTo>
                    <a:pt x="9138" y="13848"/>
                    <a:pt x="9467" y="13848"/>
                    <a:pt x="9608" y="13723"/>
                  </a:cubicBezTo>
                  <a:cubicBezTo>
                    <a:pt x="9734" y="13598"/>
                    <a:pt x="9671" y="12877"/>
                    <a:pt x="9671" y="12673"/>
                  </a:cubicBezTo>
                  <a:cubicBezTo>
                    <a:pt x="9671" y="12548"/>
                    <a:pt x="10063" y="12156"/>
                    <a:pt x="10126" y="12030"/>
                  </a:cubicBezTo>
                  <a:cubicBezTo>
                    <a:pt x="10188" y="11952"/>
                    <a:pt x="10063" y="11701"/>
                    <a:pt x="10126" y="11560"/>
                  </a:cubicBezTo>
                  <a:cubicBezTo>
                    <a:pt x="10188" y="11435"/>
                    <a:pt x="10188" y="11309"/>
                    <a:pt x="10126" y="11105"/>
                  </a:cubicBezTo>
                  <a:cubicBezTo>
                    <a:pt x="10063" y="10855"/>
                    <a:pt x="9671" y="10651"/>
                    <a:pt x="9608" y="10384"/>
                  </a:cubicBezTo>
                  <a:cubicBezTo>
                    <a:pt x="9530" y="10196"/>
                    <a:pt x="9859" y="9742"/>
                    <a:pt x="10126" y="9601"/>
                  </a:cubicBezTo>
                  <a:cubicBezTo>
                    <a:pt x="10153" y="9594"/>
                    <a:pt x="10182" y="9591"/>
                    <a:pt x="10210" y="9591"/>
                  </a:cubicBezTo>
                  <a:cubicBezTo>
                    <a:pt x="10456" y="9591"/>
                    <a:pt x="10727" y="9811"/>
                    <a:pt x="10909" y="9867"/>
                  </a:cubicBezTo>
                  <a:cubicBezTo>
                    <a:pt x="11098" y="9867"/>
                    <a:pt x="11364" y="9679"/>
                    <a:pt x="11568" y="9601"/>
                  </a:cubicBezTo>
                  <a:cubicBezTo>
                    <a:pt x="11585" y="9592"/>
                    <a:pt x="11604" y="9589"/>
                    <a:pt x="11625" y="9589"/>
                  </a:cubicBezTo>
                  <a:cubicBezTo>
                    <a:pt x="11764" y="9589"/>
                    <a:pt x="11993" y="9742"/>
                    <a:pt x="12210" y="9742"/>
                  </a:cubicBezTo>
                  <a:cubicBezTo>
                    <a:pt x="12414" y="9742"/>
                    <a:pt x="12665" y="9538"/>
                    <a:pt x="12931" y="9538"/>
                  </a:cubicBezTo>
                  <a:cubicBezTo>
                    <a:pt x="12968" y="9529"/>
                    <a:pt x="13002" y="9526"/>
                    <a:pt x="13034" y="9526"/>
                  </a:cubicBezTo>
                  <a:cubicBezTo>
                    <a:pt x="13197" y="9526"/>
                    <a:pt x="13315" y="9619"/>
                    <a:pt x="13504" y="9619"/>
                  </a:cubicBezTo>
                  <a:cubicBezTo>
                    <a:pt x="13549" y="9619"/>
                    <a:pt x="13598" y="9614"/>
                    <a:pt x="13652" y="9601"/>
                  </a:cubicBezTo>
                  <a:cubicBezTo>
                    <a:pt x="13919" y="9475"/>
                    <a:pt x="13919" y="9146"/>
                    <a:pt x="13841" y="9021"/>
                  </a:cubicBezTo>
                  <a:cubicBezTo>
                    <a:pt x="13841" y="8958"/>
                    <a:pt x="13527" y="8754"/>
                    <a:pt x="13386" y="8692"/>
                  </a:cubicBezTo>
                  <a:cubicBezTo>
                    <a:pt x="13198" y="8629"/>
                    <a:pt x="13261" y="7908"/>
                    <a:pt x="13261" y="7453"/>
                  </a:cubicBezTo>
                  <a:cubicBezTo>
                    <a:pt x="13198" y="6999"/>
                    <a:pt x="13135" y="6936"/>
                    <a:pt x="13057" y="6936"/>
                  </a:cubicBezTo>
                  <a:cubicBezTo>
                    <a:pt x="12994" y="6897"/>
                    <a:pt x="12896" y="6897"/>
                    <a:pt x="12775" y="6897"/>
                  </a:cubicBezTo>
                  <a:cubicBezTo>
                    <a:pt x="12653" y="6897"/>
                    <a:pt x="12508" y="6897"/>
                    <a:pt x="12351" y="6858"/>
                  </a:cubicBezTo>
                  <a:cubicBezTo>
                    <a:pt x="12022" y="6795"/>
                    <a:pt x="11489" y="6074"/>
                    <a:pt x="11489" y="5823"/>
                  </a:cubicBezTo>
                  <a:cubicBezTo>
                    <a:pt x="11427" y="5619"/>
                    <a:pt x="11427" y="4977"/>
                    <a:pt x="11364" y="4898"/>
                  </a:cubicBezTo>
                  <a:cubicBezTo>
                    <a:pt x="11322" y="4878"/>
                    <a:pt x="11279" y="4871"/>
                    <a:pt x="11235" y="4871"/>
                  </a:cubicBezTo>
                  <a:cubicBezTo>
                    <a:pt x="11146" y="4871"/>
                    <a:pt x="11056" y="4898"/>
                    <a:pt x="10972" y="4898"/>
                  </a:cubicBezTo>
                  <a:cubicBezTo>
                    <a:pt x="10784" y="4836"/>
                    <a:pt x="10784" y="4648"/>
                    <a:pt x="10643" y="4507"/>
                  </a:cubicBezTo>
                  <a:cubicBezTo>
                    <a:pt x="10599" y="4477"/>
                    <a:pt x="10557" y="4466"/>
                    <a:pt x="10518" y="4466"/>
                  </a:cubicBezTo>
                  <a:cubicBezTo>
                    <a:pt x="10389" y="4466"/>
                    <a:pt x="10284" y="4585"/>
                    <a:pt x="10188" y="4585"/>
                  </a:cubicBezTo>
                  <a:cubicBezTo>
                    <a:pt x="10063" y="4585"/>
                    <a:pt x="9859" y="4318"/>
                    <a:pt x="9797" y="4115"/>
                  </a:cubicBezTo>
                  <a:cubicBezTo>
                    <a:pt x="9671" y="3927"/>
                    <a:pt x="9922" y="2626"/>
                    <a:pt x="9922" y="2547"/>
                  </a:cubicBezTo>
                  <a:cubicBezTo>
                    <a:pt x="9922" y="2422"/>
                    <a:pt x="9608" y="1905"/>
                    <a:pt x="9405" y="1842"/>
                  </a:cubicBezTo>
                  <a:cubicBezTo>
                    <a:pt x="9371" y="1804"/>
                    <a:pt x="9342" y="1791"/>
                    <a:pt x="9313" y="1791"/>
                  </a:cubicBezTo>
                  <a:cubicBezTo>
                    <a:pt x="9250" y="1791"/>
                    <a:pt x="9190" y="1854"/>
                    <a:pt x="9091" y="1854"/>
                  </a:cubicBezTo>
                  <a:cubicBezTo>
                    <a:pt x="9067" y="1854"/>
                    <a:pt x="9041" y="1851"/>
                    <a:pt x="9013" y="1842"/>
                  </a:cubicBezTo>
                  <a:cubicBezTo>
                    <a:pt x="8825" y="1842"/>
                    <a:pt x="8355" y="1450"/>
                    <a:pt x="8104" y="1309"/>
                  </a:cubicBezTo>
                  <a:cubicBezTo>
                    <a:pt x="7980" y="1222"/>
                    <a:pt x="7856" y="1175"/>
                    <a:pt x="7734" y="1175"/>
                  </a:cubicBezTo>
                  <a:cubicBezTo>
                    <a:pt x="7593" y="1175"/>
                    <a:pt x="7454" y="1237"/>
                    <a:pt x="7320" y="1372"/>
                  </a:cubicBezTo>
                  <a:cubicBezTo>
                    <a:pt x="7116" y="1638"/>
                    <a:pt x="6928" y="1905"/>
                    <a:pt x="6865" y="1905"/>
                  </a:cubicBezTo>
                  <a:cubicBezTo>
                    <a:pt x="6787" y="1905"/>
                    <a:pt x="6599" y="1764"/>
                    <a:pt x="6536" y="1575"/>
                  </a:cubicBezTo>
                  <a:cubicBezTo>
                    <a:pt x="6474" y="1450"/>
                    <a:pt x="6270" y="1513"/>
                    <a:pt x="6207" y="1450"/>
                  </a:cubicBezTo>
                  <a:cubicBezTo>
                    <a:pt x="6144" y="1309"/>
                    <a:pt x="6003" y="1184"/>
                    <a:pt x="5878" y="1184"/>
                  </a:cubicBezTo>
                  <a:cubicBezTo>
                    <a:pt x="5815" y="1184"/>
                    <a:pt x="5690" y="1121"/>
                    <a:pt x="5690" y="1058"/>
                  </a:cubicBezTo>
                  <a:cubicBezTo>
                    <a:pt x="5612" y="980"/>
                    <a:pt x="5486" y="980"/>
                    <a:pt x="5220" y="980"/>
                  </a:cubicBezTo>
                  <a:cubicBezTo>
                    <a:pt x="4906" y="980"/>
                    <a:pt x="5032" y="729"/>
                    <a:pt x="4906" y="666"/>
                  </a:cubicBezTo>
                  <a:cubicBezTo>
                    <a:pt x="4765" y="588"/>
                    <a:pt x="4577" y="666"/>
                    <a:pt x="4436" y="525"/>
                  </a:cubicBezTo>
                  <a:cubicBezTo>
                    <a:pt x="4373" y="463"/>
                    <a:pt x="4311" y="400"/>
                    <a:pt x="4044" y="400"/>
                  </a:cubicBezTo>
                  <a:cubicBezTo>
                    <a:pt x="3856" y="400"/>
                    <a:pt x="3590" y="400"/>
                    <a:pt x="3464" y="275"/>
                  </a:cubicBezTo>
                  <a:cubicBezTo>
                    <a:pt x="3431" y="200"/>
                    <a:pt x="3376" y="182"/>
                    <a:pt x="3303" y="182"/>
                  </a:cubicBezTo>
                  <a:cubicBezTo>
                    <a:pt x="3239" y="182"/>
                    <a:pt x="3161" y="196"/>
                    <a:pt x="3072" y="196"/>
                  </a:cubicBezTo>
                  <a:cubicBezTo>
                    <a:pt x="2869" y="196"/>
                    <a:pt x="2869" y="8"/>
                    <a:pt x="2743" y="8"/>
                  </a:cubicBezTo>
                  <a:cubicBezTo>
                    <a:pt x="2732" y="3"/>
                    <a:pt x="2720" y="0"/>
                    <a:pt x="2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4186;p93">
              <a:extLst>
                <a:ext uri="{FF2B5EF4-FFF2-40B4-BE49-F238E27FC236}">
                  <a16:creationId xmlns:a16="http://schemas.microsoft.com/office/drawing/2014/main" id="{531EB0FA-F1C8-3856-55B9-83F9F20433F0}"/>
                </a:ext>
              </a:extLst>
            </p:cNvPr>
            <p:cNvSpPr/>
            <p:nvPr/>
          </p:nvSpPr>
          <p:spPr>
            <a:xfrm>
              <a:off x="2566600" y="3327625"/>
              <a:ext cx="67050" cy="91875"/>
            </a:xfrm>
            <a:custGeom>
              <a:avLst/>
              <a:gdLst/>
              <a:ahLst/>
              <a:cxnLst/>
              <a:rect l="l" t="t" r="r" b="b"/>
              <a:pathLst>
                <a:path w="2682" h="3675" extrusionOk="0">
                  <a:moveTo>
                    <a:pt x="1328" y="0"/>
                  </a:moveTo>
                  <a:cubicBezTo>
                    <a:pt x="1235" y="0"/>
                    <a:pt x="1139" y="96"/>
                    <a:pt x="1051" y="184"/>
                  </a:cubicBezTo>
                  <a:cubicBezTo>
                    <a:pt x="926" y="310"/>
                    <a:pt x="659" y="514"/>
                    <a:pt x="534" y="576"/>
                  </a:cubicBezTo>
                  <a:cubicBezTo>
                    <a:pt x="393" y="702"/>
                    <a:pt x="393" y="843"/>
                    <a:pt x="330" y="1031"/>
                  </a:cubicBezTo>
                  <a:cubicBezTo>
                    <a:pt x="267" y="1235"/>
                    <a:pt x="205" y="1156"/>
                    <a:pt x="64" y="1235"/>
                  </a:cubicBezTo>
                  <a:cubicBezTo>
                    <a:pt x="1" y="1360"/>
                    <a:pt x="1" y="1548"/>
                    <a:pt x="1" y="1815"/>
                  </a:cubicBezTo>
                  <a:cubicBezTo>
                    <a:pt x="1" y="2081"/>
                    <a:pt x="205" y="2269"/>
                    <a:pt x="267" y="2473"/>
                  </a:cubicBezTo>
                  <a:cubicBezTo>
                    <a:pt x="267" y="2536"/>
                    <a:pt x="142" y="2865"/>
                    <a:pt x="64" y="3116"/>
                  </a:cubicBezTo>
                  <a:cubicBezTo>
                    <a:pt x="267" y="3257"/>
                    <a:pt x="722" y="3586"/>
                    <a:pt x="785" y="3648"/>
                  </a:cubicBezTo>
                  <a:cubicBezTo>
                    <a:pt x="803" y="3667"/>
                    <a:pt x="828" y="3674"/>
                    <a:pt x="858" y="3674"/>
                  </a:cubicBezTo>
                  <a:cubicBezTo>
                    <a:pt x="929" y="3674"/>
                    <a:pt x="1025" y="3630"/>
                    <a:pt x="1114" y="3586"/>
                  </a:cubicBezTo>
                  <a:cubicBezTo>
                    <a:pt x="1197" y="3586"/>
                    <a:pt x="1288" y="3551"/>
                    <a:pt x="1413" y="3551"/>
                  </a:cubicBezTo>
                  <a:cubicBezTo>
                    <a:pt x="1476" y="3551"/>
                    <a:pt x="1548" y="3560"/>
                    <a:pt x="1631" y="3586"/>
                  </a:cubicBezTo>
                  <a:cubicBezTo>
                    <a:pt x="1772" y="3257"/>
                    <a:pt x="1835" y="2802"/>
                    <a:pt x="1898" y="2724"/>
                  </a:cubicBezTo>
                  <a:cubicBezTo>
                    <a:pt x="1944" y="2677"/>
                    <a:pt x="2018" y="2665"/>
                    <a:pt x="2100" y="2665"/>
                  </a:cubicBezTo>
                  <a:cubicBezTo>
                    <a:pt x="2190" y="2665"/>
                    <a:pt x="2290" y="2680"/>
                    <a:pt x="2373" y="2680"/>
                  </a:cubicBezTo>
                  <a:cubicBezTo>
                    <a:pt x="2420" y="2680"/>
                    <a:pt x="2461" y="2675"/>
                    <a:pt x="2493" y="2661"/>
                  </a:cubicBezTo>
                  <a:cubicBezTo>
                    <a:pt x="2681" y="2598"/>
                    <a:pt x="2619" y="2144"/>
                    <a:pt x="2493" y="2018"/>
                  </a:cubicBezTo>
                  <a:cubicBezTo>
                    <a:pt x="2415" y="1877"/>
                    <a:pt x="2101" y="1626"/>
                    <a:pt x="1835" y="1360"/>
                  </a:cubicBezTo>
                  <a:cubicBezTo>
                    <a:pt x="1631" y="1094"/>
                    <a:pt x="1709" y="702"/>
                    <a:pt x="1772" y="514"/>
                  </a:cubicBezTo>
                  <a:cubicBezTo>
                    <a:pt x="1772" y="451"/>
                    <a:pt x="1709" y="373"/>
                    <a:pt x="1709" y="310"/>
                  </a:cubicBezTo>
                  <a:lnTo>
                    <a:pt x="1443" y="59"/>
                  </a:lnTo>
                  <a:cubicBezTo>
                    <a:pt x="1406" y="17"/>
                    <a:pt x="1367" y="0"/>
                    <a:pt x="13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4187;p93">
              <a:extLst>
                <a:ext uri="{FF2B5EF4-FFF2-40B4-BE49-F238E27FC236}">
                  <a16:creationId xmlns:a16="http://schemas.microsoft.com/office/drawing/2014/main" id="{24A2DA47-7A93-9084-ECDE-18F0D84653F0}"/>
                </a:ext>
              </a:extLst>
            </p:cNvPr>
            <p:cNvSpPr/>
            <p:nvPr/>
          </p:nvSpPr>
          <p:spPr>
            <a:xfrm>
              <a:off x="2483550" y="3679800"/>
              <a:ext cx="435750" cy="258800"/>
            </a:xfrm>
            <a:custGeom>
              <a:avLst/>
              <a:gdLst/>
              <a:ahLst/>
              <a:cxnLst/>
              <a:rect l="l" t="t" r="r" b="b"/>
              <a:pathLst>
                <a:path w="17430" h="10352" extrusionOk="0">
                  <a:moveTo>
                    <a:pt x="11160" y="1"/>
                  </a:moveTo>
                  <a:cubicBezTo>
                    <a:pt x="10831" y="1"/>
                    <a:pt x="10831" y="392"/>
                    <a:pt x="10831" y="533"/>
                  </a:cubicBezTo>
                  <a:cubicBezTo>
                    <a:pt x="10909" y="659"/>
                    <a:pt x="11097" y="722"/>
                    <a:pt x="11035" y="784"/>
                  </a:cubicBezTo>
                  <a:cubicBezTo>
                    <a:pt x="11035" y="925"/>
                    <a:pt x="10831" y="988"/>
                    <a:pt x="10580" y="988"/>
                  </a:cubicBezTo>
                  <a:cubicBezTo>
                    <a:pt x="10376" y="988"/>
                    <a:pt x="10314" y="863"/>
                    <a:pt x="10251" y="784"/>
                  </a:cubicBezTo>
                  <a:cubicBezTo>
                    <a:pt x="10251" y="659"/>
                    <a:pt x="9985" y="659"/>
                    <a:pt x="9593" y="659"/>
                  </a:cubicBezTo>
                  <a:cubicBezTo>
                    <a:pt x="9138" y="659"/>
                    <a:pt x="9264" y="722"/>
                    <a:pt x="9201" y="784"/>
                  </a:cubicBezTo>
                  <a:cubicBezTo>
                    <a:pt x="9138" y="823"/>
                    <a:pt x="9056" y="874"/>
                    <a:pt x="8966" y="874"/>
                  </a:cubicBezTo>
                  <a:cubicBezTo>
                    <a:pt x="8876" y="874"/>
                    <a:pt x="8778" y="823"/>
                    <a:pt x="8684" y="659"/>
                  </a:cubicBezTo>
                  <a:cubicBezTo>
                    <a:pt x="8620" y="556"/>
                    <a:pt x="8558" y="524"/>
                    <a:pt x="8501" y="524"/>
                  </a:cubicBezTo>
                  <a:cubicBezTo>
                    <a:pt x="8402" y="524"/>
                    <a:pt x="8317" y="622"/>
                    <a:pt x="8265" y="622"/>
                  </a:cubicBezTo>
                  <a:cubicBezTo>
                    <a:pt x="8250" y="622"/>
                    <a:pt x="8238" y="615"/>
                    <a:pt x="8229" y="596"/>
                  </a:cubicBezTo>
                  <a:cubicBezTo>
                    <a:pt x="8166" y="533"/>
                    <a:pt x="8166" y="330"/>
                    <a:pt x="7900" y="330"/>
                  </a:cubicBezTo>
                  <a:cubicBezTo>
                    <a:pt x="7774" y="330"/>
                    <a:pt x="7445" y="471"/>
                    <a:pt x="7179" y="533"/>
                  </a:cubicBezTo>
                  <a:cubicBezTo>
                    <a:pt x="7179" y="784"/>
                    <a:pt x="7242" y="1051"/>
                    <a:pt x="7179" y="1113"/>
                  </a:cubicBezTo>
                  <a:cubicBezTo>
                    <a:pt x="7179" y="1176"/>
                    <a:pt x="6991" y="1176"/>
                    <a:pt x="6724" y="1176"/>
                  </a:cubicBezTo>
                  <a:cubicBezTo>
                    <a:pt x="6395" y="1176"/>
                    <a:pt x="6395" y="1113"/>
                    <a:pt x="6332" y="925"/>
                  </a:cubicBezTo>
                  <a:cubicBezTo>
                    <a:pt x="6207" y="784"/>
                    <a:pt x="5737" y="722"/>
                    <a:pt x="5549" y="659"/>
                  </a:cubicBezTo>
                  <a:cubicBezTo>
                    <a:pt x="5345" y="659"/>
                    <a:pt x="5220" y="1051"/>
                    <a:pt x="5157" y="1176"/>
                  </a:cubicBezTo>
                  <a:cubicBezTo>
                    <a:pt x="5094" y="1380"/>
                    <a:pt x="5220" y="1443"/>
                    <a:pt x="5220" y="1568"/>
                  </a:cubicBezTo>
                  <a:cubicBezTo>
                    <a:pt x="5282" y="1772"/>
                    <a:pt x="5157" y="1709"/>
                    <a:pt x="5031" y="1772"/>
                  </a:cubicBezTo>
                  <a:cubicBezTo>
                    <a:pt x="4890" y="1834"/>
                    <a:pt x="4436" y="2289"/>
                    <a:pt x="4373" y="2289"/>
                  </a:cubicBezTo>
                  <a:cubicBezTo>
                    <a:pt x="4248" y="2352"/>
                    <a:pt x="4248" y="2352"/>
                    <a:pt x="4044" y="2430"/>
                  </a:cubicBezTo>
                  <a:cubicBezTo>
                    <a:pt x="3856" y="2493"/>
                    <a:pt x="3589" y="2618"/>
                    <a:pt x="3589" y="2822"/>
                  </a:cubicBezTo>
                  <a:cubicBezTo>
                    <a:pt x="3527" y="3073"/>
                    <a:pt x="3386" y="3073"/>
                    <a:pt x="3323" y="3214"/>
                  </a:cubicBezTo>
                  <a:cubicBezTo>
                    <a:pt x="3198" y="3277"/>
                    <a:pt x="2931" y="3402"/>
                    <a:pt x="2743" y="3606"/>
                  </a:cubicBezTo>
                  <a:cubicBezTo>
                    <a:pt x="2539" y="3794"/>
                    <a:pt x="2602" y="3998"/>
                    <a:pt x="2539" y="4123"/>
                  </a:cubicBezTo>
                  <a:cubicBezTo>
                    <a:pt x="2539" y="4186"/>
                    <a:pt x="1756" y="4640"/>
                    <a:pt x="1630" y="4703"/>
                  </a:cubicBezTo>
                  <a:cubicBezTo>
                    <a:pt x="1505" y="4844"/>
                    <a:pt x="1567" y="5032"/>
                    <a:pt x="1505" y="5173"/>
                  </a:cubicBezTo>
                  <a:cubicBezTo>
                    <a:pt x="1426" y="5236"/>
                    <a:pt x="1176" y="5361"/>
                    <a:pt x="1113" y="5487"/>
                  </a:cubicBezTo>
                  <a:cubicBezTo>
                    <a:pt x="972" y="5628"/>
                    <a:pt x="1113" y="5957"/>
                    <a:pt x="1113" y="6145"/>
                  </a:cubicBezTo>
                  <a:cubicBezTo>
                    <a:pt x="1113" y="6270"/>
                    <a:pt x="846" y="6474"/>
                    <a:pt x="721" y="6537"/>
                  </a:cubicBezTo>
                  <a:cubicBezTo>
                    <a:pt x="580" y="6599"/>
                    <a:pt x="188" y="6741"/>
                    <a:pt x="63" y="6866"/>
                  </a:cubicBezTo>
                  <a:cubicBezTo>
                    <a:pt x="0" y="6991"/>
                    <a:pt x="63" y="7383"/>
                    <a:pt x="125" y="7524"/>
                  </a:cubicBezTo>
                  <a:cubicBezTo>
                    <a:pt x="125" y="7542"/>
                    <a:pt x="142" y="7550"/>
                    <a:pt x="170" y="7550"/>
                  </a:cubicBezTo>
                  <a:cubicBezTo>
                    <a:pt x="241" y="7550"/>
                    <a:pt x="383" y="7502"/>
                    <a:pt x="517" y="7446"/>
                  </a:cubicBezTo>
                  <a:cubicBezTo>
                    <a:pt x="571" y="7429"/>
                    <a:pt x="610" y="7422"/>
                    <a:pt x="641" y="7422"/>
                  </a:cubicBezTo>
                  <a:cubicBezTo>
                    <a:pt x="725" y="7422"/>
                    <a:pt x="738" y="7483"/>
                    <a:pt x="784" y="7587"/>
                  </a:cubicBezTo>
                  <a:cubicBezTo>
                    <a:pt x="815" y="7618"/>
                    <a:pt x="897" y="7634"/>
                    <a:pt x="995" y="7634"/>
                  </a:cubicBezTo>
                  <a:cubicBezTo>
                    <a:pt x="1093" y="7634"/>
                    <a:pt x="1207" y="7618"/>
                    <a:pt x="1301" y="7587"/>
                  </a:cubicBezTo>
                  <a:cubicBezTo>
                    <a:pt x="1567" y="7587"/>
                    <a:pt x="1426" y="7383"/>
                    <a:pt x="1505" y="7054"/>
                  </a:cubicBezTo>
                  <a:cubicBezTo>
                    <a:pt x="1567" y="6741"/>
                    <a:pt x="1693" y="6866"/>
                    <a:pt x="1756" y="6803"/>
                  </a:cubicBezTo>
                  <a:cubicBezTo>
                    <a:pt x="1818" y="6741"/>
                    <a:pt x="1505" y="6349"/>
                    <a:pt x="1630" y="6208"/>
                  </a:cubicBezTo>
                  <a:cubicBezTo>
                    <a:pt x="1977" y="5996"/>
                    <a:pt x="2334" y="5926"/>
                    <a:pt x="2649" y="5926"/>
                  </a:cubicBezTo>
                  <a:cubicBezTo>
                    <a:pt x="3103" y="5926"/>
                    <a:pt x="3469" y="6071"/>
                    <a:pt x="3589" y="6145"/>
                  </a:cubicBezTo>
                  <a:cubicBezTo>
                    <a:pt x="3715" y="6270"/>
                    <a:pt x="3652" y="6866"/>
                    <a:pt x="3652" y="7054"/>
                  </a:cubicBezTo>
                  <a:cubicBezTo>
                    <a:pt x="3652" y="7258"/>
                    <a:pt x="3527" y="7383"/>
                    <a:pt x="3464" y="7587"/>
                  </a:cubicBezTo>
                  <a:cubicBezTo>
                    <a:pt x="3323" y="7712"/>
                    <a:pt x="3589" y="7916"/>
                    <a:pt x="3715" y="8041"/>
                  </a:cubicBezTo>
                  <a:cubicBezTo>
                    <a:pt x="3856" y="8167"/>
                    <a:pt x="3778" y="8308"/>
                    <a:pt x="3856" y="8371"/>
                  </a:cubicBezTo>
                  <a:cubicBezTo>
                    <a:pt x="3981" y="8496"/>
                    <a:pt x="4107" y="8559"/>
                    <a:pt x="4169" y="8700"/>
                  </a:cubicBezTo>
                  <a:cubicBezTo>
                    <a:pt x="4169" y="8763"/>
                    <a:pt x="4107" y="8951"/>
                    <a:pt x="4044" y="9092"/>
                  </a:cubicBezTo>
                  <a:cubicBezTo>
                    <a:pt x="4281" y="9148"/>
                    <a:pt x="4717" y="9352"/>
                    <a:pt x="5042" y="9352"/>
                  </a:cubicBezTo>
                  <a:cubicBezTo>
                    <a:pt x="5082" y="9352"/>
                    <a:pt x="5121" y="9349"/>
                    <a:pt x="5157" y="9342"/>
                  </a:cubicBezTo>
                  <a:cubicBezTo>
                    <a:pt x="5446" y="9250"/>
                    <a:pt x="5736" y="9080"/>
                    <a:pt x="5975" y="9080"/>
                  </a:cubicBezTo>
                  <a:cubicBezTo>
                    <a:pt x="6059" y="9080"/>
                    <a:pt x="6138" y="9101"/>
                    <a:pt x="6207" y="9154"/>
                  </a:cubicBezTo>
                  <a:cubicBezTo>
                    <a:pt x="6494" y="9326"/>
                    <a:pt x="6794" y="9617"/>
                    <a:pt x="6951" y="9617"/>
                  </a:cubicBezTo>
                  <a:cubicBezTo>
                    <a:pt x="6965" y="9617"/>
                    <a:pt x="6979" y="9614"/>
                    <a:pt x="6991" y="9609"/>
                  </a:cubicBezTo>
                  <a:cubicBezTo>
                    <a:pt x="7116" y="9546"/>
                    <a:pt x="7242" y="9484"/>
                    <a:pt x="7383" y="9280"/>
                  </a:cubicBezTo>
                  <a:cubicBezTo>
                    <a:pt x="7571" y="9154"/>
                    <a:pt x="7696" y="9217"/>
                    <a:pt x="7837" y="9092"/>
                  </a:cubicBezTo>
                  <a:cubicBezTo>
                    <a:pt x="7900" y="8951"/>
                    <a:pt x="7696" y="8763"/>
                    <a:pt x="7963" y="8700"/>
                  </a:cubicBezTo>
                  <a:cubicBezTo>
                    <a:pt x="8229" y="8621"/>
                    <a:pt x="8417" y="8621"/>
                    <a:pt x="8417" y="8433"/>
                  </a:cubicBezTo>
                  <a:cubicBezTo>
                    <a:pt x="8480" y="8230"/>
                    <a:pt x="8354" y="7979"/>
                    <a:pt x="8480" y="7916"/>
                  </a:cubicBezTo>
                  <a:cubicBezTo>
                    <a:pt x="8558" y="7775"/>
                    <a:pt x="8746" y="7775"/>
                    <a:pt x="8950" y="7775"/>
                  </a:cubicBezTo>
                  <a:cubicBezTo>
                    <a:pt x="9138" y="7775"/>
                    <a:pt x="9264" y="7712"/>
                    <a:pt x="9405" y="7524"/>
                  </a:cubicBezTo>
                  <a:cubicBezTo>
                    <a:pt x="9516" y="7398"/>
                    <a:pt x="9691" y="7185"/>
                    <a:pt x="9816" y="7185"/>
                  </a:cubicBezTo>
                  <a:cubicBezTo>
                    <a:pt x="9831" y="7185"/>
                    <a:pt x="9846" y="7188"/>
                    <a:pt x="9859" y="7195"/>
                  </a:cubicBezTo>
                  <a:cubicBezTo>
                    <a:pt x="10047" y="7195"/>
                    <a:pt x="10251" y="7524"/>
                    <a:pt x="10251" y="7587"/>
                  </a:cubicBezTo>
                  <a:cubicBezTo>
                    <a:pt x="10251" y="7712"/>
                    <a:pt x="9985" y="8167"/>
                    <a:pt x="10047" y="8496"/>
                  </a:cubicBezTo>
                  <a:cubicBezTo>
                    <a:pt x="10047" y="8763"/>
                    <a:pt x="10047" y="9013"/>
                    <a:pt x="10439" y="9092"/>
                  </a:cubicBezTo>
                  <a:cubicBezTo>
                    <a:pt x="10768" y="9154"/>
                    <a:pt x="11035" y="9280"/>
                    <a:pt x="10972" y="9484"/>
                  </a:cubicBezTo>
                  <a:cubicBezTo>
                    <a:pt x="10972" y="9672"/>
                    <a:pt x="10768" y="9609"/>
                    <a:pt x="10909" y="9875"/>
                  </a:cubicBezTo>
                  <a:cubicBezTo>
                    <a:pt x="11035" y="10189"/>
                    <a:pt x="10972" y="10267"/>
                    <a:pt x="11160" y="10330"/>
                  </a:cubicBezTo>
                  <a:cubicBezTo>
                    <a:pt x="11177" y="10345"/>
                    <a:pt x="11197" y="10352"/>
                    <a:pt x="11218" y="10352"/>
                  </a:cubicBezTo>
                  <a:cubicBezTo>
                    <a:pt x="11373" y="10352"/>
                    <a:pt x="11624" y="9993"/>
                    <a:pt x="11693" y="9938"/>
                  </a:cubicBezTo>
                  <a:cubicBezTo>
                    <a:pt x="11693" y="9797"/>
                    <a:pt x="11552" y="9484"/>
                    <a:pt x="11552" y="9280"/>
                  </a:cubicBezTo>
                  <a:cubicBezTo>
                    <a:pt x="11615" y="9154"/>
                    <a:pt x="11693" y="8951"/>
                    <a:pt x="11944" y="8763"/>
                  </a:cubicBezTo>
                  <a:cubicBezTo>
                    <a:pt x="12148" y="8496"/>
                    <a:pt x="12336" y="8167"/>
                    <a:pt x="12336" y="8041"/>
                  </a:cubicBezTo>
                  <a:cubicBezTo>
                    <a:pt x="12336" y="7838"/>
                    <a:pt x="12398" y="7650"/>
                    <a:pt x="12602" y="7587"/>
                  </a:cubicBezTo>
                  <a:cubicBezTo>
                    <a:pt x="12717" y="7549"/>
                    <a:pt x="12962" y="7481"/>
                    <a:pt x="13148" y="7481"/>
                  </a:cubicBezTo>
                  <a:cubicBezTo>
                    <a:pt x="13267" y="7481"/>
                    <a:pt x="13362" y="7508"/>
                    <a:pt x="13386" y="7587"/>
                  </a:cubicBezTo>
                  <a:cubicBezTo>
                    <a:pt x="13386" y="7775"/>
                    <a:pt x="13260" y="8167"/>
                    <a:pt x="13449" y="8308"/>
                  </a:cubicBezTo>
                  <a:cubicBezTo>
                    <a:pt x="13652" y="8433"/>
                    <a:pt x="13715" y="8559"/>
                    <a:pt x="13715" y="8700"/>
                  </a:cubicBezTo>
                  <a:cubicBezTo>
                    <a:pt x="13759" y="8744"/>
                    <a:pt x="13866" y="8788"/>
                    <a:pt x="13975" y="8788"/>
                  </a:cubicBezTo>
                  <a:cubicBezTo>
                    <a:pt x="14020" y="8788"/>
                    <a:pt x="14066" y="8781"/>
                    <a:pt x="14107" y="8763"/>
                  </a:cubicBezTo>
                  <a:cubicBezTo>
                    <a:pt x="14232" y="8700"/>
                    <a:pt x="14170" y="8621"/>
                    <a:pt x="14624" y="8621"/>
                  </a:cubicBezTo>
                  <a:cubicBezTo>
                    <a:pt x="14682" y="8613"/>
                    <a:pt x="14734" y="8610"/>
                    <a:pt x="14781" y="8610"/>
                  </a:cubicBezTo>
                  <a:cubicBezTo>
                    <a:pt x="15097" y="8610"/>
                    <a:pt x="15168" y="8779"/>
                    <a:pt x="15345" y="8888"/>
                  </a:cubicBezTo>
                  <a:cubicBezTo>
                    <a:pt x="15454" y="8924"/>
                    <a:pt x="15547" y="8960"/>
                    <a:pt x="15630" y="8960"/>
                  </a:cubicBezTo>
                  <a:cubicBezTo>
                    <a:pt x="15691" y="8960"/>
                    <a:pt x="15747" y="8941"/>
                    <a:pt x="15800" y="8888"/>
                  </a:cubicBezTo>
                  <a:cubicBezTo>
                    <a:pt x="15862" y="8763"/>
                    <a:pt x="15925" y="8559"/>
                    <a:pt x="15862" y="8371"/>
                  </a:cubicBezTo>
                  <a:cubicBezTo>
                    <a:pt x="15800" y="8230"/>
                    <a:pt x="15533" y="8167"/>
                    <a:pt x="15612" y="7979"/>
                  </a:cubicBezTo>
                  <a:cubicBezTo>
                    <a:pt x="15674" y="7775"/>
                    <a:pt x="15612" y="7446"/>
                    <a:pt x="15800" y="7320"/>
                  </a:cubicBezTo>
                  <a:cubicBezTo>
                    <a:pt x="15985" y="7233"/>
                    <a:pt x="16102" y="7109"/>
                    <a:pt x="16198" y="7109"/>
                  </a:cubicBezTo>
                  <a:cubicBezTo>
                    <a:pt x="16240" y="7109"/>
                    <a:pt x="16279" y="7133"/>
                    <a:pt x="16317" y="7195"/>
                  </a:cubicBezTo>
                  <a:cubicBezTo>
                    <a:pt x="16458" y="7320"/>
                    <a:pt x="16521" y="7524"/>
                    <a:pt x="16709" y="7587"/>
                  </a:cubicBezTo>
                  <a:cubicBezTo>
                    <a:pt x="16765" y="7587"/>
                    <a:pt x="16815" y="7592"/>
                    <a:pt x="16862" y="7592"/>
                  </a:cubicBezTo>
                  <a:cubicBezTo>
                    <a:pt x="16983" y="7592"/>
                    <a:pt x="17077" y="7559"/>
                    <a:pt x="17179" y="7320"/>
                  </a:cubicBezTo>
                  <a:cubicBezTo>
                    <a:pt x="17242" y="7054"/>
                    <a:pt x="17430" y="7132"/>
                    <a:pt x="17304" y="6866"/>
                  </a:cubicBezTo>
                  <a:cubicBezTo>
                    <a:pt x="17179" y="6662"/>
                    <a:pt x="16975" y="6599"/>
                    <a:pt x="17101" y="6411"/>
                  </a:cubicBezTo>
                  <a:cubicBezTo>
                    <a:pt x="17242" y="6270"/>
                    <a:pt x="17367" y="6145"/>
                    <a:pt x="17430" y="6145"/>
                  </a:cubicBezTo>
                  <a:cubicBezTo>
                    <a:pt x="17367" y="6020"/>
                    <a:pt x="17304" y="5957"/>
                    <a:pt x="17242" y="5878"/>
                  </a:cubicBezTo>
                  <a:cubicBezTo>
                    <a:pt x="17179" y="5753"/>
                    <a:pt x="17430" y="5487"/>
                    <a:pt x="17367" y="5424"/>
                  </a:cubicBezTo>
                  <a:cubicBezTo>
                    <a:pt x="17367" y="5361"/>
                    <a:pt x="17179" y="5298"/>
                    <a:pt x="16975" y="5236"/>
                  </a:cubicBezTo>
                  <a:cubicBezTo>
                    <a:pt x="16950" y="5227"/>
                    <a:pt x="16926" y="5223"/>
                    <a:pt x="16904" y="5223"/>
                  </a:cubicBezTo>
                  <a:cubicBezTo>
                    <a:pt x="16765" y="5223"/>
                    <a:pt x="16692" y="5378"/>
                    <a:pt x="16583" y="5487"/>
                  </a:cubicBezTo>
                  <a:cubicBezTo>
                    <a:pt x="16521" y="5557"/>
                    <a:pt x="16454" y="5592"/>
                    <a:pt x="16354" y="5592"/>
                  </a:cubicBezTo>
                  <a:cubicBezTo>
                    <a:pt x="16254" y="5592"/>
                    <a:pt x="16121" y="5557"/>
                    <a:pt x="15925" y="5487"/>
                  </a:cubicBezTo>
                  <a:cubicBezTo>
                    <a:pt x="15612" y="5361"/>
                    <a:pt x="14953" y="4703"/>
                    <a:pt x="14828" y="4515"/>
                  </a:cubicBezTo>
                  <a:cubicBezTo>
                    <a:pt x="14750" y="4452"/>
                    <a:pt x="14687" y="4389"/>
                    <a:pt x="14561" y="4389"/>
                  </a:cubicBezTo>
                  <a:cubicBezTo>
                    <a:pt x="14499" y="4389"/>
                    <a:pt x="14436" y="4389"/>
                    <a:pt x="14358" y="4452"/>
                  </a:cubicBezTo>
                  <a:cubicBezTo>
                    <a:pt x="14295" y="4483"/>
                    <a:pt x="14181" y="4499"/>
                    <a:pt x="14076" y="4499"/>
                  </a:cubicBezTo>
                  <a:cubicBezTo>
                    <a:pt x="13970" y="4499"/>
                    <a:pt x="13872" y="4483"/>
                    <a:pt x="13840" y="4452"/>
                  </a:cubicBezTo>
                  <a:cubicBezTo>
                    <a:pt x="13778" y="4389"/>
                    <a:pt x="13778" y="3794"/>
                    <a:pt x="13840" y="3668"/>
                  </a:cubicBezTo>
                  <a:cubicBezTo>
                    <a:pt x="13903" y="3606"/>
                    <a:pt x="14044" y="3402"/>
                    <a:pt x="14170" y="3214"/>
                  </a:cubicBezTo>
                  <a:cubicBezTo>
                    <a:pt x="14295" y="3010"/>
                    <a:pt x="14436" y="2822"/>
                    <a:pt x="14436" y="2744"/>
                  </a:cubicBezTo>
                  <a:cubicBezTo>
                    <a:pt x="14436" y="2681"/>
                    <a:pt x="14295" y="2101"/>
                    <a:pt x="14295" y="1709"/>
                  </a:cubicBezTo>
                  <a:cubicBezTo>
                    <a:pt x="14170" y="1709"/>
                    <a:pt x="14170" y="1646"/>
                    <a:pt x="14044" y="1505"/>
                  </a:cubicBezTo>
                  <a:cubicBezTo>
                    <a:pt x="13989" y="1432"/>
                    <a:pt x="13917" y="1406"/>
                    <a:pt x="13829" y="1406"/>
                  </a:cubicBezTo>
                  <a:cubicBezTo>
                    <a:pt x="13694" y="1406"/>
                    <a:pt x="13523" y="1467"/>
                    <a:pt x="13323" y="1505"/>
                  </a:cubicBezTo>
                  <a:cubicBezTo>
                    <a:pt x="13057" y="1505"/>
                    <a:pt x="13057" y="1176"/>
                    <a:pt x="12994" y="925"/>
                  </a:cubicBezTo>
                  <a:cubicBezTo>
                    <a:pt x="12869" y="722"/>
                    <a:pt x="12398" y="784"/>
                    <a:pt x="12210" y="722"/>
                  </a:cubicBezTo>
                  <a:cubicBezTo>
                    <a:pt x="12007" y="722"/>
                    <a:pt x="12085" y="533"/>
                    <a:pt x="12007" y="267"/>
                  </a:cubicBezTo>
                  <a:cubicBezTo>
                    <a:pt x="11944" y="1"/>
                    <a:pt x="11552" y="1"/>
                    <a:pt x="111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4188;p93">
              <a:extLst>
                <a:ext uri="{FF2B5EF4-FFF2-40B4-BE49-F238E27FC236}">
                  <a16:creationId xmlns:a16="http://schemas.microsoft.com/office/drawing/2014/main" id="{6AAFD2A1-5BE4-5F4F-AC14-9D1A5A50EDC5}"/>
                </a:ext>
              </a:extLst>
            </p:cNvPr>
            <p:cNvSpPr/>
            <p:nvPr/>
          </p:nvSpPr>
          <p:spPr>
            <a:xfrm>
              <a:off x="2827975" y="3760125"/>
              <a:ext cx="21200" cy="32175"/>
            </a:xfrm>
            <a:custGeom>
              <a:avLst/>
              <a:gdLst/>
              <a:ahLst/>
              <a:cxnLst/>
              <a:rect l="l" t="t" r="r" b="b"/>
              <a:pathLst>
                <a:path w="848" h="1287" extrusionOk="0">
                  <a:moveTo>
                    <a:pt x="393" y="1"/>
                  </a:moveTo>
                  <a:cubicBezTo>
                    <a:pt x="267" y="189"/>
                    <a:pt x="126" y="393"/>
                    <a:pt x="63" y="455"/>
                  </a:cubicBezTo>
                  <a:cubicBezTo>
                    <a:pt x="1" y="581"/>
                    <a:pt x="1" y="1176"/>
                    <a:pt x="63" y="1239"/>
                  </a:cubicBezTo>
                  <a:cubicBezTo>
                    <a:pt x="95" y="1270"/>
                    <a:pt x="193" y="1286"/>
                    <a:pt x="299" y="1286"/>
                  </a:cubicBezTo>
                  <a:cubicBezTo>
                    <a:pt x="404" y="1286"/>
                    <a:pt x="518" y="1270"/>
                    <a:pt x="581" y="1239"/>
                  </a:cubicBezTo>
                  <a:cubicBezTo>
                    <a:pt x="659" y="1176"/>
                    <a:pt x="722" y="1176"/>
                    <a:pt x="784" y="1176"/>
                  </a:cubicBezTo>
                  <a:cubicBezTo>
                    <a:pt x="847" y="1035"/>
                    <a:pt x="847" y="847"/>
                    <a:pt x="847" y="785"/>
                  </a:cubicBezTo>
                  <a:cubicBezTo>
                    <a:pt x="784" y="643"/>
                    <a:pt x="581" y="252"/>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4189;p93">
              <a:extLst>
                <a:ext uri="{FF2B5EF4-FFF2-40B4-BE49-F238E27FC236}">
                  <a16:creationId xmlns:a16="http://schemas.microsoft.com/office/drawing/2014/main" id="{D08989AD-C4C8-738E-AB2F-8AB6BE051F18}"/>
                </a:ext>
              </a:extLst>
            </p:cNvPr>
            <p:cNvSpPr/>
            <p:nvPr/>
          </p:nvSpPr>
          <p:spPr>
            <a:xfrm>
              <a:off x="2837775" y="3591700"/>
              <a:ext cx="680675" cy="341500"/>
            </a:xfrm>
            <a:custGeom>
              <a:avLst/>
              <a:gdLst/>
              <a:ahLst/>
              <a:cxnLst/>
              <a:rect l="l" t="t" r="r" b="b"/>
              <a:pathLst>
                <a:path w="27227" h="13660" extrusionOk="0">
                  <a:moveTo>
                    <a:pt x="20655" y="0"/>
                  </a:moveTo>
                  <a:cubicBezTo>
                    <a:pt x="20607" y="0"/>
                    <a:pt x="20556" y="22"/>
                    <a:pt x="20503" y="76"/>
                  </a:cubicBezTo>
                  <a:cubicBezTo>
                    <a:pt x="20173" y="327"/>
                    <a:pt x="20440" y="593"/>
                    <a:pt x="20314" y="719"/>
                  </a:cubicBezTo>
                  <a:cubicBezTo>
                    <a:pt x="20173" y="860"/>
                    <a:pt x="20048" y="985"/>
                    <a:pt x="19923" y="985"/>
                  </a:cubicBezTo>
                  <a:cubicBezTo>
                    <a:pt x="19897" y="960"/>
                    <a:pt x="19858" y="934"/>
                    <a:pt x="19813" y="934"/>
                  </a:cubicBezTo>
                  <a:cubicBezTo>
                    <a:pt x="19747" y="934"/>
                    <a:pt x="19668" y="988"/>
                    <a:pt x="19593" y="1173"/>
                  </a:cubicBezTo>
                  <a:cubicBezTo>
                    <a:pt x="19468" y="1440"/>
                    <a:pt x="19468" y="1769"/>
                    <a:pt x="19264" y="1769"/>
                  </a:cubicBezTo>
                  <a:cubicBezTo>
                    <a:pt x="19103" y="1769"/>
                    <a:pt x="18827" y="1695"/>
                    <a:pt x="18621" y="1695"/>
                  </a:cubicBezTo>
                  <a:cubicBezTo>
                    <a:pt x="18486" y="1695"/>
                    <a:pt x="18380" y="1726"/>
                    <a:pt x="18355" y="1832"/>
                  </a:cubicBezTo>
                  <a:cubicBezTo>
                    <a:pt x="18292" y="2036"/>
                    <a:pt x="18355" y="2224"/>
                    <a:pt x="17963" y="2286"/>
                  </a:cubicBezTo>
                  <a:cubicBezTo>
                    <a:pt x="17736" y="2286"/>
                    <a:pt x="17551" y="2334"/>
                    <a:pt x="17383" y="2334"/>
                  </a:cubicBezTo>
                  <a:cubicBezTo>
                    <a:pt x="17262" y="2334"/>
                    <a:pt x="17150" y="2309"/>
                    <a:pt x="17039" y="2224"/>
                  </a:cubicBezTo>
                  <a:cubicBezTo>
                    <a:pt x="16725" y="2036"/>
                    <a:pt x="16584" y="1957"/>
                    <a:pt x="16521" y="1769"/>
                  </a:cubicBezTo>
                  <a:cubicBezTo>
                    <a:pt x="16521" y="1565"/>
                    <a:pt x="16333" y="1314"/>
                    <a:pt x="16067" y="1173"/>
                  </a:cubicBezTo>
                  <a:lnTo>
                    <a:pt x="15863" y="985"/>
                  </a:lnTo>
                  <a:cubicBezTo>
                    <a:pt x="15800" y="1377"/>
                    <a:pt x="15738" y="1769"/>
                    <a:pt x="15675" y="1894"/>
                  </a:cubicBezTo>
                  <a:cubicBezTo>
                    <a:pt x="15661" y="1953"/>
                    <a:pt x="15632" y="1977"/>
                    <a:pt x="15592" y="1977"/>
                  </a:cubicBezTo>
                  <a:cubicBezTo>
                    <a:pt x="15449" y="1977"/>
                    <a:pt x="15176" y="1675"/>
                    <a:pt x="15017" y="1565"/>
                  </a:cubicBezTo>
                  <a:cubicBezTo>
                    <a:pt x="14971" y="1520"/>
                    <a:pt x="14940" y="1501"/>
                    <a:pt x="14919" y="1501"/>
                  </a:cubicBezTo>
                  <a:cubicBezTo>
                    <a:pt x="14851" y="1501"/>
                    <a:pt x="14876" y="1689"/>
                    <a:pt x="14828" y="1832"/>
                  </a:cubicBezTo>
                  <a:cubicBezTo>
                    <a:pt x="14687" y="2036"/>
                    <a:pt x="14625" y="2819"/>
                    <a:pt x="14374" y="3133"/>
                  </a:cubicBezTo>
                  <a:cubicBezTo>
                    <a:pt x="14167" y="3389"/>
                    <a:pt x="13884" y="3484"/>
                    <a:pt x="13643" y="3484"/>
                  </a:cubicBezTo>
                  <a:cubicBezTo>
                    <a:pt x="13574" y="3484"/>
                    <a:pt x="13508" y="3476"/>
                    <a:pt x="13449" y="3462"/>
                  </a:cubicBezTo>
                  <a:cubicBezTo>
                    <a:pt x="13198" y="3462"/>
                    <a:pt x="13261" y="3603"/>
                    <a:pt x="13198" y="3666"/>
                  </a:cubicBezTo>
                  <a:cubicBezTo>
                    <a:pt x="13169" y="3712"/>
                    <a:pt x="13125" y="3724"/>
                    <a:pt x="13075" y="3724"/>
                  </a:cubicBezTo>
                  <a:cubicBezTo>
                    <a:pt x="13020" y="3724"/>
                    <a:pt x="12958" y="3710"/>
                    <a:pt x="12899" y="3710"/>
                  </a:cubicBezTo>
                  <a:cubicBezTo>
                    <a:pt x="12867" y="3710"/>
                    <a:pt x="12835" y="3714"/>
                    <a:pt x="12806" y="3728"/>
                  </a:cubicBezTo>
                  <a:cubicBezTo>
                    <a:pt x="12665" y="3791"/>
                    <a:pt x="12415" y="4057"/>
                    <a:pt x="12336" y="4183"/>
                  </a:cubicBezTo>
                  <a:cubicBezTo>
                    <a:pt x="12336" y="4387"/>
                    <a:pt x="12665" y="4841"/>
                    <a:pt x="12728" y="5029"/>
                  </a:cubicBezTo>
                  <a:cubicBezTo>
                    <a:pt x="12806" y="5233"/>
                    <a:pt x="12665" y="5358"/>
                    <a:pt x="12603" y="5484"/>
                  </a:cubicBezTo>
                  <a:cubicBezTo>
                    <a:pt x="12540" y="5688"/>
                    <a:pt x="12540" y="5688"/>
                    <a:pt x="12665" y="5876"/>
                  </a:cubicBezTo>
                  <a:cubicBezTo>
                    <a:pt x="12869" y="6017"/>
                    <a:pt x="12869" y="6471"/>
                    <a:pt x="12806" y="6801"/>
                  </a:cubicBezTo>
                  <a:cubicBezTo>
                    <a:pt x="12751" y="7080"/>
                    <a:pt x="12575" y="7160"/>
                    <a:pt x="12427" y="7160"/>
                  </a:cubicBezTo>
                  <a:cubicBezTo>
                    <a:pt x="12368" y="7160"/>
                    <a:pt x="12314" y="7148"/>
                    <a:pt x="12274" y="7130"/>
                  </a:cubicBezTo>
                  <a:cubicBezTo>
                    <a:pt x="12148" y="7130"/>
                    <a:pt x="12023" y="6471"/>
                    <a:pt x="11944" y="6205"/>
                  </a:cubicBezTo>
                  <a:cubicBezTo>
                    <a:pt x="11944" y="6145"/>
                    <a:pt x="11919" y="6123"/>
                    <a:pt x="11874" y="6123"/>
                  </a:cubicBezTo>
                  <a:cubicBezTo>
                    <a:pt x="11778" y="6123"/>
                    <a:pt x="11589" y="6225"/>
                    <a:pt x="11364" y="6268"/>
                  </a:cubicBezTo>
                  <a:cubicBezTo>
                    <a:pt x="11305" y="6282"/>
                    <a:pt x="11260" y="6289"/>
                    <a:pt x="11226" y="6289"/>
                  </a:cubicBezTo>
                  <a:cubicBezTo>
                    <a:pt x="11070" y="6289"/>
                    <a:pt x="11127" y="6145"/>
                    <a:pt x="10973" y="5876"/>
                  </a:cubicBezTo>
                  <a:cubicBezTo>
                    <a:pt x="10847" y="5562"/>
                    <a:pt x="10377" y="5625"/>
                    <a:pt x="10314" y="5484"/>
                  </a:cubicBezTo>
                  <a:cubicBezTo>
                    <a:pt x="10189" y="5421"/>
                    <a:pt x="10189" y="5296"/>
                    <a:pt x="10063" y="5233"/>
                  </a:cubicBezTo>
                  <a:cubicBezTo>
                    <a:pt x="10044" y="5225"/>
                    <a:pt x="10017" y="5221"/>
                    <a:pt x="9984" y="5221"/>
                  </a:cubicBezTo>
                  <a:cubicBezTo>
                    <a:pt x="9775" y="5221"/>
                    <a:pt x="9342" y="5376"/>
                    <a:pt x="9342" y="5484"/>
                  </a:cubicBezTo>
                  <a:cubicBezTo>
                    <a:pt x="9280" y="5625"/>
                    <a:pt x="9405" y="6079"/>
                    <a:pt x="9280" y="6142"/>
                  </a:cubicBezTo>
                  <a:cubicBezTo>
                    <a:pt x="9243" y="6175"/>
                    <a:pt x="9172" y="6186"/>
                    <a:pt x="9082" y="6186"/>
                  </a:cubicBezTo>
                  <a:cubicBezTo>
                    <a:pt x="8880" y="6186"/>
                    <a:pt x="8584" y="6129"/>
                    <a:pt x="8372" y="6129"/>
                  </a:cubicBezTo>
                  <a:cubicBezTo>
                    <a:pt x="8318" y="6129"/>
                    <a:pt x="8270" y="6133"/>
                    <a:pt x="8230" y="6142"/>
                  </a:cubicBezTo>
                  <a:cubicBezTo>
                    <a:pt x="7963" y="6205"/>
                    <a:pt x="7838" y="6346"/>
                    <a:pt x="7571" y="6471"/>
                  </a:cubicBezTo>
                  <a:cubicBezTo>
                    <a:pt x="7520" y="6497"/>
                    <a:pt x="7465" y="6507"/>
                    <a:pt x="7409" y="6507"/>
                  </a:cubicBezTo>
                  <a:cubicBezTo>
                    <a:pt x="7222" y="6507"/>
                    <a:pt x="7018" y="6398"/>
                    <a:pt x="6862" y="6398"/>
                  </a:cubicBezTo>
                  <a:cubicBezTo>
                    <a:pt x="6836" y="6398"/>
                    <a:pt x="6811" y="6401"/>
                    <a:pt x="6788" y="6409"/>
                  </a:cubicBezTo>
                  <a:cubicBezTo>
                    <a:pt x="6662" y="6471"/>
                    <a:pt x="6458" y="6738"/>
                    <a:pt x="6208" y="6801"/>
                  </a:cubicBezTo>
                  <a:cubicBezTo>
                    <a:pt x="6182" y="6808"/>
                    <a:pt x="6153" y="6812"/>
                    <a:pt x="6122" y="6812"/>
                  </a:cubicBezTo>
                  <a:cubicBezTo>
                    <a:pt x="5908" y="6812"/>
                    <a:pt x="5588" y="6636"/>
                    <a:pt x="5424" y="6471"/>
                  </a:cubicBezTo>
                  <a:cubicBezTo>
                    <a:pt x="5220" y="6268"/>
                    <a:pt x="5424" y="6268"/>
                    <a:pt x="5283" y="6142"/>
                  </a:cubicBezTo>
                  <a:cubicBezTo>
                    <a:pt x="5157" y="6017"/>
                    <a:pt x="4703" y="5954"/>
                    <a:pt x="4640" y="5954"/>
                  </a:cubicBezTo>
                  <a:cubicBezTo>
                    <a:pt x="4574" y="5954"/>
                    <a:pt x="4469" y="5968"/>
                    <a:pt x="4362" y="5968"/>
                  </a:cubicBezTo>
                  <a:cubicBezTo>
                    <a:pt x="4242" y="5968"/>
                    <a:pt x="4119" y="5950"/>
                    <a:pt x="4045" y="5876"/>
                  </a:cubicBezTo>
                  <a:cubicBezTo>
                    <a:pt x="3890" y="5721"/>
                    <a:pt x="3724" y="5609"/>
                    <a:pt x="3636" y="5609"/>
                  </a:cubicBezTo>
                  <a:cubicBezTo>
                    <a:pt x="3617" y="5609"/>
                    <a:pt x="3601" y="5614"/>
                    <a:pt x="3590" y="5625"/>
                  </a:cubicBezTo>
                  <a:cubicBezTo>
                    <a:pt x="3465" y="5625"/>
                    <a:pt x="3527" y="5876"/>
                    <a:pt x="3465" y="6205"/>
                  </a:cubicBezTo>
                  <a:cubicBezTo>
                    <a:pt x="3402" y="6534"/>
                    <a:pt x="3324" y="6659"/>
                    <a:pt x="3135" y="6863"/>
                  </a:cubicBezTo>
                  <a:cubicBezTo>
                    <a:pt x="2932" y="7051"/>
                    <a:pt x="2477" y="7318"/>
                    <a:pt x="2477" y="7318"/>
                  </a:cubicBezTo>
                  <a:cubicBezTo>
                    <a:pt x="2414" y="7255"/>
                    <a:pt x="2477" y="7051"/>
                    <a:pt x="2477" y="6801"/>
                  </a:cubicBezTo>
                  <a:cubicBezTo>
                    <a:pt x="2414" y="6534"/>
                    <a:pt x="2414" y="6659"/>
                    <a:pt x="2289" y="6471"/>
                  </a:cubicBezTo>
                  <a:cubicBezTo>
                    <a:pt x="2148" y="6268"/>
                    <a:pt x="2085" y="6142"/>
                    <a:pt x="2085" y="6017"/>
                  </a:cubicBezTo>
                  <a:cubicBezTo>
                    <a:pt x="2085" y="5813"/>
                    <a:pt x="1897" y="5750"/>
                    <a:pt x="1443" y="5484"/>
                  </a:cubicBezTo>
                  <a:cubicBezTo>
                    <a:pt x="972" y="5296"/>
                    <a:pt x="1176" y="5358"/>
                    <a:pt x="1176" y="5233"/>
                  </a:cubicBezTo>
                  <a:cubicBezTo>
                    <a:pt x="1176" y="5092"/>
                    <a:pt x="1051" y="5029"/>
                    <a:pt x="784" y="5029"/>
                  </a:cubicBezTo>
                  <a:cubicBezTo>
                    <a:pt x="518" y="5029"/>
                    <a:pt x="392" y="5233"/>
                    <a:pt x="189" y="5233"/>
                  </a:cubicBezTo>
                  <a:lnTo>
                    <a:pt x="126" y="5233"/>
                  </a:lnTo>
                  <a:cubicBezTo>
                    <a:pt x="126" y="5625"/>
                    <a:pt x="267" y="6205"/>
                    <a:pt x="267" y="6268"/>
                  </a:cubicBezTo>
                  <a:cubicBezTo>
                    <a:pt x="267" y="6346"/>
                    <a:pt x="126" y="6534"/>
                    <a:pt x="1" y="6738"/>
                  </a:cubicBezTo>
                  <a:cubicBezTo>
                    <a:pt x="189" y="6989"/>
                    <a:pt x="392" y="7380"/>
                    <a:pt x="455" y="7522"/>
                  </a:cubicBezTo>
                  <a:cubicBezTo>
                    <a:pt x="455" y="7584"/>
                    <a:pt x="455" y="7772"/>
                    <a:pt x="392" y="7913"/>
                  </a:cubicBezTo>
                  <a:cubicBezTo>
                    <a:pt x="518" y="7913"/>
                    <a:pt x="581" y="7976"/>
                    <a:pt x="659" y="8039"/>
                  </a:cubicBezTo>
                  <a:cubicBezTo>
                    <a:pt x="784" y="8227"/>
                    <a:pt x="1443" y="8885"/>
                    <a:pt x="1756" y="9011"/>
                  </a:cubicBezTo>
                  <a:cubicBezTo>
                    <a:pt x="1952" y="9081"/>
                    <a:pt x="2085" y="9116"/>
                    <a:pt x="2185" y="9116"/>
                  </a:cubicBezTo>
                  <a:cubicBezTo>
                    <a:pt x="2285" y="9116"/>
                    <a:pt x="2352" y="9081"/>
                    <a:pt x="2414" y="9011"/>
                  </a:cubicBezTo>
                  <a:cubicBezTo>
                    <a:pt x="2523" y="8902"/>
                    <a:pt x="2596" y="8747"/>
                    <a:pt x="2735" y="8747"/>
                  </a:cubicBezTo>
                  <a:cubicBezTo>
                    <a:pt x="2757" y="8747"/>
                    <a:pt x="2781" y="8751"/>
                    <a:pt x="2806" y="8760"/>
                  </a:cubicBezTo>
                  <a:cubicBezTo>
                    <a:pt x="3010" y="8822"/>
                    <a:pt x="3198" y="8885"/>
                    <a:pt x="3198" y="8948"/>
                  </a:cubicBezTo>
                  <a:cubicBezTo>
                    <a:pt x="3261" y="9011"/>
                    <a:pt x="3010" y="9277"/>
                    <a:pt x="3073" y="9402"/>
                  </a:cubicBezTo>
                  <a:cubicBezTo>
                    <a:pt x="3135" y="9481"/>
                    <a:pt x="3198" y="9544"/>
                    <a:pt x="3261" y="9669"/>
                  </a:cubicBezTo>
                  <a:lnTo>
                    <a:pt x="3324" y="9669"/>
                  </a:lnTo>
                  <a:cubicBezTo>
                    <a:pt x="3418" y="9669"/>
                    <a:pt x="3651" y="9613"/>
                    <a:pt x="3833" y="9613"/>
                  </a:cubicBezTo>
                  <a:cubicBezTo>
                    <a:pt x="3924" y="9613"/>
                    <a:pt x="4003" y="9627"/>
                    <a:pt x="4045" y="9669"/>
                  </a:cubicBezTo>
                  <a:cubicBezTo>
                    <a:pt x="4186" y="9732"/>
                    <a:pt x="4107" y="9998"/>
                    <a:pt x="4311" y="9998"/>
                  </a:cubicBezTo>
                  <a:cubicBezTo>
                    <a:pt x="4387" y="10036"/>
                    <a:pt x="4539" y="10097"/>
                    <a:pt x="4706" y="10097"/>
                  </a:cubicBezTo>
                  <a:cubicBezTo>
                    <a:pt x="4813" y="10097"/>
                    <a:pt x="4927" y="10072"/>
                    <a:pt x="5032" y="9998"/>
                  </a:cubicBezTo>
                  <a:cubicBezTo>
                    <a:pt x="5283" y="9794"/>
                    <a:pt x="5283" y="9481"/>
                    <a:pt x="5816" y="9402"/>
                  </a:cubicBezTo>
                  <a:cubicBezTo>
                    <a:pt x="6065" y="9334"/>
                    <a:pt x="6432" y="9284"/>
                    <a:pt x="6757" y="9284"/>
                  </a:cubicBezTo>
                  <a:cubicBezTo>
                    <a:pt x="7024" y="9284"/>
                    <a:pt x="7263" y="9318"/>
                    <a:pt x="7383" y="9402"/>
                  </a:cubicBezTo>
                  <a:cubicBezTo>
                    <a:pt x="7519" y="9550"/>
                    <a:pt x="7590" y="9656"/>
                    <a:pt x="7696" y="9656"/>
                  </a:cubicBezTo>
                  <a:cubicBezTo>
                    <a:pt x="7736" y="9656"/>
                    <a:pt x="7781" y="9641"/>
                    <a:pt x="7838" y="9606"/>
                  </a:cubicBezTo>
                  <a:cubicBezTo>
                    <a:pt x="8026" y="9481"/>
                    <a:pt x="8026" y="9277"/>
                    <a:pt x="8292" y="9214"/>
                  </a:cubicBezTo>
                  <a:cubicBezTo>
                    <a:pt x="8446" y="9178"/>
                    <a:pt x="8772" y="9142"/>
                    <a:pt x="9045" y="9142"/>
                  </a:cubicBezTo>
                  <a:cubicBezTo>
                    <a:pt x="9244" y="9142"/>
                    <a:pt x="9415" y="9161"/>
                    <a:pt x="9468" y="9214"/>
                  </a:cubicBezTo>
                  <a:cubicBezTo>
                    <a:pt x="9672" y="9340"/>
                    <a:pt x="9734" y="9544"/>
                    <a:pt x="9593" y="9606"/>
                  </a:cubicBezTo>
                  <a:cubicBezTo>
                    <a:pt x="9405" y="9669"/>
                    <a:pt x="9201" y="9732"/>
                    <a:pt x="9280" y="9935"/>
                  </a:cubicBezTo>
                  <a:cubicBezTo>
                    <a:pt x="9405" y="10061"/>
                    <a:pt x="9672" y="9998"/>
                    <a:pt x="9672" y="10265"/>
                  </a:cubicBezTo>
                  <a:cubicBezTo>
                    <a:pt x="9672" y="10453"/>
                    <a:pt x="9405" y="10719"/>
                    <a:pt x="9672" y="10719"/>
                  </a:cubicBezTo>
                  <a:cubicBezTo>
                    <a:pt x="9860" y="10719"/>
                    <a:pt x="9922" y="10719"/>
                    <a:pt x="9985" y="10907"/>
                  </a:cubicBezTo>
                  <a:cubicBezTo>
                    <a:pt x="9985" y="11174"/>
                    <a:pt x="10314" y="11362"/>
                    <a:pt x="10643" y="11503"/>
                  </a:cubicBezTo>
                  <a:cubicBezTo>
                    <a:pt x="11035" y="11628"/>
                    <a:pt x="11161" y="11754"/>
                    <a:pt x="11302" y="11832"/>
                  </a:cubicBezTo>
                  <a:cubicBezTo>
                    <a:pt x="11490" y="11957"/>
                    <a:pt x="11553" y="12020"/>
                    <a:pt x="12085" y="12020"/>
                  </a:cubicBezTo>
                  <a:cubicBezTo>
                    <a:pt x="12603" y="12020"/>
                    <a:pt x="12665" y="12145"/>
                    <a:pt x="12932" y="12287"/>
                  </a:cubicBezTo>
                  <a:cubicBezTo>
                    <a:pt x="13001" y="12300"/>
                    <a:pt x="13071" y="12305"/>
                    <a:pt x="13140" y="12305"/>
                  </a:cubicBezTo>
                  <a:cubicBezTo>
                    <a:pt x="13328" y="12305"/>
                    <a:pt x="13510" y="12268"/>
                    <a:pt x="13672" y="12268"/>
                  </a:cubicBezTo>
                  <a:cubicBezTo>
                    <a:pt x="13731" y="12268"/>
                    <a:pt x="13788" y="12273"/>
                    <a:pt x="13841" y="12287"/>
                  </a:cubicBezTo>
                  <a:cubicBezTo>
                    <a:pt x="14070" y="12340"/>
                    <a:pt x="14241" y="12487"/>
                    <a:pt x="14494" y="12487"/>
                  </a:cubicBezTo>
                  <a:cubicBezTo>
                    <a:pt x="14536" y="12487"/>
                    <a:pt x="14579" y="12483"/>
                    <a:pt x="14625" y="12475"/>
                  </a:cubicBezTo>
                  <a:lnTo>
                    <a:pt x="14687" y="12475"/>
                  </a:lnTo>
                  <a:cubicBezTo>
                    <a:pt x="15017" y="12475"/>
                    <a:pt x="15471" y="12616"/>
                    <a:pt x="15738" y="12804"/>
                  </a:cubicBezTo>
                  <a:cubicBezTo>
                    <a:pt x="15941" y="12929"/>
                    <a:pt x="16129" y="13196"/>
                    <a:pt x="16459" y="13196"/>
                  </a:cubicBezTo>
                  <a:cubicBezTo>
                    <a:pt x="16636" y="13196"/>
                    <a:pt x="16897" y="13112"/>
                    <a:pt x="17126" y="13112"/>
                  </a:cubicBezTo>
                  <a:cubicBezTo>
                    <a:pt x="17241" y="13112"/>
                    <a:pt x="17347" y="13133"/>
                    <a:pt x="17430" y="13196"/>
                  </a:cubicBezTo>
                  <a:cubicBezTo>
                    <a:pt x="17669" y="13434"/>
                    <a:pt x="17694" y="13660"/>
                    <a:pt x="17887" y="13660"/>
                  </a:cubicBezTo>
                  <a:cubicBezTo>
                    <a:pt x="17910" y="13660"/>
                    <a:pt x="17935" y="13657"/>
                    <a:pt x="17963" y="13650"/>
                  </a:cubicBezTo>
                  <a:cubicBezTo>
                    <a:pt x="18151" y="13587"/>
                    <a:pt x="18214" y="13399"/>
                    <a:pt x="18355" y="13321"/>
                  </a:cubicBezTo>
                  <a:cubicBezTo>
                    <a:pt x="18543" y="13258"/>
                    <a:pt x="18684" y="13321"/>
                    <a:pt x="18810" y="13196"/>
                  </a:cubicBezTo>
                  <a:cubicBezTo>
                    <a:pt x="18872" y="13008"/>
                    <a:pt x="18810" y="12804"/>
                    <a:pt x="19076" y="12741"/>
                  </a:cubicBezTo>
                  <a:cubicBezTo>
                    <a:pt x="19264" y="12741"/>
                    <a:pt x="19390" y="12741"/>
                    <a:pt x="19531" y="12475"/>
                  </a:cubicBezTo>
                  <a:cubicBezTo>
                    <a:pt x="19593" y="12287"/>
                    <a:pt x="19593" y="12224"/>
                    <a:pt x="19923" y="12083"/>
                  </a:cubicBezTo>
                  <a:cubicBezTo>
                    <a:pt x="19968" y="12066"/>
                    <a:pt x="20023" y="12058"/>
                    <a:pt x="20086" y="12058"/>
                  </a:cubicBezTo>
                  <a:cubicBezTo>
                    <a:pt x="20486" y="12058"/>
                    <a:pt x="21187" y="12358"/>
                    <a:pt x="21349" y="12412"/>
                  </a:cubicBezTo>
                  <a:cubicBezTo>
                    <a:pt x="21390" y="12424"/>
                    <a:pt x="21436" y="12429"/>
                    <a:pt x="21485" y="12429"/>
                  </a:cubicBezTo>
                  <a:cubicBezTo>
                    <a:pt x="21681" y="12429"/>
                    <a:pt x="21932" y="12349"/>
                    <a:pt x="22133" y="12349"/>
                  </a:cubicBezTo>
                  <a:cubicBezTo>
                    <a:pt x="22362" y="12349"/>
                    <a:pt x="22837" y="12640"/>
                    <a:pt x="23044" y="12640"/>
                  </a:cubicBezTo>
                  <a:cubicBezTo>
                    <a:pt x="23077" y="12640"/>
                    <a:pt x="23103" y="12633"/>
                    <a:pt x="23120" y="12616"/>
                  </a:cubicBezTo>
                  <a:cubicBezTo>
                    <a:pt x="23246" y="12537"/>
                    <a:pt x="23120" y="12083"/>
                    <a:pt x="23120" y="11957"/>
                  </a:cubicBezTo>
                  <a:cubicBezTo>
                    <a:pt x="23120" y="11832"/>
                    <a:pt x="22995" y="11691"/>
                    <a:pt x="23308" y="11628"/>
                  </a:cubicBezTo>
                  <a:cubicBezTo>
                    <a:pt x="23575" y="11577"/>
                    <a:pt x="23759" y="11486"/>
                    <a:pt x="23886" y="11486"/>
                  </a:cubicBezTo>
                  <a:cubicBezTo>
                    <a:pt x="23916" y="11486"/>
                    <a:pt x="23943" y="11491"/>
                    <a:pt x="23967" y="11503"/>
                  </a:cubicBezTo>
                  <a:cubicBezTo>
                    <a:pt x="24092" y="11299"/>
                    <a:pt x="24170" y="11174"/>
                    <a:pt x="24233" y="11048"/>
                  </a:cubicBezTo>
                  <a:cubicBezTo>
                    <a:pt x="24296" y="10907"/>
                    <a:pt x="24358" y="10844"/>
                    <a:pt x="24484" y="10844"/>
                  </a:cubicBezTo>
                  <a:cubicBezTo>
                    <a:pt x="24620" y="10844"/>
                    <a:pt x="24721" y="10900"/>
                    <a:pt x="24792" y="10900"/>
                  </a:cubicBezTo>
                  <a:cubicBezTo>
                    <a:pt x="24827" y="10900"/>
                    <a:pt x="24855" y="10886"/>
                    <a:pt x="24876" y="10844"/>
                  </a:cubicBezTo>
                  <a:cubicBezTo>
                    <a:pt x="24876" y="10719"/>
                    <a:pt x="24954" y="10327"/>
                    <a:pt x="24876" y="10265"/>
                  </a:cubicBezTo>
                  <a:cubicBezTo>
                    <a:pt x="24876" y="10186"/>
                    <a:pt x="24688" y="10186"/>
                    <a:pt x="24688" y="10061"/>
                  </a:cubicBezTo>
                  <a:lnTo>
                    <a:pt x="24688" y="9340"/>
                  </a:lnTo>
                  <a:cubicBezTo>
                    <a:pt x="24625" y="9214"/>
                    <a:pt x="24562" y="8885"/>
                    <a:pt x="24625" y="8822"/>
                  </a:cubicBezTo>
                  <a:cubicBezTo>
                    <a:pt x="24732" y="8822"/>
                    <a:pt x="24944" y="8961"/>
                    <a:pt x="25120" y="8961"/>
                  </a:cubicBezTo>
                  <a:cubicBezTo>
                    <a:pt x="25150" y="8961"/>
                    <a:pt x="25178" y="8957"/>
                    <a:pt x="25205" y="8948"/>
                  </a:cubicBezTo>
                  <a:cubicBezTo>
                    <a:pt x="25346" y="8822"/>
                    <a:pt x="25659" y="8760"/>
                    <a:pt x="25738" y="8556"/>
                  </a:cubicBezTo>
                  <a:cubicBezTo>
                    <a:pt x="25800" y="8431"/>
                    <a:pt x="25800" y="8101"/>
                    <a:pt x="25738" y="8039"/>
                  </a:cubicBezTo>
                  <a:cubicBezTo>
                    <a:pt x="25659" y="7976"/>
                    <a:pt x="25409" y="7913"/>
                    <a:pt x="25471" y="7772"/>
                  </a:cubicBezTo>
                  <a:cubicBezTo>
                    <a:pt x="25534" y="7584"/>
                    <a:pt x="25534" y="7522"/>
                    <a:pt x="25346" y="7380"/>
                  </a:cubicBezTo>
                  <a:cubicBezTo>
                    <a:pt x="25142" y="7255"/>
                    <a:pt x="24876" y="7192"/>
                    <a:pt x="24876" y="7130"/>
                  </a:cubicBezTo>
                  <a:cubicBezTo>
                    <a:pt x="24813" y="7051"/>
                    <a:pt x="24954" y="6926"/>
                    <a:pt x="25079" y="6801"/>
                  </a:cubicBezTo>
                  <a:cubicBezTo>
                    <a:pt x="25183" y="6749"/>
                    <a:pt x="25425" y="6644"/>
                    <a:pt x="25577" y="6644"/>
                  </a:cubicBezTo>
                  <a:cubicBezTo>
                    <a:pt x="25609" y="6644"/>
                    <a:pt x="25637" y="6648"/>
                    <a:pt x="25659" y="6659"/>
                  </a:cubicBezTo>
                  <a:cubicBezTo>
                    <a:pt x="25800" y="6659"/>
                    <a:pt x="25989" y="6659"/>
                    <a:pt x="25989" y="6801"/>
                  </a:cubicBezTo>
                  <a:cubicBezTo>
                    <a:pt x="25989" y="6863"/>
                    <a:pt x="25989" y="7130"/>
                    <a:pt x="26130" y="7192"/>
                  </a:cubicBezTo>
                  <a:cubicBezTo>
                    <a:pt x="26148" y="7211"/>
                    <a:pt x="26228" y="7218"/>
                    <a:pt x="26332" y="7218"/>
                  </a:cubicBezTo>
                  <a:cubicBezTo>
                    <a:pt x="26584" y="7218"/>
                    <a:pt x="26976" y="7174"/>
                    <a:pt x="26976" y="7130"/>
                  </a:cubicBezTo>
                  <a:cubicBezTo>
                    <a:pt x="26976" y="7130"/>
                    <a:pt x="26772" y="6346"/>
                    <a:pt x="26976" y="6205"/>
                  </a:cubicBezTo>
                  <a:cubicBezTo>
                    <a:pt x="27164" y="6017"/>
                    <a:pt x="27227" y="5813"/>
                    <a:pt x="27227" y="5750"/>
                  </a:cubicBezTo>
                  <a:cubicBezTo>
                    <a:pt x="27227" y="5688"/>
                    <a:pt x="27164" y="5625"/>
                    <a:pt x="27164" y="5484"/>
                  </a:cubicBezTo>
                  <a:cubicBezTo>
                    <a:pt x="27101" y="5170"/>
                    <a:pt x="26976" y="4700"/>
                    <a:pt x="26976" y="4512"/>
                  </a:cubicBezTo>
                  <a:cubicBezTo>
                    <a:pt x="26913" y="4246"/>
                    <a:pt x="26976" y="4057"/>
                    <a:pt x="26913" y="3916"/>
                  </a:cubicBezTo>
                  <a:cubicBezTo>
                    <a:pt x="26835" y="3791"/>
                    <a:pt x="26647" y="3603"/>
                    <a:pt x="26772" y="3336"/>
                  </a:cubicBezTo>
                  <a:cubicBezTo>
                    <a:pt x="26835" y="3070"/>
                    <a:pt x="27039" y="2741"/>
                    <a:pt x="27039" y="2553"/>
                  </a:cubicBezTo>
                  <a:cubicBezTo>
                    <a:pt x="26976" y="2427"/>
                    <a:pt x="26976" y="1894"/>
                    <a:pt x="26835" y="1832"/>
                  </a:cubicBezTo>
                  <a:cubicBezTo>
                    <a:pt x="26772" y="1769"/>
                    <a:pt x="26380" y="1706"/>
                    <a:pt x="26192" y="1644"/>
                  </a:cubicBezTo>
                  <a:cubicBezTo>
                    <a:pt x="26051" y="1503"/>
                    <a:pt x="25863" y="1314"/>
                    <a:pt x="25534" y="1314"/>
                  </a:cubicBezTo>
                  <a:cubicBezTo>
                    <a:pt x="25471" y="1303"/>
                    <a:pt x="25416" y="1297"/>
                    <a:pt x="25366" y="1297"/>
                  </a:cubicBezTo>
                  <a:cubicBezTo>
                    <a:pt x="25157" y="1297"/>
                    <a:pt x="25056" y="1389"/>
                    <a:pt x="24954" y="1440"/>
                  </a:cubicBezTo>
                  <a:cubicBezTo>
                    <a:pt x="24896" y="1466"/>
                    <a:pt x="24727" y="1481"/>
                    <a:pt x="24536" y="1481"/>
                  </a:cubicBezTo>
                  <a:cubicBezTo>
                    <a:pt x="24266" y="1481"/>
                    <a:pt x="23951" y="1451"/>
                    <a:pt x="23841" y="1377"/>
                  </a:cubicBezTo>
                  <a:cubicBezTo>
                    <a:pt x="23637" y="1314"/>
                    <a:pt x="23308" y="860"/>
                    <a:pt x="23183" y="782"/>
                  </a:cubicBezTo>
                  <a:cubicBezTo>
                    <a:pt x="23120" y="750"/>
                    <a:pt x="23022" y="735"/>
                    <a:pt x="22899" y="735"/>
                  </a:cubicBezTo>
                  <a:cubicBezTo>
                    <a:pt x="22775" y="735"/>
                    <a:pt x="22626" y="750"/>
                    <a:pt x="22462" y="782"/>
                  </a:cubicBezTo>
                  <a:cubicBezTo>
                    <a:pt x="22435" y="790"/>
                    <a:pt x="22410" y="794"/>
                    <a:pt x="22386" y="794"/>
                  </a:cubicBezTo>
                  <a:cubicBezTo>
                    <a:pt x="22179" y="794"/>
                    <a:pt x="22029" y="524"/>
                    <a:pt x="21678" y="468"/>
                  </a:cubicBezTo>
                  <a:cubicBezTo>
                    <a:pt x="21580" y="448"/>
                    <a:pt x="21499" y="443"/>
                    <a:pt x="21431" y="443"/>
                  </a:cubicBezTo>
                  <a:cubicBezTo>
                    <a:pt x="21329" y="443"/>
                    <a:pt x="21258" y="456"/>
                    <a:pt x="21206" y="456"/>
                  </a:cubicBezTo>
                  <a:cubicBezTo>
                    <a:pt x="21154" y="456"/>
                    <a:pt x="21122" y="443"/>
                    <a:pt x="21098" y="390"/>
                  </a:cubicBezTo>
                  <a:cubicBezTo>
                    <a:pt x="20986" y="340"/>
                    <a:pt x="20843" y="0"/>
                    <a:pt x="20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4190;p93">
              <a:extLst>
                <a:ext uri="{FF2B5EF4-FFF2-40B4-BE49-F238E27FC236}">
                  <a16:creationId xmlns:a16="http://schemas.microsoft.com/office/drawing/2014/main" id="{F4682689-9211-7DE9-FBFC-C818D53C900E}"/>
                </a:ext>
              </a:extLst>
            </p:cNvPr>
            <p:cNvSpPr/>
            <p:nvPr/>
          </p:nvSpPr>
          <p:spPr>
            <a:xfrm>
              <a:off x="4031375" y="2617075"/>
              <a:ext cx="764150" cy="649725"/>
            </a:xfrm>
            <a:custGeom>
              <a:avLst/>
              <a:gdLst/>
              <a:ahLst/>
              <a:cxnLst/>
              <a:rect l="l" t="t" r="r" b="b"/>
              <a:pathLst>
                <a:path w="30566" h="25989" extrusionOk="0">
                  <a:moveTo>
                    <a:pt x="14170" y="1"/>
                  </a:moveTo>
                  <a:cubicBezTo>
                    <a:pt x="13904" y="330"/>
                    <a:pt x="13324" y="973"/>
                    <a:pt x="13183" y="1114"/>
                  </a:cubicBezTo>
                  <a:cubicBezTo>
                    <a:pt x="13057" y="1239"/>
                    <a:pt x="13183" y="1443"/>
                    <a:pt x="13057" y="1568"/>
                  </a:cubicBezTo>
                  <a:cubicBezTo>
                    <a:pt x="12932" y="1694"/>
                    <a:pt x="12399" y="1694"/>
                    <a:pt x="12211" y="1694"/>
                  </a:cubicBezTo>
                  <a:cubicBezTo>
                    <a:pt x="11944" y="1694"/>
                    <a:pt x="11882" y="2023"/>
                    <a:pt x="11693" y="2085"/>
                  </a:cubicBezTo>
                  <a:cubicBezTo>
                    <a:pt x="11655" y="2097"/>
                    <a:pt x="11621" y="2103"/>
                    <a:pt x="11589" y="2103"/>
                  </a:cubicBezTo>
                  <a:cubicBezTo>
                    <a:pt x="11456" y="2103"/>
                    <a:pt x="11364" y="2011"/>
                    <a:pt x="11098" y="1960"/>
                  </a:cubicBezTo>
                  <a:cubicBezTo>
                    <a:pt x="11054" y="1952"/>
                    <a:pt x="11018" y="1948"/>
                    <a:pt x="10990" y="1948"/>
                  </a:cubicBezTo>
                  <a:cubicBezTo>
                    <a:pt x="10801" y="1948"/>
                    <a:pt x="10891" y="2113"/>
                    <a:pt x="10769" y="2289"/>
                  </a:cubicBezTo>
                  <a:cubicBezTo>
                    <a:pt x="10643" y="2477"/>
                    <a:pt x="10377" y="2681"/>
                    <a:pt x="10048" y="2744"/>
                  </a:cubicBezTo>
                  <a:cubicBezTo>
                    <a:pt x="9985" y="2807"/>
                    <a:pt x="9860" y="2807"/>
                    <a:pt x="9656" y="2807"/>
                  </a:cubicBezTo>
                  <a:cubicBezTo>
                    <a:pt x="9593" y="3136"/>
                    <a:pt x="9530" y="3590"/>
                    <a:pt x="9468" y="3857"/>
                  </a:cubicBezTo>
                  <a:cubicBezTo>
                    <a:pt x="9342" y="4437"/>
                    <a:pt x="9468" y="4703"/>
                    <a:pt x="9656" y="4891"/>
                  </a:cubicBezTo>
                  <a:cubicBezTo>
                    <a:pt x="9798" y="5034"/>
                    <a:pt x="9923" y="5046"/>
                    <a:pt x="10027" y="5046"/>
                  </a:cubicBezTo>
                  <a:cubicBezTo>
                    <a:pt x="10049" y="5046"/>
                    <a:pt x="10071" y="5046"/>
                    <a:pt x="10091" y="5046"/>
                  </a:cubicBezTo>
                  <a:cubicBezTo>
                    <a:pt x="10154" y="5046"/>
                    <a:pt x="10208" y="5051"/>
                    <a:pt x="10251" y="5095"/>
                  </a:cubicBezTo>
                  <a:cubicBezTo>
                    <a:pt x="10377" y="5283"/>
                    <a:pt x="10048" y="5675"/>
                    <a:pt x="9797" y="5816"/>
                  </a:cubicBezTo>
                  <a:cubicBezTo>
                    <a:pt x="9695" y="5879"/>
                    <a:pt x="9581" y="5879"/>
                    <a:pt x="9468" y="5879"/>
                  </a:cubicBezTo>
                  <a:cubicBezTo>
                    <a:pt x="9354" y="5879"/>
                    <a:pt x="9240" y="5879"/>
                    <a:pt x="9139" y="5941"/>
                  </a:cubicBezTo>
                  <a:cubicBezTo>
                    <a:pt x="8950" y="6067"/>
                    <a:pt x="8950" y="6537"/>
                    <a:pt x="8684" y="6600"/>
                  </a:cubicBezTo>
                  <a:cubicBezTo>
                    <a:pt x="8418" y="6662"/>
                    <a:pt x="8026" y="6850"/>
                    <a:pt x="7775" y="7321"/>
                  </a:cubicBezTo>
                  <a:cubicBezTo>
                    <a:pt x="7508" y="7713"/>
                    <a:pt x="7446" y="8559"/>
                    <a:pt x="7446" y="8747"/>
                  </a:cubicBezTo>
                  <a:cubicBezTo>
                    <a:pt x="7383" y="8951"/>
                    <a:pt x="7242" y="9076"/>
                    <a:pt x="7117" y="9139"/>
                  </a:cubicBezTo>
                  <a:cubicBezTo>
                    <a:pt x="6991" y="9280"/>
                    <a:pt x="6991" y="9672"/>
                    <a:pt x="6991" y="9797"/>
                  </a:cubicBezTo>
                  <a:cubicBezTo>
                    <a:pt x="6991" y="9985"/>
                    <a:pt x="7446" y="10189"/>
                    <a:pt x="7571" y="10377"/>
                  </a:cubicBezTo>
                  <a:cubicBezTo>
                    <a:pt x="7634" y="10518"/>
                    <a:pt x="7508" y="10847"/>
                    <a:pt x="7446" y="10973"/>
                  </a:cubicBezTo>
                  <a:cubicBezTo>
                    <a:pt x="7375" y="11004"/>
                    <a:pt x="7293" y="11051"/>
                    <a:pt x="7213" y="11051"/>
                  </a:cubicBezTo>
                  <a:cubicBezTo>
                    <a:pt x="7132" y="11051"/>
                    <a:pt x="7054" y="11004"/>
                    <a:pt x="6991" y="10847"/>
                  </a:cubicBezTo>
                  <a:cubicBezTo>
                    <a:pt x="6850" y="10518"/>
                    <a:pt x="6787" y="10456"/>
                    <a:pt x="6662" y="10456"/>
                  </a:cubicBezTo>
                  <a:cubicBezTo>
                    <a:pt x="6521" y="10518"/>
                    <a:pt x="6129" y="11036"/>
                    <a:pt x="6004" y="11098"/>
                  </a:cubicBezTo>
                  <a:cubicBezTo>
                    <a:pt x="5878" y="11239"/>
                    <a:pt x="5424" y="11239"/>
                    <a:pt x="5283" y="11302"/>
                  </a:cubicBezTo>
                  <a:cubicBezTo>
                    <a:pt x="5157" y="11365"/>
                    <a:pt x="5157" y="11819"/>
                    <a:pt x="5157" y="11945"/>
                  </a:cubicBezTo>
                  <a:cubicBezTo>
                    <a:pt x="5157" y="12148"/>
                    <a:pt x="4954" y="12274"/>
                    <a:pt x="4703" y="12336"/>
                  </a:cubicBezTo>
                  <a:cubicBezTo>
                    <a:pt x="4436" y="12415"/>
                    <a:pt x="4248" y="12603"/>
                    <a:pt x="4044" y="12666"/>
                  </a:cubicBezTo>
                  <a:cubicBezTo>
                    <a:pt x="3994" y="12682"/>
                    <a:pt x="3966" y="12690"/>
                    <a:pt x="3946" y="12690"/>
                  </a:cubicBezTo>
                  <a:cubicBezTo>
                    <a:pt x="3891" y="12690"/>
                    <a:pt x="3894" y="12632"/>
                    <a:pt x="3653" y="12540"/>
                  </a:cubicBezTo>
                  <a:cubicBezTo>
                    <a:pt x="3549" y="12461"/>
                    <a:pt x="3448" y="12434"/>
                    <a:pt x="3344" y="12434"/>
                  </a:cubicBezTo>
                  <a:cubicBezTo>
                    <a:pt x="3180" y="12434"/>
                    <a:pt x="3008" y="12502"/>
                    <a:pt x="2806" y="12540"/>
                  </a:cubicBezTo>
                  <a:cubicBezTo>
                    <a:pt x="2477" y="12540"/>
                    <a:pt x="2085" y="12603"/>
                    <a:pt x="1631" y="12666"/>
                  </a:cubicBezTo>
                  <a:cubicBezTo>
                    <a:pt x="1427" y="12666"/>
                    <a:pt x="1176" y="12807"/>
                    <a:pt x="1035" y="12869"/>
                  </a:cubicBezTo>
                  <a:cubicBezTo>
                    <a:pt x="1113" y="13058"/>
                    <a:pt x="1239" y="13261"/>
                    <a:pt x="1301" y="13387"/>
                  </a:cubicBezTo>
                  <a:cubicBezTo>
                    <a:pt x="1364" y="13512"/>
                    <a:pt x="1301" y="13779"/>
                    <a:pt x="1301" y="14045"/>
                  </a:cubicBezTo>
                  <a:cubicBezTo>
                    <a:pt x="1364" y="14296"/>
                    <a:pt x="1756" y="16004"/>
                    <a:pt x="1897" y="16192"/>
                  </a:cubicBezTo>
                  <a:cubicBezTo>
                    <a:pt x="2022" y="16396"/>
                    <a:pt x="2022" y="16851"/>
                    <a:pt x="2022" y="17039"/>
                  </a:cubicBezTo>
                  <a:cubicBezTo>
                    <a:pt x="2022" y="17243"/>
                    <a:pt x="1960" y="17431"/>
                    <a:pt x="2022" y="17823"/>
                  </a:cubicBezTo>
                  <a:cubicBezTo>
                    <a:pt x="2148" y="18214"/>
                    <a:pt x="1897" y="19327"/>
                    <a:pt x="1897" y="19531"/>
                  </a:cubicBezTo>
                  <a:cubicBezTo>
                    <a:pt x="1897" y="19719"/>
                    <a:pt x="1693" y="20048"/>
                    <a:pt x="1505" y="20174"/>
                  </a:cubicBezTo>
                  <a:cubicBezTo>
                    <a:pt x="1239" y="20252"/>
                    <a:pt x="972" y="20252"/>
                    <a:pt x="847" y="20315"/>
                  </a:cubicBezTo>
                  <a:cubicBezTo>
                    <a:pt x="643" y="20377"/>
                    <a:pt x="126" y="21490"/>
                    <a:pt x="63" y="21678"/>
                  </a:cubicBezTo>
                  <a:cubicBezTo>
                    <a:pt x="0" y="21819"/>
                    <a:pt x="126" y="21819"/>
                    <a:pt x="330" y="21945"/>
                  </a:cubicBezTo>
                  <a:cubicBezTo>
                    <a:pt x="580" y="22070"/>
                    <a:pt x="784" y="22008"/>
                    <a:pt x="972" y="22133"/>
                  </a:cubicBezTo>
                  <a:cubicBezTo>
                    <a:pt x="1176" y="22274"/>
                    <a:pt x="1113" y="22462"/>
                    <a:pt x="1301" y="22603"/>
                  </a:cubicBezTo>
                  <a:cubicBezTo>
                    <a:pt x="1427" y="22791"/>
                    <a:pt x="1505" y="22854"/>
                    <a:pt x="1505" y="23120"/>
                  </a:cubicBezTo>
                  <a:cubicBezTo>
                    <a:pt x="1505" y="23309"/>
                    <a:pt x="1427" y="23387"/>
                    <a:pt x="1427" y="23575"/>
                  </a:cubicBezTo>
                  <a:cubicBezTo>
                    <a:pt x="1364" y="23779"/>
                    <a:pt x="1239" y="24171"/>
                    <a:pt x="1176" y="24421"/>
                  </a:cubicBezTo>
                  <a:cubicBezTo>
                    <a:pt x="1113" y="24688"/>
                    <a:pt x="1239" y="24751"/>
                    <a:pt x="1176" y="25017"/>
                  </a:cubicBezTo>
                  <a:cubicBezTo>
                    <a:pt x="1113" y="25205"/>
                    <a:pt x="1301" y="25738"/>
                    <a:pt x="1505" y="25926"/>
                  </a:cubicBezTo>
                  <a:cubicBezTo>
                    <a:pt x="1505" y="25989"/>
                    <a:pt x="1568" y="25989"/>
                    <a:pt x="1568" y="25989"/>
                  </a:cubicBezTo>
                  <a:cubicBezTo>
                    <a:pt x="1693" y="25801"/>
                    <a:pt x="1756" y="25597"/>
                    <a:pt x="1819" y="25534"/>
                  </a:cubicBezTo>
                  <a:cubicBezTo>
                    <a:pt x="1897" y="25346"/>
                    <a:pt x="1897" y="25080"/>
                    <a:pt x="2148" y="25080"/>
                  </a:cubicBezTo>
                  <a:cubicBezTo>
                    <a:pt x="2186" y="25071"/>
                    <a:pt x="2219" y="25067"/>
                    <a:pt x="2247" y="25067"/>
                  </a:cubicBezTo>
                  <a:cubicBezTo>
                    <a:pt x="2421" y="25067"/>
                    <a:pt x="2461" y="25205"/>
                    <a:pt x="2743" y="25205"/>
                  </a:cubicBezTo>
                  <a:cubicBezTo>
                    <a:pt x="2772" y="25210"/>
                    <a:pt x="2801" y="25212"/>
                    <a:pt x="2830" y="25212"/>
                  </a:cubicBezTo>
                  <a:cubicBezTo>
                    <a:pt x="3199" y="25212"/>
                    <a:pt x="3594" y="24862"/>
                    <a:pt x="3653" y="24688"/>
                  </a:cubicBezTo>
                  <a:cubicBezTo>
                    <a:pt x="3778" y="24421"/>
                    <a:pt x="3590" y="24030"/>
                    <a:pt x="3919" y="23841"/>
                  </a:cubicBezTo>
                  <a:cubicBezTo>
                    <a:pt x="4205" y="23610"/>
                    <a:pt x="4727" y="23284"/>
                    <a:pt x="4993" y="23284"/>
                  </a:cubicBezTo>
                  <a:cubicBezTo>
                    <a:pt x="5033" y="23284"/>
                    <a:pt x="5068" y="23292"/>
                    <a:pt x="5095" y="23309"/>
                  </a:cubicBezTo>
                  <a:cubicBezTo>
                    <a:pt x="5207" y="23393"/>
                    <a:pt x="5275" y="23427"/>
                    <a:pt x="5342" y="23427"/>
                  </a:cubicBezTo>
                  <a:cubicBezTo>
                    <a:pt x="5386" y="23427"/>
                    <a:pt x="5430" y="23412"/>
                    <a:pt x="5486" y="23387"/>
                  </a:cubicBezTo>
                  <a:cubicBezTo>
                    <a:pt x="5675" y="23309"/>
                    <a:pt x="6787" y="22917"/>
                    <a:pt x="7242" y="22917"/>
                  </a:cubicBezTo>
                  <a:cubicBezTo>
                    <a:pt x="7545" y="22917"/>
                    <a:pt x="8259" y="22805"/>
                    <a:pt x="8836" y="22805"/>
                  </a:cubicBezTo>
                  <a:cubicBezTo>
                    <a:pt x="9125" y="22805"/>
                    <a:pt x="9379" y="22833"/>
                    <a:pt x="9530" y="22917"/>
                  </a:cubicBezTo>
                  <a:cubicBezTo>
                    <a:pt x="9823" y="23048"/>
                    <a:pt x="10011" y="23094"/>
                    <a:pt x="10176" y="23094"/>
                  </a:cubicBezTo>
                  <a:cubicBezTo>
                    <a:pt x="10267" y="23094"/>
                    <a:pt x="10350" y="23080"/>
                    <a:pt x="10440" y="23058"/>
                  </a:cubicBezTo>
                  <a:cubicBezTo>
                    <a:pt x="10469" y="23051"/>
                    <a:pt x="10499" y="23048"/>
                    <a:pt x="10528" y="23048"/>
                  </a:cubicBezTo>
                  <a:cubicBezTo>
                    <a:pt x="10765" y="23048"/>
                    <a:pt x="11000" y="23246"/>
                    <a:pt x="11223" y="23246"/>
                  </a:cubicBezTo>
                  <a:cubicBezTo>
                    <a:pt x="11254" y="23253"/>
                    <a:pt x="11282" y="23256"/>
                    <a:pt x="11309" y="23256"/>
                  </a:cubicBezTo>
                  <a:cubicBezTo>
                    <a:pt x="11446" y="23256"/>
                    <a:pt x="11538" y="23175"/>
                    <a:pt x="11731" y="23175"/>
                  </a:cubicBezTo>
                  <a:cubicBezTo>
                    <a:pt x="11821" y="23175"/>
                    <a:pt x="11935" y="23193"/>
                    <a:pt x="12085" y="23246"/>
                  </a:cubicBezTo>
                  <a:cubicBezTo>
                    <a:pt x="12603" y="23512"/>
                    <a:pt x="12728" y="23575"/>
                    <a:pt x="13057" y="23575"/>
                  </a:cubicBezTo>
                  <a:cubicBezTo>
                    <a:pt x="13257" y="23537"/>
                    <a:pt x="13336" y="23476"/>
                    <a:pt x="13482" y="23476"/>
                  </a:cubicBezTo>
                  <a:cubicBezTo>
                    <a:pt x="13577" y="23476"/>
                    <a:pt x="13701" y="23501"/>
                    <a:pt x="13904" y="23575"/>
                  </a:cubicBezTo>
                  <a:cubicBezTo>
                    <a:pt x="14499" y="23700"/>
                    <a:pt x="14828" y="23638"/>
                    <a:pt x="14954" y="24030"/>
                  </a:cubicBezTo>
                  <a:cubicBezTo>
                    <a:pt x="15012" y="24335"/>
                    <a:pt x="15070" y="24695"/>
                    <a:pt x="15241" y="24695"/>
                  </a:cubicBezTo>
                  <a:cubicBezTo>
                    <a:pt x="15254" y="24695"/>
                    <a:pt x="15268" y="24692"/>
                    <a:pt x="15283" y="24688"/>
                  </a:cubicBezTo>
                  <a:cubicBezTo>
                    <a:pt x="15471" y="24688"/>
                    <a:pt x="15612" y="23967"/>
                    <a:pt x="15800" y="23841"/>
                  </a:cubicBezTo>
                  <a:cubicBezTo>
                    <a:pt x="15818" y="23832"/>
                    <a:pt x="15836" y="23829"/>
                    <a:pt x="15855" y="23829"/>
                  </a:cubicBezTo>
                  <a:cubicBezTo>
                    <a:pt x="15970" y="23829"/>
                    <a:pt x="16114" y="23967"/>
                    <a:pt x="16396" y="23967"/>
                  </a:cubicBezTo>
                  <a:cubicBezTo>
                    <a:pt x="16709" y="23904"/>
                    <a:pt x="16850" y="23638"/>
                    <a:pt x="16913" y="23575"/>
                  </a:cubicBezTo>
                  <a:cubicBezTo>
                    <a:pt x="16954" y="23555"/>
                    <a:pt x="16997" y="23541"/>
                    <a:pt x="17040" y="23541"/>
                  </a:cubicBezTo>
                  <a:cubicBezTo>
                    <a:pt x="17129" y="23541"/>
                    <a:pt x="17220" y="23599"/>
                    <a:pt x="17305" y="23779"/>
                  </a:cubicBezTo>
                  <a:cubicBezTo>
                    <a:pt x="17392" y="23995"/>
                    <a:pt x="17358" y="24062"/>
                    <a:pt x="17459" y="24062"/>
                  </a:cubicBezTo>
                  <a:cubicBezTo>
                    <a:pt x="17504" y="24062"/>
                    <a:pt x="17576" y="24049"/>
                    <a:pt x="17697" y="24030"/>
                  </a:cubicBezTo>
                  <a:cubicBezTo>
                    <a:pt x="17845" y="24009"/>
                    <a:pt x="17952" y="23995"/>
                    <a:pt x="18038" y="23995"/>
                  </a:cubicBezTo>
                  <a:cubicBezTo>
                    <a:pt x="18214" y="23995"/>
                    <a:pt x="18301" y="24054"/>
                    <a:pt x="18480" y="24233"/>
                  </a:cubicBezTo>
                  <a:cubicBezTo>
                    <a:pt x="18645" y="24437"/>
                    <a:pt x="18804" y="24538"/>
                    <a:pt x="18916" y="24538"/>
                  </a:cubicBezTo>
                  <a:cubicBezTo>
                    <a:pt x="18985" y="24538"/>
                    <a:pt x="19036" y="24499"/>
                    <a:pt x="19060" y="24421"/>
                  </a:cubicBezTo>
                  <a:cubicBezTo>
                    <a:pt x="19139" y="24296"/>
                    <a:pt x="18872" y="24030"/>
                    <a:pt x="19201" y="23841"/>
                  </a:cubicBezTo>
                  <a:cubicBezTo>
                    <a:pt x="19452" y="23638"/>
                    <a:pt x="19593" y="23575"/>
                    <a:pt x="19781" y="23512"/>
                  </a:cubicBezTo>
                  <a:cubicBezTo>
                    <a:pt x="19849" y="23491"/>
                    <a:pt x="19922" y="23477"/>
                    <a:pt x="19993" y="23477"/>
                  </a:cubicBezTo>
                  <a:cubicBezTo>
                    <a:pt x="20133" y="23477"/>
                    <a:pt x="20262" y="23533"/>
                    <a:pt x="20314" y="23700"/>
                  </a:cubicBezTo>
                  <a:cubicBezTo>
                    <a:pt x="20377" y="24030"/>
                    <a:pt x="20502" y="24421"/>
                    <a:pt x="20706" y="24421"/>
                  </a:cubicBezTo>
                  <a:cubicBezTo>
                    <a:pt x="20706" y="24421"/>
                    <a:pt x="20769" y="24437"/>
                    <a:pt x="20839" y="24437"/>
                  </a:cubicBezTo>
                  <a:cubicBezTo>
                    <a:pt x="20910" y="24437"/>
                    <a:pt x="20988" y="24421"/>
                    <a:pt x="21020" y="24359"/>
                  </a:cubicBezTo>
                  <a:cubicBezTo>
                    <a:pt x="21161" y="24296"/>
                    <a:pt x="21098" y="23904"/>
                    <a:pt x="21286" y="23904"/>
                  </a:cubicBezTo>
                  <a:cubicBezTo>
                    <a:pt x="21372" y="23861"/>
                    <a:pt x="21622" y="23781"/>
                    <a:pt x="21789" y="23781"/>
                  </a:cubicBezTo>
                  <a:cubicBezTo>
                    <a:pt x="21866" y="23781"/>
                    <a:pt x="21925" y="23797"/>
                    <a:pt x="21944" y="23841"/>
                  </a:cubicBezTo>
                  <a:cubicBezTo>
                    <a:pt x="22001" y="23954"/>
                    <a:pt x="22057" y="24180"/>
                    <a:pt x="22260" y="24180"/>
                  </a:cubicBezTo>
                  <a:cubicBezTo>
                    <a:pt x="22284" y="24180"/>
                    <a:pt x="22309" y="24177"/>
                    <a:pt x="22336" y="24171"/>
                  </a:cubicBezTo>
                  <a:cubicBezTo>
                    <a:pt x="22665" y="24092"/>
                    <a:pt x="22524" y="23841"/>
                    <a:pt x="22791" y="23779"/>
                  </a:cubicBezTo>
                  <a:cubicBezTo>
                    <a:pt x="22920" y="23725"/>
                    <a:pt x="23057" y="23619"/>
                    <a:pt x="23190" y="23619"/>
                  </a:cubicBezTo>
                  <a:cubicBezTo>
                    <a:pt x="23251" y="23619"/>
                    <a:pt x="23312" y="23641"/>
                    <a:pt x="23371" y="23700"/>
                  </a:cubicBezTo>
                  <a:cubicBezTo>
                    <a:pt x="23624" y="23894"/>
                    <a:pt x="24103" y="24426"/>
                    <a:pt x="24325" y="24426"/>
                  </a:cubicBezTo>
                  <a:cubicBezTo>
                    <a:pt x="24337" y="24426"/>
                    <a:pt x="24348" y="24425"/>
                    <a:pt x="24358" y="24421"/>
                  </a:cubicBezTo>
                  <a:cubicBezTo>
                    <a:pt x="24546" y="24359"/>
                    <a:pt x="24484" y="24171"/>
                    <a:pt x="24296" y="23700"/>
                  </a:cubicBezTo>
                  <a:cubicBezTo>
                    <a:pt x="24155" y="23246"/>
                    <a:pt x="24029" y="22525"/>
                    <a:pt x="24092" y="22274"/>
                  </a:cubicBezTo>
                  <a:cubicBezTo>
                    <a:pt x="24155" y="22070"/>
                    <a:pt x="24296" y="21224"/>
                    <a:pt x="24546" y="21098"/>
                  </a:cubicBezTo>
                  <a:cubicBezTo>
                    <a:pt x="24675" y="21019"/>
                    <a:pt x="24794" y="21001"/>
                    <a:pt x="24903" y="21001"/>
                  </a:cubicBezTo>
                  <a:cubicBezTo>
                    <a:pt x="24987" y="21001"/>
                    <a:pt x="25064" y="21012"/>
                    <a:pt x="25134" y="21012"/>
                  </a:cubicBezTo>
                  <a:cubicBezTo>
                    <a:pt x="25207" y="21012"/>
                    <a:pt x="25272" y="21001"/>
                    <a:pt x="25330" y="20957"/>
                  </a:cubicBezTo>
                  <a:cubicBezTo>
                    <a:pt x="25471" y="20769"/>
                    <a:pt x="25408" y="20644"/>
                    <a:pt x="25534" y="20440"/>
                  </a:cubicBezTo>
                  <a:cubicBezTo>
                    <a:pt x="25597" y="20252"/>
                    <a:pt x="25988" y="20048"/>
                    <a:pt x="26051" y="20048"/>
                  </a:cubicBezTo>
                  <a:cubicBezTo>
                    <a:pt x="26101" y="20098"/>
                    <a:pt x="26278" y="20197"/>
                    <a:pt x="26482" y="20197"/>
                  </a:cubicBezTo>
                  <a:cubicBezTo>
                    <a:pt x="26536" y="20197"/>
                    <a:pt x="26591" y="20190"/>
                    <a:pt x="26647" y="20174"/>
                  </a:cubicBezTo>
                  <a:cubicBezTo>
                    <a:pt x="26898" y="20048"/>
                    <a:pt x="26835" y="19719"/>
                    <a:pt x="26976" y="19656"/>
                  </a:cubicBezTo>
                  <a:cubicBezTo>
                    <a:pt x="27101" y="19531"/>
                    <a:pt x="27948" y="19531"/>
                    <a:pt x="28402" y="19531"/>
                  </a:cubicBezTo>
                  <a:cubicBezTo>
                    <a:pt x="28214" y="19202"/>
                    <a:pt x="28151" y="18873"/>
                    <a:pt x="27948" y="18685"/>
                  </a:cubicBezTo>
                  <a:cubicBezTo>
                    <a:pt x="27822" y="18481"/>
                    <a:pt x="27556" y="18418"/>
                    <a:pt x="27556" y="18089"/>
                  </a:cubicBezTo>
                  <a:cubicBezTo>
                    <a:pt x="27493" y="17823"/>
                    <a:pt x="27556" y="16584"/>
                    <a:pt x="27227" y="16130"/>
                  </a:cubicBezTo>
                  <a:cubicBezTo>
                    <a:pt x="26835" y="15738"/>
                    <a:pt x="26114" y="15346"/>
                    <a:pt x="26114" y="15080"/>
                  </a:cubicBezTo>
                  <a:cubicBezTo>
                    <a:pt x="26051" y="14766"/>
                    <a:pt x="25988" y="14045"/>
                    <a:pt x="26192" y="13982"/>
                  </a:cubicBezTo>
                  <a:cubicBezTo>
                    <a:pt x="26318" y="13904"/>
                    <a:pt x="26584" y="13841"/>
                    <a:pt x="26647" y="13779"/>
                  </a:cubicBezTo>
                  <a:cubicBezTo>
                    <a:pt x="26709" y="13716"/>
                    <a:pt x="26647" y="13449"/>
                    <a:pt x="26898" y="13449"/>
                  </a:cubicBezTo>
                  <a:cubicBezTo>
                    <a:pt x="27164" y="13512"/>
                    <a:pt x="27368" y="13449"/>
                    <a:pt x="27493" y="13653"/>
                  </a:cubicBezTo>
                  <a:cubicBezTo>
                    <a:pt x="27600" y="13866"/>
                    <a:pt x="27808" y="14135"/>
                    <a:pt x="28146" y="14135"/>
                  </a:cubicBezTo>
                  <a:cubicBezTo>
                    <a:pt x="28206" y="14135"/>
                    <a:pt x="28271" y="14127"/>
                    <a:pt x="28340" y="14108"/>
                  </a:cubicBezTo>
                  <a:cubicBezTo>
                    <a:pt x="28857" y="14045"/>
                    <a:pt x="29249" y="13904"/>
                    <a:pt x="29390" y="13716"/>
                  </a:cubicBezTo>
                  <a:cubicBezTo>
                    <a:pt x="29578" y="13512"/>
                    <a:pt x="29907" y="12932"/>
                    <a:pt x="30173" y="12869"/>
                  </a:cubicBezTo>
                  <a:cubicBezTo>
                    <a:pt x="30362" y="12807"/>
                    <a:pt x="30565" y="12807"/>
                    <a:pt x="30503" y="12603"/>
                  </a:cubicBezTo>
                  <a:cubicBezTo>
                    <a:pt x="30424" y="12415"/>
                    <a:pt x="29782" y="12086"/>
                    <a:pt x="29719" y="11757"/>
                  </a:cubicBezTo>
                  <a:cubicBezTo>
                    <a:pt x="29641" y="11490"/>
                    <a:pt x="29719" y="11302"/>
                    <a:pt x="29641" y="11239"/>
                  </a:cubicBezTo>
                  <a:cubicBezTo>
                    <a:pt x="29515" y="11161"/>
                    <a:pt x="28998" y="11036"/>
                    <a:pt x="28857" y="10910"/>
                  </a:cubicBezTo>
                  <a:cubicBezTo>
                    <a:pt x="28731" y="10769"/>
                    <a:pt x="28669" y="10518"/>
                    <a:pt x="28465" y="10456"/>
                  </a:cubicBezTo>
                  <a:cubicBezTo>
                    <a:pt x="28393" y="10456"/>
                    <a:pt x="28197" y="10465"/>
                    <a:pt x="27977" y="10465"/>
                  </a:cubicBezTo>
                  <a:cubicBezTo>
                    <a:pt x="27620" y="10465"/>
                    <a:pt x="27203" y="10441"/>
                    <a:pt x="27164" y="10315"/>
                  </a:cubicBezTo>
                  <a:cubicBezTo>
                    <a:pt x="27039" y="10189"/>
                    <a:pt x="27164" y="9735"/>
                    <a:pt x="27101" y="9531"/>
                  </a:cubicBezTo>
                  <a:cubicBezTo>
                    <a:pt x="27101" y="9405"/>
                    <a:pt x="26835" y="9076"/>
                    <a:pt x="26584" y="9014"/>
                  </a:cubicBezTo>
                  <a:cubicBezTo>
                    <a:pt x="26380" y="8888"/>
                    <a:pt x="26114" y="8888"/>
                    <a:pt x="25800" y="8810"/>
                  </a:cubicBezTo>
                  <a:cubicBezTo>
                    <a:pt x="25471" y="8684"/>
                    <a:pt x="25017" y="8496"/>
                    <a:pt x="24876" y="8230"/>
                  </a:cubicBezTo>
                  <a:cubicBezTo>
                    <a:pt x="24750" y="8026"/>
                    <a:pt x="24484" y="7775"/>
                    <a:pt x="24421" y="7713"/>
                  </a:cubicBezTo>
                  <a:cubicBezTo>
                    <a:pt x="24358" y="7572"/>
                    <a:pt x="24358" y="7383"/>
                    <a:pt x="24421" y="7180"/>
                  </a:cubicBezTo>
                  <a:cubicBezTo>
                    <a:pt x="24484" y="6992"/>
                    <a:pt x="24421" y="6788"/>
                    <a:pt x="24296" y="6788"/>
                  </a:cubicBezTo>
                  <a:cubicBezTo>
                    <a:pt x="24155" y="6788"/>
                    <a:pt x="24029" y="6788"/>
                    <a:pt x="23904" y="6662"/>
                  </a:cubicBezTo>
                  <a:cubicBezTo>
                    <a:pt x="23841" y="6459"/>
                    <a:pt x="23057" y="5753"/>
                    <a:pt x="22979" y="5550"/>
                  </a:cubicBezTo>
                  <a:cubicBezTo>
                    <a:pt x="22979" y="5283"/>
                    <a:pt x="22979" y="5220"/>
                    <a:pt x="23245" y="5095"/>
                  </a:cubicBezTo>
                  <a:cubicBezTo>
                    <a:pt x="23449" y="4891"/>
                    <a:pt x="23512" y="4766"/>
                    <a:pt x="23449" y="4578"/>
                  </a:cubicBezTo>
                  <a:cubicBezTo>
                    <a:pt x="23449" y="4437"/>
                    <a:pt x="22916" y="3528"/>
                    <a:pt x="22979" y="3324"/>
                  </a:cubicBezTo>
                  <a:cubicBezTo>
                    <a:pt x="23057" y="3198"/>
                    <a:pt x="23308" y="3073"/>
                    <a:pt x="23308" y="2744"/>
                  </a:cubicBezTo>
                  <a:cubicBezTo>
                    <a:pt x="23371" y="2415"/>
                    <a:pt x="23057" y="1506"/>
                    <a:pt x="22916" y="1364"/>
                  </a:cubicBezTo>
                  <a:cubicBezTo>
                    <a:pt x="22885" y="1333"/>
                    <a:pt x="22866" y="1323"/>
                    <a:pt x="22849" y="1323"/>
                  </a:cubicBezTo>
                  <a:cubicBezTo>
                    <a:pt x="22809" y="1323"/>
                    <a:pt x="22785" y="1383"/>
                    <a:pt x="22661" y="1383"/>
                  </a:cubicBezTo>
                  <a:cubicBezTo>
                    <a:pt x="22625" y="1383"/>
                    <a:pt x="22580" y="1378"/>
                    <a:pt x="22524" y="1364"/>
                  </a:cubicBezTo>
                  <a:cubicBezTo>
                    <a:pt x="22274" y="1302"/>
                    <a:pt x="21803" y="1239"/>
                    <a:pt x="21615" y="1051"/>
                  </a:cubicBezTo>
                  <a:cubicBezTo>
                    <a:pt x="21408" y="893"/>
                    <a:pt x="21249" y="744"/>
                    <a:pt x="21063" y="744"/>
                  </a:cubicBezTo>
                  <a:cubicBezTo>
                    <a:pt x="21010" y="744"/>
                    <a:pt x="20954" y="756"/>
                    <a:pt x="20894" y="785"/>
                  </a:cubicBezTo>
                  <a:cubicBezTo>
                    <a:pt x="20706" y="910"/>
                    <a:pt x="20111" y="1051"/>
                    <a:pt x="19781" y="1239"/>
                  </a:cubicBezTo>
                  <a:cubicBezTo>
                    <a:pt x="19452" y="1364"/>
                    <a:pt x="19139" y="1835"/>
                    <a:pt x="18935" y="1897"/>
                  </a:cubicBezTo>
                  <a:cubicBezTo>
                    <a:pt x="18834" y="1897"/>
                    <a:pt x="18734" y="1906"/>
                    <a:pt x="18647" y="1906"/>
                  </a:cubicBezTo>
                  <a:cubicBezTo>
                    <a:pt x="18505" y="1906"/>
                    <a:pt x="18394" y="1882"/>
                    <a:pt x="18355" y="1756"/>
                  </a:cubicBezTo>
                  <a:cubicBezTo>
                    <a:pt x="18214" y="1631"/>
                    <a:pt x="18089" y="1302"/>
                    <a:pt x="18214" y="1051"/>
                  </a:cubicBezTo>
                  <a:cubicBezTo>
                    <a:pt x="18355" y="847"/>
                    <a:pt x="18480" y="581"/>
                    <a:pt x="18214" y="455"/>
                  </a:cubicBezTo>
                  <a:cubicBezTo>
                    <a:pt x="18064" y="355"/>
                    <a:pt x="17572" y="245"/>
                    <a:pt x="17277" y="245"/>
                  </a:cubicBezTo>
                  <a:cubicBezTo>
                    <a:pt x="17203" y="245"/>
                    <a:pt x="17142" y="252"/>
                    <a:pt x="17101" y="267"/>
                  </a:cubicBezTo>
                  <a:cubicBezTo>
                    <a:pt x="16913" y="330"/>
                    <a:pt x="16584" y="659"/>
                    <a:pt x="16317" y="659"/>
                  </a:cubicBezTo>
                  <a:cubicBezTo>
                    <a:pt x="16067" y="659"/>
                    <a:pt x="15863" y="330"/>
                    <a:pt x="15675" y="126"/>
                  </a:cubicBezTo>
                  <a:cubicBezTo>
                    <a:pt x="15607" y="64"/>
                    <a:pt x="15562" y="43"/>
                    <a:pt x="15515" y="43"/>
                  </a:cubicBezTo>
                  <a:cubicBezTo>
                    <a:pt x="15420" y="43"/>
                    <a:pt x="15319" y="126"/>
                    <a:pt x="15016" y="126"/>
                  </a:cubicBezTo>
                  <a:cubicBezTo>
                    <a:pt x="14687" y="126"/>
                    <a:pt x="14436" y="126"/>
                    <a:pt x="14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4191;p93">
              <a:extLst>
                <a:ext uri="{FF2B5EF4-FFF2-40B4-BE49-F238E27FC236}">
                  <a16:creationId xmlns:a16="http://schemas.microsoft.com/office/drawing/2014/main" id="{9C813B3D-B359-8BA1-1225-F3863660E2C5}"/>
                </a:ext>
              </a:extLst>
            </p:cNvPr>
            <p:cNvSpPr/>
            <p:nvPr/>
          </p:nvSpPr>
          <p:spPr>
            <a:xfrm>
              <a:off x="2782125" y="636200"/>
              <a:ext cx="1503975" cy="1687450"/>
            </a:xfrm>
            <a:custGeom>
              <a:avLst/>
              <a:gdLst/>
              <a:ahLst/>
              <a:cxnLst/>
              <a:rect l="l" t="t" r="r" b="b"/>
              <a:pathLst>
                <a:path w="60159" h="67498" extrusionOk="0">
                  <a:moveTo>
                    <a:pt x="53068" y="1"/>
                  </a:moveTo>
                  <a:cubicBezTo>
                    <a:pt x="53016" y="1"/>
                    <a:pt x="52964" y="92"/>
                    <a:pt x="52964" y="143"/>
                  </a:cubicBezTo>
                  <a:cubicBezTo>
                    <a:pt x="52964" y="206"/>
                    <a:pt x="52839" y="206"/>
                    <a:pt x="52776" y="347"/>
                  </a:cubicBezTo>
                  <a:cubicBezTo>
                    <a:pt x="52776" y="410"/>
                    <a:pt x="52964" y="739"/>
                    <a:pt x="52964" y="802"/>
                  </a:cubicBezTo>
                  <a:cubicBezTo>
                    <a:pt x="52952" y="813"/>
                    <a:pt x="52934" y="818"/>
                    <a:pt x="52911" y="818"/>
                  </a:cubicBezTo>
                  <a:cubicBezTo>
                    <a:pt x="52813" y="818"/>
                    <a:pt x="52636" y="724"/>
                    <a:pt x="52572" y="660"/>
                  </a:cubicBezTo>
                  <a:cubicBezTo>
                    <a:pt x="52572" y="660"/>
                    <a:pt x="52461" y="633"/>
                    <a:pt x="52368" y="633"/>
                  </a:cubicBezTo>
                  <a:cubicBezTo>
                    <a:pt x="52322" y="633"/>
                    <a:pt x="52280" y="640"/>
                    <a:pt x="52259" y="660"/>
                  </a:cubicBezTo>
                  <a:cubicBezTo>
                    <a:pt x="52259" y="660"/>
                    <a:pt x="52384" y="864"/>
                    <a:pt x="52384" y="927"/>
                  </a:cubicBezTo>
                  <a:cubicBezTo>
                    <a:pt x="52447" y="927"/>
                    <a:pt x="52322" y="927"/>
                    <a:pt x="52181" y="990"/>
                  </a:cubicBezTo>
                  <a:cubicBezTo>
                    <a:pt x="52055" y="1052"/>
                    <a:pt x="52181" y="1193"/>
                    <a:pt x="52181" y="1256"/>
                  </a:cubicBezTo>
                  <a:cubicBezTo>
                    <a:pt x="52181" y="1277"/>
                    <a:pt x="52247" y="1284"/>
                    <a:pt x="52337" y="1284"/>
                  </a:cubicBezTo>
                  <a:cubicBezTo>
                    <a:pt x="52518" y="1284"/>
                    <a:pt x="52797" y="1256"/>
                    <a:pt x="52839" y="1256"/>
                  </a:cubicBezTo>
                  <a:cubicBezTo>
                    <a:pt x="52851" y="1244"/>
                    <a:pt x="52861" y="1239"/>
                    <a:pt x="52868" y="1239"/>
                  </a:cubicBezTo>
                  <a:cubicBezTo>
                    <a:pt x="52902" y="1239"/>
                    <a:pt x="52902" y="1331"/>
                    <a:pt x="52902" y="1381"/>
                  </a:cubicBezTo>
                  <a:cubicBezTo>
                    <a:pt x="52902" y="1444"/>
                    <a:pt x="53043" y="1585"/>
                    <a:pt x="52964" y="1648"/>
                  </a:cubicBezTo>
                  <a:cubicBezTo>
                    <a:pt x="52938" y="1661"/>
                    <a:pt x="52905" y="1666"/>
                    <a:pt x="52869" y="1666"/>
                  </a:cubicBezTo>
                  <a:cubicBezTo>
                    <a:pt x="52771" y="1666"/>
                    <a:pt x="52651" y="1630"/>
                    <a:pt x="52574" y="1630"/>
                  </a:cubicBezTo>
                  <a:cubicBezTo>
                    <a:pt x="52545" y="1630"/>
                    <a:pt x="52523" y="1635"/>
                    <a:pt x="52510" y="1648"/>
                  </a:cubicBezTo>
                  <a:cubicBezTo>
                    <a:pt x="52447" y="1648"/>
                    <a:pt x="52572" y="1914"/>
                    <a:pt x="52572" y="1914"/>
                  </a:cubicBezTo>
                  <a:cubicBezTo>
                    <a:pt x="52572" y="1977"/>
                    <a:pt x="52384" y="2040"/>
                    <a:pt x="52322" y="2040"/>
                  </a:cubicBezTo>
                  <a:cubicBezTo>
                    <a:pt x="52322" y="2040"/>
                    <a:pt x="52322" y="2306"/>
                    <a:pt x="52384" y="2369"/>
                  </a:cubicBezTo>
                  <a:cubicBezTo>
                    <a:pt x="52384" y="2432"/>
                    <a:pt x="52384" y="2432"/>
                    <a:pt x="52259" y="2432"/>
                  </a:cubicBezTo>
                  <a:cubicBezTo>
                    <a:pt x="52118" y="2494"/>
                    <a:pt x="52259" y="2557"/>
                    <a:pt x="52259" y="2557"/>
                  </a:cubicBezTo>
                  <a:cubicBezTo>
                    <a:pt x="52259" y="2620"/>
                    <a:pt x="52510" y="2823"/>
                    <a:pt x="52447" y="2949"/>
                  </a:cubicBezTo>
                  <a:cubicBezTo>
                    <a:pt x="52428" y="2970"/>
                    <a:pt x="52407" y="2980"/>
                    <a:pt x="52385" y="2980"/>
                  </a:cubicBezTo>
                  <a:cubicBezTo>
                    <a:pt x="52264" y="2980"/>
                    <a:pt x="52118" y="2698"/>
                    <a:pt x="52118" y="2698"/>
                  </a:cubicBezTo>
                  <a:cubicBezTo>
                    <a:pt x="52118" y="2698"/>
                    <a:pt x="52055" y="2949"/>
                    <a:pt x="51992" y="3012"/>
                  </a:cubicBezTo>
                  <a:cubicBezTo>
                    <a:pt x="51992" y="3153"/>
                    <a:pt x="52181" y="3278"/>
                    <a:pt x="52181" y="3341"/>
                  </a:cubicBezTo>
                  <a:cubicBezTo>
                    <a:pt x="52181" y="3377"/>
                    <a:pt x="52168" y="3390"/>
                    <a:pt x="52148" y="3390"/>
                  </a:cubicBezTo>
                  <a:cubicBezTo>
                    <a:pt x="52088" y="3390"/>
                    <a:pt x="51960" y="3278"/>
                    <a:pt x="51867" y="3278"/>
                  </a:cubicBezTo>
                  <a:cubicBezTo>
                    <a:pt x="51789" y="3278"/>
                    <a:pt x="51726" y="3341"/>
                    <a:pt x="51726" y="3403"/>
                  </a:cubicBezTo>
                  <a:cubicBezTo>
                    <a:pt x="51663" y="3545"/>
                    <a:pt x="51663" y="3795"/>
                    <a:pt x="51601" y="3874"/>
                  </a:cubicBezTo>
                  <a:cubicBezTo>
                    <a:pt x="51547" y="3928"/>
                    <a:pt x="51435" y="4074"/>
                    <a:pt x="51365" y="4074"/>
                  </a:cubicBezTo>
                  <a:cubicBezTo>
                    <a:pt x="51353" y="4074"/>
                    <a:pt x="51343" y="4071"/>
                    <a:pt x="51334" y="4062"/>
                  </a:cubicBezTo>
                  <a:lnTo>
                    <a:pt x="51334" y="2620"/>
                  </a:lnTo>
                  <a:cubicBezTo>
                    <a:pt x="51314" y="2540"/>
                    <a:pt x="51288" y="2511"/>
                    <a:pt x="51257" y="2511"/>
                  </a:cubicBezTo>
                  <a:cubicBezTo>
                    <a:pt x="51190" y="2511"/>
                    <a:pt x="51101" y="2645"/>
                    <a:pt x="51005" y="2698"/>
                  </a:cubicBezTo>
                  <a:cubicBezTo>
                    <a:pt x="50880" y="2698"/>
                    <a:pt x="50880" y="2620"/>
                    <a:pt x="50942" y="2557"/>
                  </a:cubicBezTo>
                  <a:cubicBezTo>
                    <a:pt x="51005" y="2494"/>
                    <a:pt x="51334" y="1977"/>
                    <a:pt x="51271" y="1711"/>
                  </a:cubicBezTo>
                  <a:cubicBezTo>
                    <a:pt x="51209" y="1523"/>
                    <a:pt x="51146" y="1648"/>
                    <a:pt x="51146" y="1523"/>
                  </a:cubicBezTo>
                  <a:cubicBezTo>
                    <a:pt x="51209" y="1444"/>
                    <a:pt x="51271" y="1381"/>
                    <a:pt x="51271" y="1319"/>
                  </a:cubicBezTo>
                  <a:cubicBezTo>
                    <a:pt x="51221" y="1218"/>
                    <a:pt x="51131" y="1108"/>
                    <a:pt x="51057" y="1108"/>
                  </a:cubicBezTo>
                  <a:cubicBezTo>
                    <a:pt x="51038" y="1108"/>
                    <a:pt x="51021" y="1115"/>
                    <a:pt x="51005" y="1131"/>
                  </a:cubicBezTo>
                  <a:cubicBezTo>
                    <a:pt x="50942" y="1256"/>
                    <a:pt x="50488" y="2165"/>
                    <a:pt x="50425" y="2165"/>
                  </a:cubicBezTo>
                  <a:cubicBezTo>
                    <a:pt x="50362" y="2228"/>
                    <a:pt x="50300" y="2306"/>
                    <a:pt x="50300" y="2494"/>
                  </a:cubicBezTo>
                  <a:cubicBezTo>
                    <a:pt x="50300" y="2620"/>
                    <a:pt x="50221" y="2949"/>
                    <a:pt x="50159" y="3090"/>
                  </a:cubicBezTo>
                  <a:cubicBezTo>
                    <a:pt x="50096" y="3215"/>
                    <a:pt x="49579" y="4187"/>
                    <a:pt x="49438" y="4266"/>
                  </a:cubicBezTo>
                  <a:cubicBezTo>
                    <a:pt x="49375" y="4391"/>
                    <a:pt x="49516" y="4516"/>
                    <a:pt x="49579" y="4657"/>
                  </a:cubicBezTo>
                  <a:cubicBezTo>
                    <a:pt x="49704" y="4720"/>
                    <a:pt x="49641" y="4908"/>
                    <a:pt x="49579" y="4971"/>
                  </a:cubicBezTo>
                  <a:cubicBezTo>
                    <a:pt x="49516" y="5112"/>
                    <a:pt x="49438" y="5237"/>
                    <a:pt x="49312" y="5237"/>
                  </a:cubicBezTo>
                  <a:cubicBezTo>
                    <a:pt x="49249" y="5300"/>
                    <a:pt x="49249" y="5504"/>
                    <a:pt x="49249" y="5566"/>
                  </a:cubicBezTo>
                  <a:cubicBezTo>
                    <a:pt x="49204" y="5658"/>
                    <a:pt x="49158" y="5716"/>
                    <a:pt x="49106" y="5716"/>
                  </a:cubicBezTo>
                  <a:cubicBezTo>
                    <a:pt x="49087" y="5716"/>
                    <a:pt x="49067" y="5709"/>
                    <a:pt x="49046" y="5692"/>
                  </a:cubicBezTo>
                  <a:cubicBezTo>
                    <a:pt x="48983" y="5692"/>
                    <a:pt x="48983" y="5629"/>
                    <a:pt x="48983" y="5504"/>
                  </a:cubicBezTo>
                  <a:cubicBezTo>
                    <a:pt x="48983" y="5460"/>
                    <a:pt x="48971" y="5443"/>
                    <a:pt x="48952" y="5443"/>
                  </a:cubicBezTo>
                  <a:cubicBezTo>
                    <a:pt x="48911" y="5443"/>
                    <a:pt x="48838" y="5523"/>
                    <a:pt x="48795" y="5566"/>
                  </a:cubicBezTo>
                  <a:cubicBezTo>
                    <a:pt x="48795" y="5619"/>
                    <a:pt x="48650" y="5772"/>
                    <a:pt x="48605" y="5772"/>
                  </a:cubicBezTo>
                  <a:cubicBezTo>
                    <a:pt x="48596" y="5772"/>
                    <a:pt x="48591" y="5767"/>
                    <a:pt x="48591" y="5755"/>
                  </a:cubicBezTo>
                  <a:cubicBezTo>
                    <a:pt x="48528" y="5629"/>
                    <a:pt x="48528" y="5441"/>
                    <a:pt x="48654" y="5112"/>
                  </a:cubicBezTo>
                  <a:cubicBezTo>
                    <a:pt x="48732" y="4783"/>
                    <a:pt x="48858" y="4783"/>
                    <a:pt x="48920" y="4657"/>
                  </a:cubicBezTo>
                  <a:cubicBezTo>
                    <a:pt x="48983" y="4579"/>
                    <a:pt x="49046" y="4454"/>
                    <a:pt x="49046" y="4454"/>
                  </a:cubicBezTo>
                  <a:cubicBezTo>
                    <a:pt x="49046" y="4391"/>
                    <a:pt x="48920" y="4124"/>
                    <a:pt x="48920" y="4062"/>
                  </a:cubicBezTo>
                  <a:cubicBezTo>
                    <a:pt x="48920" y="3999"/>
                    <a:pt x="49046" y="3999"/>
                    <a:pt x="49124" y="3999"/>
                  </a:cubicBezTo>
                  <a:cubicBezTo>
                    <a:pt x="49124" y="3936"/>
                    <a:pt x="49124" y="3874"/>
                    <a:pt x="49187" y="3795"/>
                  </a:cubicBezTo>
                  <a:cubicBezTo>
                    <a:pt x="49249" y="3733"/>
                    <a:pt x="49187" y="3670"/>
                    <a:pt x="49187" y="3545"/>
                  </a:cubicBezTo>
                  <a:cubicBezTo>
                    <a:pt x="49187" y="3341"/>
                    <a:pt x="49046" y="3482"/>
                    <a:pt x="49046" y="3341"/>
                  </a:cubicBezTo>
                  <a:cubicBezTo>
                    <a:pt x="48983" y="3278"/>
                    <a:pt x="48920" y="3153"/>
                    <a:pt x="48920" y="2949"/>
                  </a:cubicBezTo>
                  <a:cubicBezTo>
                    <a:pt x="48983" y="2823"/>
                    <a:pt x="49375" y="2494"/>
                    <a:pt x="49375" y="2369"/>
                  </a:cubicBezTo>
                  <a:cubicBezTo>
                    <a:pt x="49438" y="2306"/>
                    <a:pt x="49579" y="2228"/>
                    <a:pt x="49641" y="2228"/>
                  </a:cubicBezTo>
                  <a:cubicBezTo>
                    <a:pt x="49704" y="2228"/>
                    <a:pt x="49704" y="2102"/>
                    <a:pt x="49704" y="1977"/>
                  </a:cubicBezTo>
                  <a:cubicBezTo>
                    <a:pt x="49767" y="1836"/>
                    <a:pt x="50033" y="1585"/>
                    <a:pt x="50033" y="1523"/>
                  </a:cubicBezTo>
                  <a:cubicBezTo>
                    <a:pt x="50096" y="1444"/>
                    <a:pt x="49970" y="1381"/>
                    <a:pt x="49908" y="1381"/>
                  </a:cubicBezTo>
                  <a:cubicBezTo>
                    <a:pt x="49786" y="1381"/>
                    <a:pt x="49675" y="1535"/>
                    <a:pt x="49607" y="1535"/>
                  </a:cubicBezTo>
                  <a:cubicBezTo>
                    <a:pt x="49596" y="1535"/>
                    <a:pt x="49587" y="1531"/>
                    <a:pt x="49579" y="1523"/>
                  </a:cubicBezTo>
                  <a:cubicBezTo>
                    <a:pt x="49579" y="1444"/>
                    <a:pt x="49579" y="1444"/>
                    <a:pt x="49516" y="1381"/>
                  </a:cubicBezTo>
                  <a:cubicBezTo>
                    <a:pt x="49438" y="1381"/>
                    <a:pt x="49375" y="1523"/>
                    <a:pt x="49249" y="1523"/>
                  </a:cubicBezTo>
                  <a:cubicBezTo>
                    <a:pt x="49187" y="1523"/>
                    <a:pt x="49312" y="1319"/>
                    <a:pt x="49312" y="1319"/>
                  </a:cubicBezTo>
                  <a:cubicBezTo>
                    <a:pt x="49258" y="1319"/>
                    <a:pt x="49159" y="1181"/>
                    <a:pt x="49042" y="1181"/>
                  </a:cubicBezTo>
                  <a:cubicBezTo>
                    <a:pt x="49023" y="1181"/>
                    <a:pt x="49003" y="1184"/>
                    <a:pt x="48983" y="1193"/>
                  </a:cubicBezTo>
                  <a:cubicBezTo>
                    <a:pt x="48920" y="1193"/>
                    <a:pt x="49124" y="1648"/>
                    <a:pt x="49124" y="1773"/>
                  </a:cubicBezTo>
                  <a:cubicBezTo>
                    <a:pt x="49124" y="1836"/>
                    <a:pt x="48858" y="1914"/>
                    <a:pt x="48795" y="1914"/>
                  </a:cubicBezTo>
                  <a:cubicBezTo>
                    <a:pt x="48732" y="1914"/>
                    <a:pt x="48795" y="1585"/>
                    <a:pt x="48732" y="1444"/>
                  </a:cubicBezTo>
                  <a:cubicBezTo>
                    <a:pt x="48732" y="1426"/>
                    <a:pt x="48721" y="1419"/>
                    <a:pt x="48704" y="1419"/>
                  </a:cubicBezTo>
                  <a:cubicBezTo>
                    <a:pt x="48663" y="1419"/>
                    <a:pt x="48591" y="1467"/>
                    <a:pt x="48591" y="1523"/>
                  </a:cubicBezTo>
                  <a:cubicBezTo>
                    <a:pt x="48573" y="1540"/>
                    <a:pt x="48550" y="1548"/>
                    <a:pt x="48528" y="1548"/>
                  </a:cubicBezTo>
                  <a:cubicBezTo>
                    <a:pt x="48472" y="1548"/>
                    <a:pt x="48421" y="1500"/>
                    <a:pt x="48466" y="1444"/>
                  </a:cubicBezTo>
                  <a:cubicBezTo>
                    <a:pt x="48466" y="1381"/>
                    <a:pt x="48403" y="1193"/>
                    <a:pt x="48262" y="1131"/>
                  </a:cubicBezTo>
                  <a:cubicBezTo>
                    <a:pt x="48137" y="1131"/>
                    <a:pt x="48262" y="1319"/>
                    <a:pt x="48262" y="1444"/>
                  </a:cubicBezTo>
                  <a:cubicBezTo>
                    <a:pt x="48262" y="1488"/>
                    <a:pt x="48244" y="1505"/>
                    <a:pt x="48216" y="1505"/>
                  </a:cubicBezTo>
                  <a:cubicBezTo>
                    <a:pt x="48157" y="1505"/>
                    <a:pt x="48054" y="1425"/>
                    <a:pt x="48011" y="1381"/>
                  </a:cubicBezTo>
                  <a:cubicBezTo>
                    <a:pt x="47948" y="1319"/>
                    <a:pt x="47948" y="1193"/>
                    <a:pt x="47745" y="1193"/>
                  </a:cubicBezTo>
                  <a:cubicBezTo>
                    <a:pt x="47557" y="1256"/>
                    <a:pt x="47807" y="1444"/>
                    <a:pt x="47807" y="1585"/>
                  </a:cubicBezTo>
                  <a:cubicBezTo>
                    <a:pt x="47847" y="1704"/>
                    <a:pt x="47837" y="1748"/>
                    <a:pt x="47791" y="1748"/>
                  </a:cubicBezTo>
                  <a:cubicBezTo>
                    <a:pt x="47765" y="1748"/>
                    <a:pt x="47728" y="1734"/>
                    <a:pt x="47682" y="1711"/>
                  </a:cubicBezTo>
                  <a:cubicBezTo>
                    <a:pt x="47576" y="1658"/>
                    <a:pt x="47415" y="1505"/>
                    <a:pt x="47329" y="1505"/>
                  </a:cubicBezTo>
                  <a:cubicBezTo>
                    <a:pt x="47313" y="1505"/>
                    <a:pt x="47300" y="1510"/>
                    <a:pt x="47290" y="1523"/>
                  </a:cubicBezTo>
                  <a:cubicBezTo>
                    <a:pt x="47227" y="1585"/>
                    <a:pt x="47227" y="1648"/>
                    <a:pt x="47290" y="1773"/>
                  </a:cubicBezTo>
                  <a:lnTo>
                    <a:pt x="47290" y="1977"/>
                  </a:lnTo>
                  <a:cubicBezTo>
                    <a:pt x="47353" y="2102"/>
                    <a:pt x="47619" y="2040"/>
                    <a:pt x="47682" y="2102"/>
                  </a:cubicBezTo>
                  <a:cubicBezTo>
                    <a:pt x="47807" y="2165"/>
                    <a:pt x="47745" y="2306"/>
                    <a:pt x="47745" y="2369"/>
                  </a:cubicBezTo>
                  <a:cubicBezTo>
                    <a:pt x="47807" y="2432"/>
                    <a:pt x="48011" y="2432"/>
                    <a:pt x="48011" y="2557"/>
                  </a:cubicBezTo>
                  <a:cubicBezTo>
                    <a:pt x="48011" y="2620"/>
                    <a:pt x="48011" y="2698"/>
                    <a:pt x="48074" y="2823"/>
                  </a:cubicBezTo>
                  <a:cubicBezTo>
                    <a:pt x="48137" y="2949"/>
                    <a:pt x="48074" y="2949"/>
                    <a:pt x="47870" y="2949"/>
                  </a:cubicBezTo>
                  <a:cubicBezTo>
                    <a:pt x="47745" y="2949"/>
                    <a:pt x="47557" y="2557"/>
                    <a:pt x="47416" y="2557"/>
                  </a:cubicBezTo>
                  <a:cubicBezTo>
                    <a:pt x="47410" y="2552"/>
                    <a:pt x="47406" y="2549"/>
                    <a:pt x="47402" y="2549"/>
                  </a:cubicBezTo>
                  <a:lnTo>
                    <a:pt x="47402" y="2549"/>
                  </a:lnTo>
                  <a:cubicBezTo>
                    <a:pt x="47364" y="2549"/>
                    <a:pt x="47421" y="2834"/>
                    <a:pt x="47478" y="2949"/>
                  </a:cubicBezTo>
                  <a:cubicBezTo>
                    <a:pt x="47478" y="3012"/>
                    <a:pt x="47086" y="3215"/>
                    <a:pt x="47024" y="3341"/>
                  </a:cubicBezTo>
                  <a:cubicBezTo>
                    <a:pt x="46961" y="3403"/>
                    <a:pt x="47086" y="3403"/>
                    <a:pt x="47353" y="3545"/>
                  </a:cubicBezTo>
                  <a:cubicBezTo>
                    <a:pt x="47619" y="3607"/>
                    <a:pt x="47619" y="3795"/>
                    <a:pt x="47557" y="3936"/>
                  </a:cubicBezTo>
                  <a:cubicBezTo>
                    <a:pt x="47557" y="3956"/>
                    <a:pt x="47549" y="3964"/>
                    <a:pt x="47534" y="3964"/>
                  </a:cubicBezTo>
                  <a:cubicBezTo>
                    <a:pt x="47456" y="3964"/>
                    <a:pt x="47186" y="3713"/>
                    <a:pt x="46961" y="3607"/>
                  </a:cubicBezTo>
                  <a:cubicBezTo>
                    <a:pt x="46911" y="3553"/>
                    <a:pt x="46859" y="3532"/>
                    <a:pt x="46809" y="3532"/>
                  </a:cubicBezTo>
                  <a:cubicBezTo>
                    <a:pt x="46674" y="3532"/>
                    <a:pt x="46552" y="3687"/>
                    <a:pt x="46506" y="3733"/>
                  </a:cubicBezTo>
                  <a:cubicBezTo>
                    <a:pt x="46444" y="3733"/>
                    <a:pt x="46506" y="3874"/>
                    <a:pt x="46506" y="3936"/>
                  </a:cubicBezTo>
                  <a:cubicBezTo>
                    <a:pt x="46506" y="3999"/>
                    <a:pt x="46052" y="4187"/>
                    <a:pt x="45989" y="4328"/>
                  </a:cubicBezTo>
                  <a:cubicBezTo>
                    <a:pt x="45989" y="4454"/>
                    <a:pt x="46115" y="4516"/>
                    <a:pt x="46052" y="4579"/>
                  </a:cubicBezTo>
                  <a:cubicBezTo>
                    <a:pt x="46052" y="4657"/>
                    <a:pt x="45785" y="4657"/>
                    <a:pt x="45660" y="4657"/>
                  </a:cubicBezTo>
                  <a:cubicBezTo>
                    <a:pt x="45597" y="4657"/>
                    <a:pt x="45660" y="4783"/>
                    <a:pt x="45660" y="4845"/>
                  </a:cubicBezTo>
                  <a:cubicBezTo>
                    <a:pt x="45723" y="4908"/>
                    <a:pt x="45597" y="4908"/>
                    <a:pt x="45456" y="4908"/>
                  </a:cubicBezTo>
                  <a:cubicBezTo>
                    <a:pt x="45394" y="4908"/>
                    <a:pt x="45394" y="4971"/>
                    <a:pt x="45394" y="5049"/>
                  </a:cubicBezTo>
                  <a:cubicBezTo>
                    <a:pt x="45394" y="5112"/>
                    <a:pt x="45660" y="5300"/>
                    <a:pt x="45660" y="5300"/>
                  </a:cubicBezTo>
                  <a:cubicBezTo>
                    <a:pt x="45660" y="5363"/>
                    <a:pt x="45723" y="5755"/>
                    <a:pt x="45519" y="5755"/>
                  </a:cubicBezTo>
                  <a:cubicBezTo>
                    <a:pt x="45331" y="5755"/>
                    <a:pt x="45456" y="5896"/>
                    <a:pt x="45519" y="5958"/>
                  </a:cubicBezTo>
                  <a:cubicBezTo>
                    <a:pt x="45597" y="6084"/>
                    <a:pt x="45723" y="6146"/>
                    <a:pt x="45848" y="6146"/>
                  </a:cubicBezTo>
                  <a:cubicBezTo>
                    <a:pt x="45989" y="6225"/>
                    <a:pt x="46052" y="6350"/>
                    <a:pt x="46052" y="6413"/>
                  </a:cubicBezTo>
                  <a:cubicBezTo>
                    <a:pt x="46021" y="6444"/>
                    <a:pt x="45970" y="6444"/>
                    <a:pt x="45911" y="6444"/>
                  </a:cubicBezTo>
                  <a:cubicBezTo>
                    <a:pt x="45852" y="6444"/>
                    <a:pt x="45785" y="6444"/>
                    <a:pt x="45723" y="6476"/>
                  </a:cubicBezTo>
                  <a:cubicBezTo>
                    <a:pt x="45597" y="6476"/>
                    <a:pt x="45660" y="6617"/>
                    <a:pt x="45597" y="6617"/>
                  </a:cubicBezTo>
                  <a:cubicBezTo>
                    <a:pt x="45519" y="6617"/>
                    <a:pt x="45268" y="6679"/>
                    <a:pt x="45205" y="6679"/>
                  </a:cubicBezTo>
                  <a:cubicBezTo>
                    <a:pt x="45127" y="6679"/>
                    <a:pt x="45205" y="6538"/>
                    <a:pt x="45205" y="6476"/>
                  </a:cubicBezTo>
                  <a:lnTo>
                    <a:pt x="45205" y="6225"/>
                  </a:lnTo>
                  <a:cubicBezTo>
                    <a:pt x="45205" y="6186"/>
                    <a:pt x="45186" y="6186"/>
                    <a:pt x="45151" y="6186"/>
                  </a:cubicBezTo>
                  <a:cubicBezTo>
                    <a:pt x="45115" y="6186"/>
                    <a:pt x="45064" y="6186"/>
                    <a:pt x="45002" y="6146"/>
                  </a:cubicBezTo>
                  <a:cubicBezTo>
                    <a:pt x="44939" y="6084"/>
                    <a:pt x="45002" y="5958"/>
                    <a:pt x="45002" y="5896"/>
                  </a:cubicBezTo>
                  <a:cubicBezTo>
                    <a:pt x="45064" y="5833"/>
                    <a:pt x="45127" y="5629"/>
                    <a:pt x="45064" y="5566"/>
                  </a:cubicBezTo>
                  <a:cubicBezTo>
                    <a:pt x="45056" y="5558"/>
                    <a:pt x="45044" y="5554"/>
                    <a:pt x="45031" y="5554"/>
                  </a:cubicBezTo>
                  <a:cubicBezTo>
                    <a:pt x="44950" y="5554"/>
                    <a:pt x="44794" y="5701"/>
                    <a:pt x="44673" y="5755"/>
                  </a:cubicBezTo>
                  <a:cubicBezTo>
                    <a:pt x="44547" y="5833"/>
                    <a:pt x="44343" y="5896"/>
                    <a:pt x="44343" y="5896"/>
                  </a:cubicBezTo>
                  <a:cubicBezTo>
                    <a:pt x="44343" y="5940"/>
                    <a:pt x="44218" y="5984"/>
                    <a:pt x="44122" y="5984"/>
                  </a:cubicBezTo>
                  <a:cubicBezTo>
                    <a:pt x="44083" y="5984"/>
                    <a:pt x="44048" y="5977"/>
                    <a:pt x="44030" y="5958"/>
                  </a:cubicBezTo>
                  <a:cubicBezTo>
                    <a:pt x="43952" y="5896"/>
                    <a:pt x="44093" y="5755"/>
                    <a:pt x="44155" y="5755"/>
                  </a:cubicBezTo>
                  <a:cubicBezTo>
                    <a:pt x="44218" y="5755"/>
                    <a:pt x="44547" y="5566"/>
                    <a:pt x="44610" y="5566"/>
                  </a:cubicBezTo>
                  <a:cubicBezTo>
                    <a:pt x="44673" y="5504"/>
                    <a:pt x="44939" y="5363"/>
                    <a:pt x="45002" y="5300"/>
                  </a:cubicBezTo>
                  <a:cubicBezTo>
                    <a:pt x="45064" y="5237"/>
                    <a:pt x="44876" y="5175"/>
                    <a:pt x="44735" y="5175"/>
                  </a:cubicBezTo>
                  <a:cubicBezTo>
                    <a:pt x="44610" y="5175"/>
                    <a:pt x="44218" y="5049"/>
                    <a:pt x="44155" y="4971"/>
                  </a:cubicBezTo>
                  <a:cubicBezTo>
                    <a:pt x="44030" y="4971"/>
                    <a:pt x="44093" y="5112"/>
                    <a:pt x="44093" y="5300"/>
                  </a:cubicBezTo>
                  <a:cubicBezTo>
                    <a:pt x="44093" y="5347"/>
                    <a:pt x="44077" y="5363"/>
                    <a:pt x="44051" y="5363"/>
                  </a:cubicBezTo>
                  <a:cubicBezTo>
                    <a:pt x="44000" y="5363"/>
                    <a:pt x="43910" y="5300"/>
                    <a:pt x="43826" y="5300"/>
                  </a:cubicBezTo>
                  <a:cubicBezTo>
                    <a:pt x="43701" y="5237"/>
                    <a:pt x="43889" y="4971"/>
                    <a:pt x="43889" y="4845"/>
                  </a:cubicBezTo>
                  <a:cubicBezTo>
                    <a:pt x="43889" y="4783"/>
                    <a:pt x="43434" y="4579"/>
                    <a:pt x="43372" y="4516"/>
                  </a:cubicBezTo>
                  <a:cubicBezTo>
                    <a:pt x="43364" y="4508"/>
                    <a:pt x="43357" y="4505"/>
                    <a:pt x="43350" y="4505"/>
                  </a:cubicBezTo>
                  <a:cubicBezTo>
                    <a:pt x="43309" y="4505"/>
                    <a:pt x="43309" y="4673"/>
                    <a:pt x="43309" y="4783"/>
                  </a:cubicBezTo>
                  <a:cubicBezTo>
                    <a:pt x="43309" y="4908"/>
                    <a:pt x="43246" y="4845"/>
                    <a:pt x="43168" y="4908"/>
                  </a:cubicBezTo>
                  <a:cubicBezTo>
                    <a:pt x="43105" y="4971"/>
                    <a:pt x="43246" y="5175"/>
                    <a:pt x="43246" y="5300"/>
                  </a:cubicBezTo>
                  <a:cubicBezTo>
                    <a:pt x="43246" y="5365"/>
                    <a:pt x="43232" y="5388"/>
                    <a:pt x="43208" y="5388"/>
                  </a:cubicBezTo>
                  <a:cubicBezTo>
                    <a:pt x="43158" y="5388"/>
                    <a:pt x="43065" y="5280"/>
                    <a:pt x="42980" y="5237"/>
                  </a:cubicBezTo>
                  <a:cubicBezTo>
                    <a:pt x="42854" y="5112"/>
                    <a:pt x="42854" y="4845"/>
                    <a:pt x="42776" y="4657"/>
                  </a:cubicBezTo>
                  <a:cubicBezTo>
                    <a:pt x="42756" y="4593"/>
                    <a:pt x="42736" y="4569"/>
                    <a:pt x="42718" y="4569"/>
                  </a:cubicBezTo>
                  <a:cubicBezTo>
                    <a:pt x="42680" y="4569"/>
                    <a:pt x="42651" y="4677"/>
                    <a:pt x="42651" y="4720"/>
                  </a:cubicBezTo>
                  <a:cubicBezTo>
                    <a:pt x="42713" y="4845"/>
                    <a:pt x="42651" y="4971"/>
                    <a:pt x="42588" y="5112"/>
                  </a:cubicBezTo>
                  <a:cubicBezTo>
                    <a:pt x="42588" y="5117"/>
                    <a:pt x="42587" y="5120"/>
                    <a:pt x="42585" y="5120"/>
                  </a:cubicBezTo>
                  <a:cubicBezTo>
                    <a:pt x="42566" y="5120"/>
                    <a:pt x="42450" y="4845"/>
                    <a:pt x="42321" y="4845"/>
                  </a:cubicBezTo>
                  <a:cubicBezTo>
                    <a:pt x="42259" y="4908"/>
                    <a:pt x="42196" y="5049"/>
                    <a:pt x="42196" y="5112"/>
                  </a:cubicBezTo>
                  <a:cubicBezTo>
                    <a:pt x="42196" y="5175"/>
                    <a:pt x="42321" y="5300"/>
                    <a:pt x="42384" y="5300"/>
                  </a:cubicBezTo>
                  <a:cubicBezTo>
                    <a:pt x="42399" y="5288"/>
                    <a:pt x="42413" y="5283"/>
                    <a:pt x="42427" y="5283"/>
                  </a:cubicBezTo>
                  <a:cubicBezTo>
                    <a:pt x="42484" y="5283"/>
                    <a:pt x="42525" y="5378"/>
                    <a:pt x="42525" y="5441"/>
                  </a:cubicBezTo>
                  <a:cubicBezTo>
                    <a:pt x="42525" y="5504"/>
                    <a:pt x="42525" y="5566"/>
                    <a:pt x="42588" y="5629"/>
                  </a:cubicBezTo>
                  <a:cubicBezTo>
                    <a:pt x="42634" y="5676"/>
                    <a:pt x="42672" y="5688"/>
                    <a:pt x="42705" y="5688"/>
                  </a:cubicBezTo>
                  <a:cubicBezTo>
                    <a:pt x="42741" y="5688"/>
                    <a:pt x="42772" y="5673"/>
                    <a:pt x="42803" y="5673"/>
                  </a:cubicBezTo>
                  <a:cubicBezTo>
                    <a:pt x="42820" y="5673"/>
                    <a:pt x="42837" y="5678"/>
                    <a:pt x="42854" y="5692"/>
                  </a:cubicBezTo>
                  <a:cubicBezTo>
                    <a:pt x="42854" y="5692"/>
                    <a:pt x="42917" y="5896"/>
                    <a:pt x="43042" y="5958"/>
                  </a:cubicBezTo>
                  <a:cubicBezTo>
                    <a:pt x="43060" y="5967"/>
                    <a:pt x="43075" y="5971"/>
                    <a:pt x="43088" y="5971"/>
                  </a:cubicBezTo>
                  <a:cubicBezTo>
                    <a:pt x="43169" y="5971"/>
                    <a:pt x="43179" y="5822"/>
                    <a:pt x="43246" y="5755"/>
                  </a:cubicBezTo>
                  <a:cubicBezTo>
                    <a:pt x="43246" y="5747"/>
                    <a:pt x="43248" y="5743"/>
                    <a:pt x="43252" y="5743"/>
                  </a:cubicBezTo>
                  <a:cubicBezTo>
                    <a:pt x="43276" y="5743"/>
                    <a:pt x="43372" y="5912"/>
                    <a:pt x="43372" y="6021"/>
                  </a:cubicBezTo>
                  <a:cubicBezTo>
                    <a:pt x="43309" y="6084"/>
                    <a:pt x="43309" y="6146"/>
                    <a:pt x="43309" y="6225"/>
                  </a:cubicBezTo>
                  <a:cubicBezTo>
                    <a:pt x="43372" y="6288"/>
                    <a:pt x="43560" y="6350"/>
                    <a:pt x="43638" y="6413"/>
                  </a:cubicBezTo>
                  <a:cubicBezTo>
                    <a:pt x="43701" y="6476"/>
                    <a:pt x="43638" y="6679"/>
                    <a:pt x="43560" y="6679"/>
                  </a:cubicBezTo>
                  <a:cubicBezTo>
                    <a:pt x="43553" y="6686"/>
                    <a:pt x="43546" y="6689"/>
                    <a:pt x="43540" y="6689"/>
                  </a:cubicBezTo>
                  <a:cubicBezTo>
                    <a:pt x="43484" y="6689"/>
                    <a:pt x="43428" y="6476"/>
                    <a:pt x="43372" y="6476"/>
                  </a:cubicBezTo>
                  <a:cubicBezTo>
                    <a:pt x="43246" y="6538"/>
                    <a:pt x="43309" y="6742"/>
                    <a:pt x="43372" y="6867"/>
                  </a:cubicBezTo>
                  <a:cubicBezTo>
                    <a:pt x="43434" y="7071"/>
                    <a:pt x="43497" y="7071"/>
                    <a:pt x="43497" y="7197"/>
                  </a:cubicBezTo>
                  <a:cubicBezTo>
                    <a:pt x="43560" y="7259"/>
                    <a:pt x="43560" y="7526"/>
                    <a:pt x="43560" y="7588"/>
                  </a:cubicBezTo>
                  <a:cubicBezTo>
                    <a:pt x="43560" y="7714"/>
                    <a:pt x="43763" y="7855"/>
                    <a:pt x="43826" y="7918"/>
                  </a:cubicBezTo>
                  <a:cubicBezTo>
                    <a:pt x="43826" y="7926"/>
                    <a:pt x="43819" y="7930"/>
                    <a:pt x="43806" y="7930"/>
                  </a:cubicBezTo>
                  <a:cubicBezTo>
                    <a:pt x="43726" y="7930"/>
                    <a:pt x="43426" y="7773"/>
                    <a:pt x="43372" y="7651"/>
                  </a:cubicBezTo>
                  <a:cubicBezTo>
                    <a:pt x="43246" y="7526"/>
                    <a:pt x="43309" y="7197"/>
                    <a:pt x="43246" y="7197"/>
                  </a:cubicBezTo>
                  <a:cubicBezTo>
                    <a:pt x="43168" y="7197"/>
                    <a:pt x="42917" y="7134"/>
                    <a:pt x="42917" y="7134"/>
                  </a:cubicBezTo>
                  <a:cubicBezTo>
                    <a:pt x="42917" y="7134"/>
                    <a:pt x="42713" y="6867"/>
                    <a:pt x="42713" y="6679"/>
                  </a:cubicBezTo>
                  <a:cubicBezTo>
                    <a:pt x="42713" y="6476"/>
                    <a:pt x="42462" y="6288"/>
                    <a:pt x="42462" y="6288"/>
                  </a:cubicBezTo>
                  <a:cubicBezTo>
                    <a:pt x="42384" y="6288"/>
                    <a:pt x="42196" y="6413"/>
                    <a:pt x="42133" y="6476"/>
                  </a:cubicBezTo>
                  <a:cubicBezTo>
                    <a:pt x="42133" y="6538"/>
                    <a:pt x="42321" y="6617"/>
                    <a:pt x="42384" y="6679"/>
                  </a:cubicBezTo>
                  <a:cubicBezTo>
                    <a:pt x="42462" y="6805"/>
                    <a:pt x="42384" y="6742"/>
                    <a:pt x="42259" y="6805"/>
                  </a:cubicBezTo>
                  <a:cubicBezTo>
                    <a:pt x="42133" y="6867"/>
                    <a:pt x="42196" y="7071"/>
                    <a:pt x="42133" y="7259"/>
                  </a:cubicBezTo>
                  <a:cubicBezTo>
                    <a:pt x="42133" y="7316"/>
                    <a:pt x="42129" y="7336"/>
                    <a:pt x="42120" y="7336"/>
                  </a:cubicBezTo>
                  <a:cubicBezTo>
                    <a:pt x="42097" y="7336"/>
                    <a:pt x="42049" y="7197"/>
                    <a:pt x="41992" y="7197"/>
                  </a:cubicBezTo>
                  <a:cubicBezTo>
                    <a:pt x="41930" y="7197"/>
                    <a:pt x="41930" y="7463"/>
                    <a:pt x="41867" y="7526"/>
                  </a:cubicBezTo>
                  <a:cubicBezTo>
                    <a:pt x="41857" y="7546"/>
                    <a:pt x="41846" y="7554"/>
                    <a:pt x="41833" y="7554"/>
                  </a:cubicBezTo>
                  <a:cubicBezTo>
                    <a:pt x="41768" y="7554"/>
                    <a:pt x="41679" y="7312"/>
                    <a:pt x="41679" y="7259"/>
                  </a:cubicBezTo>
                  <a:cubicBezTo>
                    <a:pt x="41679" y="7134"/>
                    <a:pt x="41867" y="7009"/>
                    <a:pt x="41992" y="6930"/>
                  </a:cubicBezTo>
                  <a:cubicBezTo>
                    <a:pt x="42071" y="6867"/>
                    <a:pt x="41930" y="6679"/>
                    <a:pt x="41867" y="6679"/>
                  </a:cubicBezTo>
                  <a:cubicBezTo>
                    <a:pt x="41804" y="6742"/>
                    <a:pt x="41538" y="6930"/>
                    <a:pt x="41475" y="7009"/>
                  </a:cubicBezTo>
                  <a:cubicBezTo>
                    <a:pt x="41475" y="7071"/>
                    <a:pt x="41412" y="7259"/>
                    <a:pt x="41412" y="7400"/>
                  </a:cubicBezTo>
                  <a:cubicBezTo>
                    <a:pt x="41350" y="7526"/>
                    <a:pt x="41146" y="7463"/>
                    <a:pt x="41083" y="7588"/>
                  </a:cubicBezTo>
                  <a:cubicBezTo>
                    <a:pt x="41020" y="7714"/>
                    <a:pt x="40958" y="8043"/>
                    <a:pt x="40958" y="8310"/>
                  </a:cubicBezTo>
                  <a:cubicBezTo>
                    <a:pt x="40958" y="8404"/>
                    <a:pt x="41005" y="8419"/>
                    <a:pt x="41077" y="8419"/>
                  </a:cubicBezTo>
                  <a:cubicBezTo>
                    <a:pt x="41114" y="8419"/>
                    <a:pt x="41156" y="8415"/>
                    <a:pt x="41202" y="8415"/>
                  </a:cubicBezTo>
                  <a:cubicBezTo>
                    <a:pt x="41249" y="8415"/>
                    <a:pt x="41299" y="8419"/>
                    <a:pt x="41350" y="8435"/>
                  </a:cubicBezTo>
                  <a:cubicBezTo>
                    <a:pt x="41475" y="8435"/>
                    <a:pt x="41475" y="8498"/>
                    <a:pt x="41412" y="8576"/>
                  </a:cubicBezTo>
                  <a:cubicBezTo>
                    <a:pt x="41412" y="8629"/>
                    <a:pt x="41365" y="8648"/>
                    <a:pt x="41280" y="8648"/>
                  </a:cubicBezTo>
                  <a:cubicBezTo>
                    <a:pt x="41165" y="8648"/>
                    <a:pt x="40980" y="8612"/>
                    <a:pt x="40754" y="8576"/>
                  </a:cubicBezTo>
                  <a:cubicBezTo>
                    <a:pt x="40362" y="8576"/>
                    <a:pt x="40629" y="8764"/>
                    <a:pt x="40566" y="9031"/>
                  </a:cubicBezTo>
                  <a:cubicBezTo>
                    <a:pt x="40503" y="9281"/>
                    <a:pt x="40111" y="9610"/>
                    <a:pt x="39970" y="9673"/>
                  </a:cubicBezTo>
                  <a:cubicBezTo>
                    <a:pt x="39944" y="9689"/>
                    <a:pt x="39926" y="9696"/>
                    <a:pt x="39915" y="9696"/>
                  </a:cubicBezTo>
                  <a:cubicBezTo>
                    <a:pt x="39871" y="9696"/>
                    <a:pt x="39921" y="9597"/>
                    <a:pt x="39970" y="9548"/>
                  </a:cubicBezTo>
                  <a:cubicBezTo>
                    <a:pt x="40033" y="9548"/>
                    <a:pt x="40111" y="9281"/>
                    <a:pt x="40174" y="9156"/>
                  </a:cubicBezTo>
                  <a:cubicBezTo>
                    <a:pt x="40237" y="9093"/>
                    <a:pt x="40425" y="8247"/>
                    <a:pt x="40425" y="8043"/>
                  </a:cubicBezTo>
                  <a:cubicBezTo>
                    <a:pt x="40425" y="7918"/>
                    <a:pt x="40299" y="7855"/>
                    <a:pt x="40299" y="7792"/>
                  </a:cubicBezTo>
                  <a:cubicBezTo>
                    <a:pt x="40299" y="7714"/>
                    <a:pt x="40503" y="7009"/>
                    <a:pt x="40425" y="6867"/>
                  </a:cubicBezTo>
                  <a:cubicBezTo>
                    <a:pt x="40393" y="6805"/>
                    <a:pt x="40346" y="6789"/>
                    <a:pt x="40307" y="6789"/>
                  </a:cubicBezTo>
                  <a:cubicBezTo>
                    <a:pt x="40268" y="6789"/>
                    <a:pt x="40237" y="6805"/>
                    <a:pt x="40237" y="6805"/>
                  </a:cubicBezTo>
                  <a:lnTo>
                    <a:pt x="40237" y="7197"/>
                  </a:lnTo>
                  <a:cubicBezTo>
                    <a:pt x="40225" y="7220"/>
                    <a:pt x="40210" y="7231"/>
                    <a:pt x="40194" y="7231"/>
                  </a:cubicBezTo>
                  <a:cubicBezTo>
                    <a:pt x="40123" y="7231"/>
                    <a:pt x="40021" y="7044"/>
                    <a:pt x="39970" y="6930"/>
                  </a:cubicBezTo>
                  <a:cubicBezTo>
                    <a:pt x="39970" y="6871"/>
                    <a:pt x="39964" y="6849"/>
                    <a:pt x="39956" y="6849"/>
                  </a:cubicBezTo>
                  <a:cubicBezTo>
                    <a:pt x="39937" y="6849"/>
                    <a:pt x="39908" y="6955"/>
                    <a:pt x="39908" y="7009"/>
                  </a:cubicBezTo>
                  <a:cubicBezTo>
                    <a:pt x="39908" y="7134"/>
                    <a:pt x="39782" y="7322"/>
                    <a:pt x="39641" y="7400"/>
                  </a:cubicBezTo>
                  <a:cubicBezTo>
                    <a:pt x="39453" y="7526"/>
                    <a:pt x="39516" y="7714"/>
                    <a:pt x="39578" y="8043"/>
                  </a:cubicBezTo>
                  <a:cubicBezTo>
                    <a:pt x="39641" y="8372"/>
                    <a:pt x="39516" y="8701"/>
                    <a:pt x="39390" y="9031"/>
                  </a:cubicBezTo>
                  <a:cubicBezTo>
                    <a:pt x="39355" y="9113"/>
                    <a:pt x="39328" y="9145"/>
                    <a:pt x="39308" y="9145"/>
                  </a:cubicBezTo>
                  <a:cubicBezTo>
                    <a:pt x="39245" y="9145"/>
                    <a:pt x="39234" y="8858"/>
                    <a:pt x="39187" y="8764"/>
                  </a:cubicBezTo>
                  <a:cubicBezTo>
                    <a:pt x="39124" y="8576"/>
                    <a:pt x="39328" y="7651"/>
                    <a:pt x="39249" y="7463"/>
                  </a:cubicBezTo>
                  <a:cubicBezTo>
                    <a:pt x="39230" y="7419"/>
                    <a:pt x="39204" y="7402"/>
                    <a:pt x="39174" y="7402"/>
                  </a:cubicBezTo>
                  <a:cubicBezTo>
                    <a:pt x="39108" y="7402"/>
                    <a:pt x="39022" y="7483"/>
                    <a:pt x="38936" y="7526"/>
                  </a:cubicBezTo>
                  <a:cubicBezTo>
                    <a:pt x="38857" y="7651"/>
                    <a:pt x="38669" y="7651"/>
                    <a:pt x="38544" y="7714"/>
                  </a:cubicBezTo>
                  <a:cubicBezTo>
                    <a:pt x="38403" y="7714"/>
                    <a:pt x="38340" y="7980"/>
                    <a:pt x="38277" y="8106"/>
                  </a:cubicBezTo>
                  <a:cubicBezTo>
                    <a:pt x="38277" y="8184"/>
                    <a:pt x="38152" y="8310"/>
                    <a:pt x="38074" y="8372"/>
                  </a:cubicBezTo>
                  <a:cubicBezTo>
                    <a:pt x="37948" y="8372"/>
                    <a:pt x="38011" y="8576"/>
                    <a:pt x="38152" y="8764"/>
                  </a:cubicBezTo>
                  <a:cubicBezTo>
                    <a:pt x="38215" y="8889"/>
                    <a:pt x="38152" y="9156"/>
                    <a:pt x="38215" y="9422"/>
                  </a:cubicBezTo>
                  <a:cubicBezTo>
                    <a:pt x="38277" y="9610"/>
                    <a:pt x="38857" y="9610"/>
                    <a:pt x="38936" y="9673"/>
                  </a:cubicBezTo>
                  <a:cubicBezTo>
                    <a:pt x="38998" y="9673"/>
                    <a:pt x="39061" y="10002"/>
                    <a:pt x="39061" y="10206"/>
                  </a:cubicBezTo>
                  <a:cubicBezTo>
                    <a:pt x="39061" y="10457"/>
                    <a:pt x="39187" y="10661"/>
                    <a:pt x="39187" y="10661"/>
                  </a:cubicBezTo>
                  <a:cubicBezTo>
                    <a:pt x="39187" y="10723"/>
                    <a:pt x="38857" y="10723"/>
                    <a:pt x="38795" y="10723"/>
                  </a:cubicBezTo>
                  <a:cubicBezTo>
                    <a:pt x="38732" y="10723"/>
                    <a:pt x="38669" y="10661"/>
                    <a:pt x="38669" y="10457"/>
                  </a:cubicBezTo>
                  <a:cubicBezTo>
                    <a:pt x="38669" y="10331"/>
                    <a:pt x="38857" y="10065"/>
                    <a:pt x="38857" y="9877"/>
                  </a:cubicBezTo>
                  <a:cubicBezTo>
                    <a:pt x="38857" y="9752"/>
                    <a:pt x="38466" y="9752"/>
                    <a:pt x="38340" y="9752"/>
                  </a:cubicBezTo>
                  <a:cubicBezTo>
                    <a:pt x="38152" y="9752"/>
                    <a:pt x="38011" y="9610"/>
                    <a:pt x="37948" y="9360"/>
                  </a:cubicBezTo>
                  <a:cubicBezTo>
                    <a:pt x="37886" y="9093"/>
                    <a:pt x="37682" y="8827"/>
                    <a:pt x="37556" y="8764"/>
                  </a:cubicBezTo>
                  <a:cubicBezTo>
                    <a:pt x="37494" y="8764"/>
                    <a:pt x="37368" y="8827"/>
                    <a:pt x="37102" y="8889"/>
                  </a:cubicBezTo>
                  <a:cubicBezTo>
                    <a:pt x="36835" y="8968"/>
                    <a:pt x="37102" y="9093"/>
                    <a:pt x="37165" y="9219"/>
                  </a:cubicBezTo>
                  <a:cubicBezTo>
                    <a:pt x="37227" y="9360"/>
                    <a:pt x="37619" y="9610"/>
                    <a:pt x="37619" y="9752"/>
                  </a:cubicBezTo>
                  <a:cubicBezTo>
                    <a:pt x="37588" y="9814"/>
                    <a:pt x="37541" y="9830"/>
                    <a:pt x="37494" y="9830"/>
                  </a:cubicBezTo>
                  <a:cubicBezTo>
                    <a:pt x="37447" y="9830"/>
                    <a:pt x="37400" y="9814"/>
                    <a:pt x="37368" y="9814"/>
                  </a:cubicBezTo>
                  <a:cubicBezTo>
                    <a:pt x="37227" y="9814"/>
                    <a:pt x="37165" y="9548"/>
                    <a:pt x="37102" y="9485"/>
                  </a:cubicBezTo>
                  <a:cubicBezTo>
                    <a:pt x="37095" y="9478"/>
                    <a:pt x="37089" y="9475"/>
                    <a:pt x="37084" y="9475"/>
                  </a:cubicBezTo>
                  <a:cubicBezTo>
                    <a:pt x="37039" y="9475"/>
                    <a:pt x="37039" y="9688"/>
                    <a:pt x="37039" y="9814"/>
                  </a:cubicBezTo>
                  <a:cubicBezTo>
                    <a:pt x="37039" y="9864"/>
                    <a:pt x="37025" y="9883"/>
                    <a:pt x="37005" y="9883"/>
                  </a:cubicBezTo>
                  <a:cubicBezTo>
                    <a:pt x="36946" y="9883"/>
                    <a:pt x="36835" y="9731"/>
                    <a:pt x="36835" y="9673"/>
                  </a:cubicBezTo>
                  <a:cubicBezTo>
                    <a:pt x="36835" y="9610"/>
                    <a:pt x="36976" y="9281"/>
                    <a:pt x="36898" y="9156"/>
                  </a:cubicBezTo>
                  <a:cubicBezTo>
                    <a:pt x="36898" y="9082"/>
                    <a:pt x="36855" y="9052"/>
                    <a:pt x="36794" y="9052"/>
                  </a:cubicBezTo>
                  <a:cubicBezTo>
                    <a:pt x="36751" y="9052"/>
                    <a:pt x="36699" y="9067"/>
                    <a:pt x="36647" y="9093"/>
                  </a:cubicBezTo>
                  <a:cubicBezTo>
                    <a:pt x="36506" y="9093"/>
                    <a:pt x="36585" y="9281"/>
                    <a:pt x="36585" y="9422"/>
                  </a:cubicBezTo>
                  <a:cubicBezTo>
                    <a:pt x="36647" y="9485"/>
                    <a:pt x="36506" y="9610"/>
                    <a:pt x="36318" y="9877"/>
                  </a:cubicBezTo>
                  <a:cubicBezTo>
                    <a:pt x="36114" y="10143"/>
                    <a:pt x="36255" y="10002"/>
                    <a:pt x="36255" y="10143"/>
                  </a:cubicBezTo>
                  <a:cubicBezTo>
                    <a:pt x="36255" y="10269"/>
                    <a:pt x="36381" y="10786"/>
                    <a:pt x="36255" y="10849"/>
                  </a:cubicBezTo>
                  <a:cubicBezTo>
                    <a:pt x="36242" y="10866"/>
                    <a:pt x="36225" y="10872"/>
                    <a:pt x="36205" y="10872"/>
                  </a:cubicBezTo>
                  <a:cubicBezTo>
                    <a:pt x="36135" y="10872"/>
                    <a:pt x="36038" y="10786"/>
                    <a:pt x="35989" y="10786"/>
                  </a:cubicBezTo>
                  <a:cubicBezTo>
                    <a:pt x="35926" y="10849"/>
                    <a:pt x="35864" y="10927"/>
                    <a:pt x="35723" y="10927"/>
                  </a:cubicBezTo>
                  <a:cubicBezTo>
                    <a:pt x="35597" y="10927"/>
                    <a:pt x="35660" y="11053"/>
                    <a:pt x="35660" y="11241"/>
                  </a:cubicBezTo>
                  <a:cubicBezTo>
                    <a:pt x="35660" y="11382"/>
                    <a:pt x="35409" y="11507"/>
                    <a:pt x="35331" y="11570"/>
                  </a:cubicBezTo>
                  <a:cubicBezTo>
                    <a:pt x="35268" y="11632"/>
                    <a:pt x="35268" y="11711"/>
                    <a:pt x="35205" y="11962"/>
                  </a:cubicBezTo>
                  <a:cubicBezTo>
                    <a:pt x="35205" y="12291"/>
                    <a:pt x="35268" y="12291"/>
                    <a:pt x="35205" y="12416"/>
                  </a:cubicBezTo>
                  <a:cubicBezTo>
                    <a:pt x="35080" y="12620"/>
                    <a:pt x="34939" y="12683"/>
                    <a:pt x="34813" y="12808"/>
                  </a:cubicBezTo>
                  <a:cubicBezTo>
                    <a:pt x="34688" y="12886"/>
                    <a:pt x="34939" y="13012"/>
                    <a:pt x="35080" y="13137"/>
                  </a:cubicBezTo>
                  <a:cubicBezTo>
                    <a:pt x="35152" y="13218"/>
                    <a:pt x="35121" y="13253"/>
                    <a:pt x="35055" y="13253"/>
                  </a:cubicBezTo>
                  <a:cubicBezTo>
                    <a:pt x="35005" y="13253"/>
                    <a:pt x="34936" y="13233"/>
                    <a:pt x="34876" y="13200"/>
                  </a:cubicBezTo>
                  <a:cubicBezTo>
                    <a:pt x="34776" y="13200"/>
                    <a:pt x="34756" y="13120"/>
                    <a:pt x="34688" y="13120"/>
                  </a:cubicBezTo>
                  <a:cubicBezTo>
                    <a:pt x="34670" y="13120"/>
                    <a:pt x="34650" y="13125"/>
                    <a:pt x="34625" y="13137"/>
                  </a:cubicBezTo>
                  <a:cubicBezTo>
                    <a:pt x="34596" y="13150"/>
                    <a:pt x="34566" y="13155"/>
                    <a:pt x="34538" y="13155"/>
                  </a:cubicBezTo>
                  <a:cubicBezTo>
                    <a:pt x="34462" y="13155"/>
                    <a:pt x="34394" y="13119"/>
                    <a:pt x="34344" y="13119"/>
                  </a:cubicBezTo>
                  <a:cubicBezTo>
                    <a:pt x="34325" y="13119"/>
                    <a:pt x="34309" y="13124"/>
                    <a:pt x="34296" y="13137"/>
                  </a:cubicBezTo>
                  <a:cubicBezTo>
                    <a:pt x="34233" y="13200"/>
                    <a:pt x="34030" y="13200"/>
                    <a:pt x="33904" y="13200"/>
                  </a:cubicBezTo>
                  <a:cubicBezTo>
                    <a:pt x="33763" y="13200"/>
                    <a:pt x="33701" y="13341"/>
                    <a:pt x="33638" y="13466"/>
                  </a:cubicBezTo>
                  <a:cubicBezTo>
                    <a:pt x="33512" y="13529"/>
                    <a:pt x="33575" y="13796"/>
                    <a:pt x="33450" y="13858"/>
                  </a:cubicBezTo>
                  <a:cubicBezTo>
                    <a:pt x="33371" y="13858"/>
                    <a:pt x="33309" y="13984"/>
                    <a:pt x="33309" y="14125"/>
                  </a:cubicBezTo>
                  <a:cubicBezTo>
                    <a:pt x="33309" y="14250"/>
                    <a:pt x="33371" y="14375"/>
                    <a:pt x="33450" y="14375"/>
                  </a:cubicBezTo>
                  <a:cubicBezTo>
                    <a:pt x="33484" y="14397"/>
                    <a:pt x="33535" y="14407"/>
                    <a:pt x="33592" y="14407"/>
                  </a:cubicBezTo>
                  <a:cubicBezTo>
                    <a:pt x="33742" y="14407"/>
                    <a:pt x="33939" y="14341"/>
                    <a:pt x="34030" y="14250"/>
                  </a:cubicBezTo>
                  <a:cubicBezTo>
                    <a:pt x="34092" y="14125"/>
                    <a:pt x="34233" y="13984"/>
                    <a:pt x="34359" y="13984"/>
                  </a:cubicBezTo>
                  <a:cubicBezTo>
                    <a:pt x="34422" y="13984"/>
                    <a:pt x="34547" y="14187"/>
                    <a:pt x="34422" y="14250"/>
                  </a:cubicBezTo>
                  <a:cubicBezTo>
                    <a:pt x="34359" y="14313"/>
                    <a:pt x="34233" y="14454"/>
                    <a:pt x="34359" y="14517"/>
                  </a:cubicBezTo>
                  <a:cubicBezTo>
                    <a:pt x="34484" y="14517"/>
                    <a:pt x="34751" y="14375"/>
                    <a:pt x="34813" y="14313"/>
                  </a:cubicBezTo>
                  <a:cubicBezTo>
                    <a:pt x="34867" y="14259"/>
                    <a:pt x="35026" y="14112"/>
                    <a:pt x="35149" y="14112"/>
                  </a:cubicBezTo>
                  <a:cubicBezTo>
                    <a:pt x="35169" y="14112"/>
                    <a:pt x="35188" y="14116"/>
                    <a:pt x="35205" y="14125"/>
                  </a:cubicBezTo>
                  <a:cubicBezTo>
                    <a:pt x="35268" y="14187"/>
                    <a:pt x="35268" y="14250"/>
                    <a:pt x="35331" y="14313"/>
                  </a:cubicBezTo>
                  <a:cubicBezTo>
                    <a:pt x="35409" y="14375"/>
                    <a:pt x="35660" y="14454"/>
                    <a:pt x="35723" y="14517"/>
                  </a:cubicBezTo>
                  <a:cubicBezTo>
                    <a:pt x="35723" y="14579"/>
                    <a:pt x="35676" y="14595"/>
                    <a:pt x="35603" y="14595"/>
                  </a:cubicBezTo>
                  <a:cubicBezTo>
                    <a:pt x="35531" y="14595"/>
                    <a:pt x="35433" y="14579"/>
                    <a:pt x="35331" y="14579"/>
                  </a:cubicBezTo>
                  <a:cubicBezTo>
                    <a:pt x="35080" y="14579"/>
                    <a:pt x="35205" y="14705"/>
                    <a:pt x="35080" y="14767"/>
                  </a:cubicBezTo>
                  <a:cubicBezTo>
                    <a:pt x="35049" y="14807"/>
                    <a:pt x="34998" y="14807"/>
                    <a:pt x="34947" y="14807"/>
                  </a:cubicBezTo>
                  <a:cubicBezTo>
                    <a:pt x="34896" y="14807"/>
                    <a:pt x="34845" y="14807"/>
                    <a:pt x="34813" y="14846"/>
                  </a:cubicBezTo>
                  <a:cubicBezTo>
                    <a:pt x="34688" y="14846"/>
                    <a:pt x="34813" y="14971"/>
                    <a:pt x="34876" y="15096"/>
                  </a:cubicBezTo>
                  <a:cubicBezTo>
                    <a:pt x="34876" y="15238"/>
                    <a:pt x="34876" y="15426"/>
                    <a:pt x="34939" y="15551"/>
                  </a:cubicBezTo>
                  <a:cubicBezTo>
                    <a:pt x="35017" y="15629"/>
                    <a:pt x="35080" y="15629"/>
                    <a:pt x="35017" y="15692"/>
                  </a:cubicBezTo>
                  <a:cubicBezTo>
                    <a:pt x="34976" y="15710"/>
                    <a:pt x="34936" y="15718"/>
                    <a:pt x="34898" y="15718"/>
                  </a:cubicBezTo>
                  <a:cubicBezTo>
                    <a:pt x="34808" y="15718"/>
                    <a:pt x="34732" y="15674"/>
                    <a:pt x="34688" y="15629"/>
                  </a:cubicBezTo>
                  <a:cubicBezTo>
                    <a:pt x="34625" y="15488"/>
                    <a:pt x="34625" y="15159"/>
                    <a:pt x="34547" y="15096"/>
                  </a:cubicBezTo>
                  <a:cubicBezTo>
                    <a:pt x="34516" y="15065"/>
                    <a:pt x="34418" y="15049"/>
                    <a:pt x="34304" y="15049"/>
                  </a:cubicBezTo>
                  <a:cubicBezTo>
                    <a:pt x="34190" y="15049"/>
                    <a:pt x="34061" y="15065"/>
                    <a:pt x="33967" y="15096"/>
                  </a:cubicBezTo>
                  <a:cubicBezTo>
                    <a:pt x="33950" y="15105"/>
                    <a:pt x="33934" y="15109"/>
                    <a:pt x="33918" y="15109"/>
                  </a:cubicBezTo>
                  <a:cubicBezTo>
                    <a:pt x="33821" y="15109"/>
                    <a:pt x="33755" y="14954"/>
                    <a:pt x="33701" y="14846"/>
                  </a:cubicBezTo>
                  <a:cubicBezTo>
                    <a:pt x="33680" y="14799"/>
                    <a:pt x="33601" y="14783"/>
                    <a:pt x="33499" y="14783"/>
                  </a:cubicBezTo>
                  <a:cubicBezTo>
                    <a:pt x="33293" y="14783"/>
                    <a:pt x="32990" y="14846"/>
                    <a:pt x="32854" y="14846"/>
                  </a:cubicBezTo>
                  <a:cubicBezTo>
                    <a:pt x="32729" y="14846"/>
                    <a:pt x="32791" y="14971"/>
                    <a:pt x="32791" y="15034"/>
                  </a:cubicBezTo>
                  <a:cubicBezTo>
                    <a:pt x="32791" y="15034"/>
                    <a:pt x="33121" y="15692"/>
                    <a:pt x="33058" y="15692"/>
                  </a:cubicBezTo>
                  <a:cubicBezTo>
                    <a:pt x="32917" y="15692"/>
                    <a:pt x="32588" y="15300"/>
                    <a:pt x="32525" y="15238"/>
                  </a:cubicBezTo>
                  <a:cubicBezTo>
                    <a:pt x="32462" y="15238"/>
                    <a:pt x="32400" y="15363"/>
                    <a:pt x="32400" y="15488"/>
                  </a:cubicBezTo>
                  <a:cubicBezTo>
                    <a:pt x="32400" y="15629"/>
                    <a:pt x="32525" y="15629"/>
                    <a:pt x="32462" y="15692"/>
                  </a:cubicBezTo>
                  <a:cubicBezTo>
                    <a:pt x="32462" y="15755"/>
                    <a:pt x="32525" y="15755"/>
                    <a:pt x="32729" y="15818"/>
                  </a:cubicBezTo>
                  <a:cubicBezTo>
                    <a:pt x="32854" y="15880"/>
                    <a:pt x="32854" y="15943"/>
                    <a:pt x="32791" y="16021"/>
                  </a:cubicBezTo>
                  <a:cubicBezTo>
                    <a:pt x="32729" y="16021"/>
                    <a:pt x="32666" y="16084"/>
                    <a:pt x="32666" y="16209"/>
                  </a:cubicBezTo>
                  <a:cubicBezTo>
                    <a:pt x="32666" y="16251"/>
                    <a:pt x="32687" y="16265"/>
                    <a:pt x="32719" y="16265"/>
                  </a:cubicBezTo>
                  <a:cubicBezTo>
                    <a:pt x="32784" y="16265"/>
                    <a:pt x="32896" y="16209"/>
                    <a:pt x="32980" y="16209"/>
                  </a:cubicBezTo>
                  <a:cubicBezTo>
                    <a:pt x="33121" y="16209"/>
                    <a:pt x="33183" y="16413"/>
                    <a:pt x="33121" y="16476"/>
                  </a:cubicBezTo>
                  <a:cubicBezTo>
                    <a:pt x="33121" y="16507"/>
                    <a:pt x="33054" y="16507"/>
                    <a:pt x="32980" y="16507"/>
                  </a:cubicBezTo>
                  <a:cubicBezTo>
                    <a:pt x="32905" y="16507"/>
                    <a:pt x="32823" y="16507"/>
                    <a:pt x="32791" y="16539"/>
                  </a:cubicBezTo>
                  <a:cubicBezTo>
                    <a:pt x="32791" y="16601"/>
                    <a:pt x="32980" y="16727"/>
                    <a:pt x="32980" y="16805"/>
                  </a:cubicBezTo>
                  <a:cubicBezTo>
                    <a:pt x="32980" y="16851"/>
                    <a:pt x="32962" y="16863"/>
                    <a:pt x="32935" y="16863"/>
                  </a:cubicBezTo>
                  <a:cubicBezTo>
                    <a:pt x="32904" y="16863"/>
                    <a:pt x="32861" y="16849"/>
                    <a:pt x="32813" y="16849"/>
                  </a:cubicBezTo>
                  <a:cubicBezTo>
                    <a:pt x="32786" y="16849"/>
                    <a:pt x="32757" y="16853"/>
                    <a:pt x="32729" y="16868"/>
                  </a:cubicBezTo>
                  <a:cubicBezTo>
                    <a:pt x="32588" y="16868"/>
                    <a:pt x="32791" y="17056"/>
                    <a:pt x="32917" y="17197"/>
                  </a:cubicBezTo>
                  <a:cubicBezTo>
                    <a:pt x="32940" y="17265"/>
                    <a:pt x="32921" y="17292"/>
                    <a:pt x="32885" y="17292"/>
                  </a:cubicBezTo>
                  <a:cubicBezTo>
                    <a:pt x="32822" y="17292"/>
                    <a:pt x="32706" y="17208"/>
                    <a:pt x="32666" y="17118"/>
                  </a:cubicBezTo>
                  <a:cubicBezTo>
                    <a:pt x="32596" y="17062"/>
                    <a:pt x="32538" y="16793"/>
                    <a:pt x="32482" y="16793"/>
                  </a:cubicBezTo>
                  <a:cubicBezTo>
                    <a:pt x="32476" y="16793"/>
                    <a:pt x="32469" y="16797"/>
                    <a:pt x="32462" y="16805"/>
                  </a:cubicBezTo>
                  <a:cubicBezTo>
                    <a:pt x="32462" y="16868"/>
                    <a:pt x="32462" y="17118"/>
                    <a:pt x="32400" y="17322"/>
                  </a:cubicBezTo>
                  <a:cubicBezTo>
                    <a:pt x="32337" y="17448"/>
                    <a:pt x="32666" y="17651"/>
                    <a:pt x="32729" y="17777"/>
                  </a:cubicBezTo>
                  <a:cubicBezTo>
                    <a:pt x="32739" y="17797"/>
                    <a:pt x="32734" y="17806"/>
                    <a:pt x="32718" y="17806"/>
                  </a:cubicBezTo>
                  <a:cubicBezTo>
                    <a:pt x="32634" y="17806"/>
                    <a:pt x="32261" y="17576"/>
                    <a:pt x="32196" y="17510"/>
                  </a:cubicBezTo>
                  <a:cubicBezTo>
                    <a:pt x="32133" y="17448"/>
                    <a:pt x="32196" y="16993"/>
                    <a:pt x="32133" y="16727"/>
                  </a:cubicBezTo>
                  <a:cubicBezTo>
                    <a:pt x="32070" y="16476"/>
                    <a:pt x="32274" y="16272"/>
                    <a:pt x="32337" y="16209"/>
                  </a:cubicBezTo>
                  <a:cubicBezTo>
                    <a:pt x="32400" y="16084"/>
                    <a:pt x="32196" y="15943"/>
                    <a:pt x="32274" y="15818"/>
                  </a:cubicBezTo>
                  <a:cubicBezTo>
                    <a:pt x="32274" y="15755"/>
                    <a:pt x="32196" y="15551"/>
                    <a:pt x="32070" y="15488"/>
                  </a:cubicBezTo>
                  <a:cubicBezTo>
                    <a:pt x="32056" y="15459"/>
                    <a:pt x="32042" y="15447"/>
                    <a:pt x="32028" y="15447"/>
                  </a:cubicBezTo>
                  <a:cubicBezTo>
                    <a:pt x="31982" y="15447"/>
                    <a:pt x="31945" y="15584"/>
                    <a:pt x="31945" y="15692"/>
                  </a:cubicBezTo>
                  <a:cubicBezTo>
                    <a:pt x="31945" y="15773"/>
                    <a:pt x="31919" y="15796"/>
                    <a:pt x="31880" y="15796"/>
                  </a:cubicBezTo>
                  <a:cubicBezTo>
                    <a:pt x="31827" y="15796"/>
                    <a:pt x="31750" y="15755"/>
                    <a:pt x="31679" y="15755"/>
                  </a:cubicBezTo>
                  <a:cubicBezTo>
                    <a:pt x="31553" y="15755"/>
                    <a:pt x="31679" y="15943"/>
                    <a:pt x="31679" y="16021"/>
                  </a:cubicBezTo>
                  <a:cubicBezTo>
                    <a:pt x="31679" y="16147"/>
                    <a:pt x="31553" y="16209"/>
                    <a:pt x="31412" y="16272"/>
                  </a:cubicBezTo>
                  <a:cubicBezTo>
                    <a:pt x="31401" y="16284"/>
                    <a:pt x="31393" y="16289"/>
                    <a:pt x="31389" y="16289"/>
                  </a:cubicBezTo>
                  <a:cubicBezTo>
                    <a:pt x="31370" y="16289"/>
                    <a:pt x="31412" y="16186"/>
                    <a:pt x="31412" y="16084"/>
                  </a:cubicBezTo>
                  <a:cubicBezTo>
                    <a:pt x="31412" y="16031"/>
                    <a:pt x="31394" y="16009"/>
                    <a:pt x="31372" y="16009"/>
                  </a:cubicBezTo>
                  <a:cubicBezTo>
                    <a:pt x="31335" y="16009"/>
                    <a:pt x="31287" y="16069"/>
                    <a:pt x="31287" y="16147"/>
                  </a:cubicBezTo>
                  <a:cubicBezTo>
                    <a:pt x="31287" y="16200"/>
                    <a:pt x="31264" y="16219"/>
                    <a:pt x="31234" y="16219"/>
                  </a:cubicBezTo>
                  <a:cubicBezTo>
                    <a:pt x="31192" y="16219"/>
                    <a:pt x="31135" y="16183"/>
                    <a:pt x="31099" y="16147"/>
                  </a:cubicBezTo>
                  <a:cubicBezTo>
                    <a:pt x="31043" y="16102"/>
                    <a:pt x="30996" y="16058"/>
                    <a:pt x="30950" y="16058"/>
                  </a:cubicBezTo>
                  <a:cubicBezTo>
                    <a:pt x="30932" y="16058"/>
                    <a:pt x="30913" y="16066"/>
                    <a:pt x="30895" y="16084"/>
                  </a:cubicBezTo>
                  <a:cubicBezTo>
                    <a:pt x="30769" y="16209"/>
                    <a:pt x="30628" y="16413"/>
                    <a:pt x="30628" y="16539"/>
                  </a:cubicBezTo>
                  <a:cubicBezTo>
                    <a:pt x="30566" y="16664"/>
                    <a:pt x="30707" y="16868"/>
                    <a:pt x="30769" y="16930"/>
                  </a:cubicBezTo>
                  <a:cubicBezTo>
                    <a:pt x="30832" y="16930"/>
                    <a:pt x="30895" y="16601"/>
                    <a:pt x="31020" y="16539"/>
                  </a:cubicBezTo>
                  <a:cubicBezTo>
                    <a:pt x="31099" y="16539"/>
                    <a:pt x="31287" y="16601"/>
                    <a:pt x="31490" y="16664"/>
                  </a:cubicBezTo>
                  <a:cubicBezTo>
                    <a:pt x="31741" y="16727"/>
                    <a:pt x="31741" y="16993"/>
                    <a:pt x="31679" y="17056"/>
                  </a:cubicBezTo>
                  <a:cubicBezTo>
                    <a:pt x="31679" y="17118"/>
                    <a:pt x="31161" y="17118"/>
                    <a:pt x="31020" y="17197"/>
                  </a:cubicBezTo>
                  <a:cubicBezTo>
                    <a:pt x="30868" y="17248"/>
                    <a:pt x="30880" y="17339"/>
                    <a:pt x="30857" y="17339"/>
                  </a:cubicBezTo>
                  <a:cubicBezTo>
                    <a:pt x="30852" y="17339"/>
                    <a:pt x="30844" y="17334"/>
                    <a:pt x="30832" y="17322"/>
                  </a:cubicBezTo>
                  <a:cubicBezTo>
                    <a:pt x="30769" y="17322"/>
                    <a:pt x="30707" y="17322"/>
                    <a:pt x="30628" y="17448"/>
                  </a:cubicBezTo>
                  <a:cubicBezTo>
                    <a:pt x="30503" y="17589"/>
                    <a:pt x="30378" y="17589"/>
                    <a:pt x="30315" y="17589"/>
                  </a:cubicBezTo>
                  <a:cubicBezTo>
                    <a:pt x="30174" y="17510"/>
                    <a:pt x="30315" y="17385"/>
                    <a:pt x="30048" y="17322"/>
                  </a:cubicBezTo>
                  <a:cubicBezTo>
                    <a:pt x="29845" y="17322"/>
                    <a:pt x="29923" y="17385"/>
                    <a:pt x="29986" y="17448"/>
                  </a:cubicBezTo>
                  <a:cubicBezTo>
                    <a:pt x="29986" y="17510"/>
                    <a:pt x="29986" y="17589"/>
                    <a:pt x="29782" y="17589"/>
                  </a:cubicBezTo>
                  <a:cubicBezTo>
                    <a:pt x="29594" y="17589"/>
                    <a:pt x="29594" y="17714"/>
                    <a:pt x="29594" y="17777"/>
                  </a:cubicBezTo>
                  <a:cubicBezTo>
                    <a:pt x="29594" y="17777"/>
                    <a:pt x="29594" y="17990"/>
                    <a:pt x="29729" y="17990"/>
                  </a:cubicBezTo>
                  <a:cubicBezTo>
                    <a:pt x="29744" y="17990"/>
                    <a:pt x="29762" y="17987"/>
                    <a:pt x="29782" y="17981"/>
                  </a:cubicBezTo>
                  <a:cubicBezTo>
                    <a:pt x="29824" y="17964"/>
                    <a:pt x="29861" y="17957"/>
                    <a:pt x="29891" y="17957"/>
                  </a:cubicBezTo>
                  <a:cubicBezTo>
                    <a:pt x="30009" y="17957"/>
                    <a:pt x="30048" y="18056"/>
                    <a:pt x="30048" y="18106"/>
                  </a:cubicBezTo>
                  <a:cubicBezTo>
                    <a:pt x="29986" y="18169"/>
                    <a:pt x="29719" y="18231"/>
                    <a:pt x="29657" y="18294"/>
                  </a:cubicBezTo>
                  <a:cubicBezTo>
                    <a:pt x="29594" y="18372"/>
                    <a:pt x="29594" y="18435"/>
                    <a:pt x="29594" y="18435"/>
                  </a:cubicBezTo>
                  <a:cubicBezTo>
                    <a:pt x="29531" y="18498"/>
                    <a:pt x="29453" y="18561"/>
                    <a:pt x="29531" y="18623"/>
                  </a:cubicBezTo>
                  <a:cubicBezTo>
                    <a:pt x="29548" y="18640"/>
                    <a:pt x="29578" y="18648"/>
                    <a:pt x="29616" y="18648"/>
                  </a:cubicBezTo>
                  <a:cubicBezTo>
                    <a:pt x="29720" y="18648"/>
                    <a:pt x="29882" y="18590"/>
                    <a:pt x="29986" y="18498"/>
                  </a:cubicBezTo>
                  <a:cubicBezTo>
                    <a:pt x="30111" y="18435"/>
                    <a:pt x="30378" y="18106"/>
                    <a:pt x="30566" y="18043"/>
                  </a:cubicBezTo>
                  <a:cubicBezTo>
                    <a:pt x="30707" y="17981"/>
                    <a:pt x="30628" y="17777"/>
                    <a:pt x="30707" y="17714"/>
                  </a:cubicBezTo>
                  <a:cubicBezTo>
                    <a:pt x="30718" y="17703"/>
                    <a:pt x="30728" y="17697"/>
                    <a:pt x="30735" y="17697"/>
                  </a:cubicBezTo>
                  <a:cubicBezTo>
                    <a:pt x="30769" y="17697"/>
                    <a:pt x="30769" y="17800"/>
                    <a:pt x="30769" y="17902"/>
                  </a:cubicBezTo>
                  <a:cubicBezTo>
                    <a:pt x="30769" y="17981"/>
                    <a:pt x="30895" y="17981"/>
                    <a:pt x="31020" y="18043"/>
                  </a:cubicBezTo>
                  <a:cubicBezTo>
                    <a:pt x="31161" y="18043"/>
                    <a:pt x="31490" y="18561"/>
                    <a:pt x="31412" y="18686"/>
                  </a:cubicBezTo>
                  <a:cubicBezTo>
                    <a:pt x="31391" y="18710"/>
                    <a:pt x="31369" y="18720"/>
                    <a:pt x="31348" y="18720"/>
                  </a:cubicBezTo>
                  <a:cubicBezTo>
                    <a:pt x="31246" y="18720"/>
                    <a:pt x="31151" y="18476"/>
                    <a:pt x="31099" y="18372"/>
                  </a:cubicBezTo>
                  <a:cubicBezTo>
                    <a:pt x="31014" y="18288"/>
                    <a:pt x="30890" y="18254"/>
                    <a:pt x="30787" y="18254"/>
                  </a:cubicBezTo>
                  <a:cubicBezTo>
                    <a:pt x="30719" y="18254"/>
                    <a:pt x="30660" y="18269"/>
                    <a:pt x="30628" y="18294"/>
                  </a:cubicBezTo>
                  <a:cubicBezTo>
                    <a:pt x="30566" y="18294"/>
                    <a:pt x="30832" y="18435"/>
                    <a:pt x="30958" y="18498"/>
                  </a:cubicBezTo>
                  <a:cubicBezTo>
                    <a:pt x="31072" y="18549"/>
                    <a:pt x="30960" y="18640"/>
                    <a:pt x="30847" y="18640"/>
                  </a:cubicBezTo>
                  <a:cubicBezTo>
                    <a:pt x="30820" y="18640"/>
                    <a:pt x="30793" y="18635"/>
                    <a:pt x="30769" y="18623"/>
                  </a:cubicBezTo>
                  <a:cubicBezTo>
                    <a:pt x="30668" y="18592"/>
                    <a:pt x="30585" y="18576"/>
                    <a:pt x="30521" y="18576"/>
                  </a:cubicBezTo>
                  <a:cubicBezTo>
                    <a:pt x="30456" y="18576"/>
                    <a:pt x="30409" y="18592"/>
                    <a:pt x="30378" y="18623"/>
                  </a:cubicBezTo>
                  <a:cubicBezTo>
                    <a:pt x="30315" y="18764"/>
                    <a:pt x="30503" y="18890"/>
                    <a:pt x="30566" y="19015"/>
                  </a:cubicBezTo>
                  <a:cubicBezTo>
                    <a:pt x="30566" y="19046"/>
                    <a:pt x="30534" y="19046"/>
                    <a:pt x="30495" y="19046"/>
                  </a:cubicBezTo>
                  <a:cubicBezTo>
                    <a:pt x="30456" y="19046"/>
                    <a:pt x="30409" y="19046"/>
                    <a:pt x="30378" y="19078"/>
                  </a:cubicBezTo>
                  <a:cubicBezTo>
                    <a:pt x="30237" y="19078"/>
                    <a:pt x="30503" y="19282"/>
                    <a:pt x="30769" y="19344"/>
                  </a:cubicBezTo>
                  <a:cubicBezTo>
                    <a:pt x="30820" y="19369"/>
                    <a:pt x="30865" y="19379"/>
                    <a:pt x="30908" y="19379"/>
                  </a:cubicBezTo>
                  <a:cubicBezTo>
                    <a:pt x="31079" y="19379"/>
                    <a:pt x="31199" y="19219"/>
                    <a:pt x="31349" y="19219"/>
                  </a:cubicBezTo>
                  <a:cubicBezTo>
                    <a:pt x="31490" y="19219"/>
                    <a:pt x="31412" y="19282"/>
                    <a:pt x="31287" y="19407"/>
                  </a:cubicBezTo>
                  <a:cubicBezTo>
                    <a:pt x="31161" y="19548"/>
                    <a:pt x="31099" y="19470"/>
                    <a:pt x="30958" y="19548"/>
                  </a:cubicBezTo>
                  <a:cubicBezTo>
                    <a:pt x="30895" y="19611"/>
                    <a:pt x="31099" y="19861"/>
                    <a:pt x="31099" y="19940"/>
                  </a:cubicBezTo>
                  <a:cubicBezTo>
                    <a:pt x="31122" y="19987"/>
                    <a:pt x="31091" y="20007"/>
                    <a:pt x="31039" y="20007"/>
                  </a:cubicBezTo>
                  <a:cubicBezTo>
                    <a:pt x="30952" y="20007"/>
                    <a:pt x="30809" y="19950"/>
                    <a:pt x="30769" y="19861"/>
                  </a:cubicBezTo>
                  <a:cubicBezTo>
                    <a:pt x="30769" y="19736"/>
                    <a:pt x="30707" y="19611"/>
                    <a:pt x="30566" y="19548"/>
                  </a:cubicBezTo>
                  <a:cubicBezTo>
                    <a:pt x="30538" y="19531"/>
                    <a:pt x="30514" y="19524"/>
                    <a:pt x="30492" y="19524"/>
                  </a:cubicBezTo>
                  <a:cubicBezTo>
                    <a:pt x="30413" y="19524"/>
                    <a:pt x="30364" y="19611"/>
                    <a:pt x="30315" y="19611"/>
                  </a:cubicBezTo>
                  <a:cubicBezTo>
                    <a:pt x="30174" y="19611"/>
                    <a:pt x="30237" y="19548"/>
                    <a:pt x="30174" y="19470"/>
                  </a:cubicBezTo>
                  <a:cubicBezTo>
                    <a:pt x="30162" y="19458"/>
                    <a:pt x="30147" y="19453"/>
                    <a:pt x="30131" y="19453"/>
                  </a:cubicBezTo>
                  <a:cubicBezTo>
                    <a:pt x="30082" y="19453"/>
                    <a:pt x="30015" y="19494"/>
                    <a:pt x="29939" y="19494"/>
                  </a:cubicBezTo>
                  <a:cubicBezTo>
                    <a:pt x="29909" y="19494"/>
                    <a:pt x="29877" y="19488"/>
                    <a:pt x="29845" y="19470"/>
                  </a:cubicBezTo>
                  <a:cubicBezTo>
                    <a:pt x="29782" y="19470"/>
                    <a:pt x="29923" y="19407"/>
                    <a:pt x="29986" y="19344"/>
                  </a:cubicBezTo>
                  <a:cubicBezTo>
                    <a:pt x="30048" y="19282"/>
                    <a:pt x="29986" y="19156"/>
                    <a:pt x="29923" y="19078"/>
                  </a:cubicBezTo>
                  <a:cubicBezTo>
                    <a:pt x="29845" y="19078"/>
                    <a:pt x="29265" y="19344"/>
                    <a:pt x="29265" y="19470"/>
                  </a:cubicBezTo>
                  <a:cubicBezTo>
                    <a:pt x="29202" y="19548"/>
                    <a:pt x="29390" y="19673"/>
                    <a:pt x="29453" y="19736"/>
                  </a:cubicBezTo>
                  <a:cubicBezTo>
                    <a:pt x="29499" y="19810"/>
                    <a:pt x="29448" y="19840"/>
                    <a:pt x="29360" y="19840"/>
                  </a:cubicBezTo>
                  <a:cubicBezTo>
                    <a:pt x="29298" y="19840"/>
                    <a:pt x="29217" y="19825"/>
                    <a:pt x="29139" y="19799"/>
                  </a:cubicBezTo>
                  <a:cubicBezTo>
                    <a:pt x="29114" y="19791"/>
                    <a:pt x="29093" y="19787"/>
                    <a:pt x="29073" y="19787"/>
                  </a:cubicBezTo>
                  <a:cubicBezTo>
                    <a:pt x="28934" y="19787"/>
                    <a:pt x="28920" y="19978"/>
                    <a:pt x="28810" y="20253"/>
                  </a:cubicBezTo>
                  <a:cubicBezTo>
                    <a:pt x="28725" y="20391"/>
                    <a:pt x="28686" y="20427"/>
                    <a:pt x="28656" y="20427"/>
                  </a:cubicBezTo>
                  <a:cubicBezTo>
                    <a:pt x="28624" y="20427"/>
                    <a:pt x="28601" y="20384"/>
                    <a:pt x="28539" y="20384"/>
                  </a:cubicBezTo>
                  <a:cubicBezTo>
                    <a:pt x="28523" y="20384"/>
                    <a:pt x="28504" y="20387"/>
                    <a:pt x="28481" y="20394"/>
                  </a:cubicBezTo>
                  <a:cubicBezTo>
                    <a:pt x="28277" y="20457"/>
                    <a:pt x="28418" y="20520"/>
                    <a:pt x="28481" y="20582"/>
                  </a:cubicBezTo>
                  <a:cubicBezTo>
                    <a:pt x="28497" y="20617"/>
                    <a:pt x="28516" y="20631"/>
                    <a:pt x="28538" y="20631"/>
                  </a:cubicBezTo>
                  <a:cubicBezTo>
                    <a:pt x="28607" y="20631"/>
                    <a:pt x="28704" y="20504"/>
                    <a:pt x="28810" y="20457"/>
                  </a:cubicBezTo>
                  <a:cubicBezTo>
                    <a:pt x="28846" y="20445"/>
                    <a:pt x="28875" y="20440"/>
                    <a:pt x="28899" y="20440"/>
                  </a:cubicBezTo>
                  <a:cubicBezTo>
                    <a:pt x="28998" y="20440"/>
                    <a:pt x="28998" y="20532"/>
                    <a:pt x="28998" y="20582"/>
                  </a:cubicBezTo>
                  <a:cubicBezTo>
                    <a:pt x="28998" y="20645"/>
                    <a:pt x="29061" y="20724"/>
                    <a:pt x="29139" y="20724"/>
                  </a:cubicBezTo>
                  <a:cubicBezTo>
                    <a:pt x="29265" y="20724"/>
                    <a:pt x="29782" y="20332"/>
                    <a:pt x="29986" y="20332"/>
                  </a:cubicBezTo>
                  <a:cubicBezTo>
                    <a:pt x="30027" y="20315"/>
                    <a:pt x="30056" y="20308"/>
                    <a:pt x="30076" y="20308"/>
                  </a:cubicBezTo>
                  <a:cubicBezTo>
                    <a:pt x="30150" y="20308"/>
                    <a:pt x="30111" y="20394"/>
                    <a:pt x="30111" y="20394"/>
                  </a:cubicBezTo>
                  <a:cubicBezTo>
                    <a:pt x="30111" y="20457"/>
                    <a:pt x="30048" y="20582"/>
                    <a:pt x="30174" y="20645"/>
                  </a:cubicBezTo>
                  <a:cubicBezTo>
                    <a:pt x="30315" y="20786"/>
                    <a:pt x="30628" y="20786"/>
                    <a:pt x="30769" y="20786"/>
                  </a:cubicBezTo>
                  <a:cubicBezTo>
                    <a:pt x="30895" y="20786"/>
                    <a:pt x="30769" y="20912"/>
                    <a:pt x="30707" y="20974"/>
                  </a:cubicBezTo>
                  <a:cubicBezTo>
                    <a:pt x="30628" y="21037"/>
                    <a:pt x="30832" y="21241"/>
                    <a:pt x="30832" y="21366"/>
                  </a:cubicBezTo>
                  <a:cubicBezTo>
                    <a:pt x="30832" y="21447"/>
                    <a:pt x="30765" y="21482"/>
                    <a:pt x="30696" y="21482"/>
                  </a:cubicBezTo>
                  <a:cubicBezTo>
                    <a:pt x="30645" y="21482"/>
                    <a:pt x="30592" y="21462"/>
                    <a:pt x="30566" y="21429"/>
                  </a:cubicBezTo>
                  <a:cubicBezTo>
                    <a:pt x="30503" y="21366"/>
                    <a:pt x="30628" y="21178"/>
                    <a:pt x="30503" y="21037"/>
                  </a:cubicBezTo>
                  <a:cubicBezTo>
                    <a:pt x="30390" y="20924"/>
                    <a:pt x="30153" y="20902"/>
                    <a:pt x="29968" y="20902"/>
                  </a:cubicBezTo>
                  <a:cubicBezTo>
                    <a:pt x="29845" y="20902"/>
                    <a:pt x="29744" y="20912"/>
                    <a:pt x="29719" y="20912"/>
                  </a:cubicBezTo>
                  <a:cubicBezTo>
                    <a:pt x="29657" y="20974"/>
                    <a:pt x="29594" y="21115"/>
                    <a:pt x="29531" y="21115"/>
                  </a:cubicBezTo>
                  <a:cubicBezTo>
                    <a:pt x="29531" y="21115"/>
                    <a:pt x="29418" y="20902"/>
                    <a:pt x="29305" y="20902"/>
                  </a:cubicBezTo>
                  <a:cubicBezTo>
                    <a:pt x="29291" y="20902"/>
                    <a:pt x="29278" y="20905"/>
                    <a:pt x="29265" y="20912"/>
                  </a:cubicBezTo>
                  <a:cubicBezTo>
                    <a:pt x="29139" y="20974"/>
                    <a:pt x="29061" y="21037"/>
                    <a:pt x="28998" y="21115"/>
                  </a:cubicBezTo>
                  <a:cubicBezTo>
                    <a:pt x="28936" y="21115"/>
                    <a:pt x="28873" y="21178"/>
                    <a:pt x="28810" y="21241"/>
                  </a:cubicBezTo>
                  <a:cubicBezTo>
                    <a:pt x="28784" y="21294"/>
                    <a:pt x="28743" y="21313"/>
                    <a:pt x="28696" y="21313"/>
                  </a:cubicBezTo>
                  <a:cubicBezTo>
                    <a:pt x="28631" y="21313"/>
                    <a:pt x="28553" y="21277"/>
                    <a:pt x="28481" y="21241"/>
                  </a:cubicBezTo>
                  <a:cubicBezTo>
                    <a:pt x="28464" y="21235"/>
                    <a:pt x="28448" y="21233"/>
                    <a:pt x="28435" y="21233"/>
                  </a:cubicBezTo>
                  <a:cubicBezTo>
                    <a:pt x="28290" y="21233"/>
                    <a:pt x="28356" y="21518"/>
                    <a:pt x="28356" y="21633"/>
                  </a:cubicBezTo>
                  <a:cubicBezTo>
                    <a:pt x="28277" y="21758"/>
                    <a:pt x="28089" y="21758"/>
                    <a:pt x="28089" y="21758"/>
                  </a:cubicBezTo>
                  <a:cubicBezTo>
                    <a:pt x="28026" y="21758"/>
                    <a:pt x="28089" y="21429"/>
                    <a:pt x="28215" y="21304"/>
                  </a:cubicBezTo>
                  <a:cubicBezTo>
                    <a:pt x="28356" y="21241"/>
                    <a:pt x="28215" y="21115"/>
                    <a:pt x="28152" y="21037"/>
                  </a:cubicBezTo>
                  <a:cubicBezTo>
                    <a:pt x="28152" y="21029"/>
                    <a:pt x="28150" y="21025"/>
                    <a:pt x="28146" y="21025"/>
                  </a:cubicBezTo>
                  <a:cubicBezTo>
                    <a:pt x="28120" y="21025"/>
                    <a:pt x="28018" y="21186"/>
                    <a:pt x="27964" y="21241"/>
                  </a:cubicBezTo>
                  <a:cubicBezTo>
                    <a:pt x="27932" y="21255"/>
                    <a:pt x="27901" y="21260"/>
                    <a:pt x="27871" y="21260"/>
                  </a:cubicBezTo>
                  <a:cubicBezTo>
                    <a:pt x="27818" y="21260"/>
                    <a:pt x="27769" y="21245"/>
                    <a:pt x="27727" y="21245"/>
                  </a:cubicBezTo>
                  <a:cubicBezTo>
                    <a:pt x="27689" y="21245"/>
                    <a:pt x="27658" y="21257"/>
                    <a:pt x="27635" y="21304"/>
                  </a:cubicBezTo>
                  <a:cubicBezTo>
                    <a:pt x="27494" y="21429"/>
                    <a:pt x="27760" y="21507"/>
                    <a:pt x="27885" y="21570"/>
                  </a:cubicBezTo>
                  <a:cubicBezTo>
                    <a:pt x="28026" y="21633"/>
                    <a:pt x="27885" y="21758"/>
                    <a:pt x="27823" y="21758"/>
                  </a:cubicBezTo>
                  <a:cubicBezTo>
                    <a:pt x="27760" y="21758"/>
                    <a:pt x="27697" y="21758"/>
                    <a:pt x="27760" y="21899"/>
                  </a:cubicBezTo>
                  <a:cubicBezTo>
                    <a:pt x="27760" y="21962"/>
                    <a:pt x="27697" y="21962"/>
                    <a:pt x="27572" y="21962"/>
                  </a:cubicBezTo>
                  <a:cubicBezTo>
                    <a:pt x="27494" y="21962"/>
                    <a:pt x="27494" y="22087"/>
                    <a:pt x="27431" y="22150"/>
                  </a:cubicBezTo>
                  <a:cubicBezTo>
                    <a:pt x="27419" y="22161"/>
                    <a:pt x="27410" y="22167"/>
                    <a:pt x="27402" y="22167"/>
                  </a:cubicBezTo>
                  <a:cubicBezTo>
                    <a:pt x="27368" y="22167"/>
                    <a:pt x="27368" y="22064"/>
                    <a:pt x="27368" y="21962"/>
                  </a:cubicBezTo>
                  <a:cubicBezTo>
                    <a:pt x="27368" y="21918"/>
                    <a:pt x="27362" y="21901"/>
                    <a:pt x="27346" y="21901"/>
                  </a:cubicBezTo>
                  <a:cubicBezTo>
                    <a:pt x="27309" y="21901"/>
                    <a:pt x="27222" y="21981"/>
                    <a:pt x="27039" y="22025"/>
                  </a:cubicBezTo>
                  <a:cubicBezTo>
                    <a:pt x="26851" y="22025"/>
                    <a:pt x="26976" y="22087"/>
                    <a:pt x="26914" y="22150"/>
                  </a:cubicBezTo>
                  <a:cubicBezTo>
                    <a:pt x="26894" y="22194"/>
                    <a:pt x="26874" y="22211"/>
                    <a:pt x="26852" y="22211"/>
                  </a:cubicBezTo>
                  <a:cubicBezTo>
                    <a:pt x="26804" y="22211"/>
                    <a:pt x="26744" y="22130"/>
                    <a:pt x="26647" y="22087"/>
                  </a:cubicBezTo>
                  <a:cubicBezTo>
                    <a:pt x="26459" y="22087"/>
                    <a:pt x="26584" y="22150"/>
                    <a:pt x="26584" y="22291"/>
                  </a:cubicBezTo>
                  <a:cubicBezTo>
                    <a:pt x="26616" y="22385"/>
                    <a:pt x="26667" y="22401"/>
                    <a:pt x="26726" y="22401"/>
                  </a:cubicBezTo>
                  <a:cubicBezTo>
                    <a:pt x="26755" y="22401"/>
                    <a:pt x="26786" y="22397"/>
                    <a:pt x="26818" y="22397"/>
                  </a:cubicBezTo>
                  <a:cubicBezTo>
                    <a:pt x="26850" y="22397"/>
                    <a:pt x="26882" y="22401"/>
                    <a:pt x="26914" y="22416"/>
                  </a:cubicBezTo>
                  <a:cubicBezTo>
                    <a:pt x="26976" y="22479"/>
                    <a:pt x="26914" y="22604"/>
                    <a:pt x="26976" y="22746"/>
                  </a:cubicBezTo>
                  <a:cubicBezTo>
                    <a:pt x="27039" y="22808"/>
                    <a:pt x="27243" y="22808"/>
                    <a:pt x="27305" y="22871"/>
                  </a:cubicBezTo>
                  <a:cubicBezTo>
                    <a:pt x="27305" y="22934"/>
                    <a:pt x="27243" y="22934"/>
                    <a:pt x="27039" y="22996"/>
                  </a:cubicBezTo>
                  <a:cubicBezTo>
                    <a:pt x="26851" y="22996"/>
                    <a:pt x="26584" y="22934"/>
                    <a:pt x="26522" y="22934"/>
                  </a:cubicBezTo>
                  <a:cubicBezTo>
                    <a:pt x="26459" y="22934"/>
                    <a:pt x="26459" y="23075"/>
                    <a:pt x="26459" y="23137"/>
                  </a:cubicBezTo>
                  <a:cubicBezTo>
                    <a:pt x="26396" y="23200"/>
                    <a:pt x="26396" y="23263"/>
                    <a:pt x="26522" y="23388"/>
                  </a:cubicBezTo>
                  <a:cubicBezTo>
                    <a:pt x="26543" y="23414"/>
                    <a:pt x="26600" y="23423"/>
                    <a:pt x="26672" y="23423"/>
                  </a:cubicBezTo>
                  <a:cubicBezTo>
                    <a:pt x="26816" y="23423"/>
                    <a:pt x="27018" y="23388"/>
                    <a:pt x="27102" y="23388"/>
                  </a:cubicBezTo>
                  <a:cubicBezTo>
                    <a:pt x="27305" y="23388"/>
                    <a:pt x="27039" y="23529"/>
                    <a:pt x="26914" y="23592"/>
                  </a:cubicBezTo>
                  <a:cubicBezTo>
                    <a:pt x="26880" y="23609"/>
                    <a:pt x="26827" y="23617"/>
                    <a:pt x="26767" y="23617"/>
                  </a:cubicBezTo>
                  <a:cubicBezTo>
                    <a:pt x="26601" y="23617"/>
                    <a:pt x="26375" y="23558"/>
                    <a:pt x="26318" y="23467"/>
                  </a:cubicBezTo>
                  <a:cubicBezTo>
                    <a:pt x="26228" y="23411"/>
                    <a:pt x="26107" y="23363"/>
                    <a:pt x="25993" y="23363"/>
                  </a:cubicBezTo>
                  <a:cubicBezTo>
                    <a:pt x="25948" y="23363"/>
                    <a:pt x="25904" y="23370"/>
                    <a:pt x="25863" y="23388"/>
                  </a:cubicBezTo>
                  <a:cubicBezTo>
                    <a:pt x="25801" y="23467"/>
                    <a:pt x="26067" y="23529"/>
                    <a:pt x="26193" y="23655"/>
                  </a:cubicBezTo>
                  <a:cubicBezTo>
                    <a:pt x="26255" y="23717"/>
                    <a:pt x="26240" y="23733"/>
                    <a:pt x="26200" y="23733"/>
                  </a:cubicBezTo>
                  <a:cubicBezTo>
                    <a:pt x="26161" y="23733"/>
                    <a:pt x="26099" y="23717"/>
                    <a:pt x="26067" y="23717"/>
                  </a:cubicBezTo>
                  <a:cubicBezTo>
                    <a:pt x="25954" y="23717"/>
                    <a:pt x="25852" y="23637"/>
                    <a:pt x="25783" y="23637"/>
                  </a:cubicBezTo>
                  <a:cubicBezTo>
                    <a:pt x="25766" y="23637"/>
                    <a:pt x="25751" y="23642"/>
                    <a:pt x="25738" y="23655"/>
                  </a:cubicBezTo>
                  <a:cubicBezTo>
                    <a:pt x="25675" y="23655"/>
                    <a:pt x="25863" y="23780"/>
                    <a:pt x="25801" y="23921"/>
                  </a:cubicBezTo>
                  <a:cubicBezTo>
                    <a:pt x="25801" y="24047"/>
                    <a:pt x="25738" y="23984"/>
                    <a:pt x="25863" y="24172"/>
                  </a:cubicBezTo>
                  <a:cubicBezTo>
                    <a:pt x="25902" y="24298"/>
                    <a:pt x="26043" y="24322"/>
                    <a:pt x="26178" y="24322"/>
                  </a:cubicBezTo>
                  <a:cubicBezTo>
                    <a:pt x="26262" y="24322"/>
                    <a:pt x="26343" y="24313"/>
                    <a:pt x="26396" y="24313"/>
                  </a:cubicBezTo>
                  <a:cubicBezTo>
                    <a:pt x="26522" y="24376"/>
                    <a:pt x="26459" y="24501"/>
                    <a:pt x="26396" y="24564"/>
                  </a:cubicBezTo>
                  <a:cubicBezTo>
                    <a:pt x="26380" y="24580"/>
                    <a:pt x="26354" y="24587"/>
                    <a:pt x="26320" y="24587"/>
                  </a:cubicBezTo>
                  <a:cubicBezTo>
                    <a:pt x="26192" y="24587"/>
                    <a:pt x="25962" y="24488"/>
                    <a:pt x="25801" y="24438"/>
                  </a:cubicBezTo>
                  <a:cubicBezTo>
                    <a:pt x="25613" y="24438"/>
                    <a:pt x="25801" y="24642"/>
                    <a:pt x="25675" y="24768"/>
                  </a:cubicBezTo>
                  <a:cubicBezTo>
                    <a:pt x="25659" y="24801"/>
                    <a:pt x="25651" y="24816"/>
                    <a:pt x="25646" y="24816"/>
                  </a:cubicBezTo>
                  <a:cubicBezTo>
                    <a:pt x="25632" y="24816"/>
                    <a:pt x="25638" y="24697"/>
                    <a:pt x="25534" y="24501"/>
                  </a:cubicBezTo>
                  <a:cubicBezTo>
                    <a:pt x="25521" y="24461"/>
                    <a:pt x="25507" y="24444"/>
                    <a:pt x="25495" y="24444"/>
                  </a:cubicBezTo>
                  <a:cubicBezTo>
                    <a:pt x="25448" y="24444"/>
                    <a:pt x="25409" y="24669"/>
                    <a:pt x="25409" y="24768"/>
                  </a:cubicBezTo>
                  <a:cubicBezTo>
                    <a:pt x="25409" y="24893"/>
                    <a:pt x="25409" y="24956"/>
                    <a:pt x="25346" y="25097"/>
                  </a:cubicBezTo>
                  <a:cubicBezTo>
                    <a:pt x="25283" y="25159"/>
                    <a:pt x="25221" y="25347"/>
                    <a:pt x="25346" y="25347"/>
                  </a:cubicBezTo>
                  <a:cubicBezTo>
                    <a:pt x="25409" y="25347"/>
                    <a:pt x="25801" y="25159"/>
                    <a:pt x="25863" y="25159"/>
                  </a:cubicBezTo>
                  <a:cubicBezTo>
                    <a:pt x="25926" y="25159"/>
                    <a:pt x="26004" y="25285"/>
                    <a:pt x="25801" y="25347"/>
                  </a:cubicBezTo>
                  <a:cubicBezTo>
                    <a:pt x="25613" y="25426"/>
                    <a:pt x="25472" y="25551"/>
                    <a:pt x="25283" y="25677"/>
                  </a:cubicBezTo>
                  <a:cubicBezTo>
                    <a:pt x="25080" y="25880"/>
                    <a:pt x="25221" y="25880"/>
                    <a:pt x="25409" y="25880"/>
                  </a:cubicBezTo>
                  <a:cubicBezTo>
                    <a:pt x="25613" y="25818"/>
                    <a:pt x="25801" y="25677"/>
                    <a:pt x="25926" y="25551"/>
                  </a:cubicBezTo>
                  <a:cubicBezTo>
                    <a:pt x="25955" y="25543"/>
                    <a:pt x="25980" y="25539"/>
                    <a:pt x="26003" y="25539"/>
                  </a:cubicBezTo>
                  <a:cubicBezTo>
                    <a:pt x="26146" y="25539"/>
                    <a:pt x="26193" y="25685"/>
                    <a:pt x="26193" y="25739"/>
                  </a:cubicBezTo>
                  <a:cubicBezTo>
                    <a:pt x="26255" y="25739"/>
                    <a:pt x="26459" y="25677"/>
                    <a:pt x="26584" y="25614"/>
                  </a:cubicBezTo>
                  <a:cubicBezTo>
                    <a:pt x="26602" y="25605"/>
                    <a:pt x="26616" y="25601"/>
                    <a:pt x="26626" y="25601"/>
                  </a:cubicBezTo>
                  <a:cubicBezTo>
                    <a:pt x="26691" y="25601"/>
                    <a:pt x="26630" y="25750"/>
                    <a:pt x="26522" y="25818"/>
                  </a:cubicBezTo>
                  <a:cubicBezTo>
                    <a:pt x="26396" y="25880"/>
                    <a:pt x="26318" y="25880"/>
                    <a:pt x="26255" y="25943"/>
                  </a:cubicBezTo>
                  <a:cubicBezTo>
                    <a:pt x="26193" y="26006"/>
                    <a:pt x="26459" y="26006"/>
                    <a:pt x="26522" y="26069"/>
                  </a:cubicBezTo>
                  <a:cubicBezTo>
                    <a:pt x="26522" y="26131"/>
                    <a:pt x="26130" y="26210"/>
                    <a:pt x="26004" y="26210"/>
                  </a:cubicBezTo>
                  <a:cubicBezTo>
                    <a:pt x="25863" y="26131"/>
                    <a:pt x="26067" y="25943"/>
                    <a:pt x="26004" y="25818"/>
                  </a:cubicBezTo>
                  <a:cubicBezTo>
                    <a:pt x="26004" y="25808"/>
                    <a:pt x="25997" y="25803"/>
                    <a:pt x="25984" y="25803"/>
                  </a:cubicBezTo>
                  <a:cubicBezTo>
                    <a:pt x="25892" y="25803"/>
                    <a:pt x="25526" y="26014"/>
                    <a:pt x="25472" y="26069"/>
                  </a:cubicBezTo>
                  <a:cubicBezTo>
                    <a:pt x="25409" y="26100"/>
                    <a:pt x="25327" y="26116"/>
                    <a:pt x="25244" y="26116"/>
                  </a:cubicBezTo>
                  <a:cubicBezTo>
                    <a:pt x="25162" y="26116"/>
                    <a:pt x="25080" y="26100"/>
                    <a:pt x="25017" y="26069"/>
                  </a:cubicBezTo>
                  <a:cubicBezTo>
                    <a:pt x="25013" y="26064"/>
                    <a:pt x="25007" y="26063"/>
                    <a:pt x="25000" y="26063"/>
                  </a:cubicBezTo>
                  <a:cubicBezTo>
                    <a:pt x="24897" y="26063"/>
                    <a:pt x="24491" y="26464"/>
                    <a:pt x="24359" y="26523"/>
                  </a:cubicBezTo>
                  <a:cubicBezTo>
                    <a:pt x="24233" y="26664"/>
                    <a:pt x="24437" y="26790"/>
                    <a:pt x="24562" y="26790"/>
                  </a:cubicBezTo>
                  <a:cubicBezTo>
                    <a:pt x="24604" y="26790"/>
                    <a:pt x="24646" y="26762"/>
                    <a:pt x="24688" y="26762"/>
                  </a:cubicBezTo>
                  <a:cubicBezTo>
                    <a:pt x="24709" y="26762"/>
                    <a:pt x="24730" y="26769"/>
                    <a:pt x="24751" y="26790"/>
                  </a:cubicBezTo>
                  <a:cubicBezTo>
                    <a:pt x="24829" y="26790"/>
                    <a:pt x="24829" y="26915"/>
                    <a:pt x="24751" y="27056"/>
                  </a:cubicBezTo>
                  <a:cubicBezTo>
                    <a:pt x="24751" y="27119"/>
                    <a:pt x="24829" y="27181"/>
                    <a:pt x="24892" y="27244"/>
                  </a:cubicBezTo>
                  <a:cubicBezTo>
                    <a:pt x="24892" y="27385"/>
                    <a:pt x="24954" y="27511"/>
                    <a:pt x="24954" y="27573"/>
                  </a:cubicBezTo>
                  <a:cubicBezTo>
                    <a:pt x="24954" y="27621"/>
                    <a:pt x="24915" y="27642"/>
                    <a:pt x="24860" y="27642"/>
                  </a:cubicBezTo>
                  <a:cubicBezTo>
                    <a:pt x="24771" y="27642"/>
                    <a:pt x="24640" y="27588"/>
                    <a:pt x="24562" y="27511"/>
                  </a:cubicBezTo>
                  <a:cubicBezTo>
                    <a:pt x="24531" y="27479"/>
                    <a:pt x="24491" y="27467"/>
                    <a:pt x="24448" y="27467"/>
                  </a:cubicBezTo>
                  <a:cubicBezTo>
                    <a:pt x="24320" y="27467"/>
                    <a:pt x="24171" y="27573"/>
                    <a:pt x="24171" y="27573"/>
                  </a:cubicBezTo>
                  <a:cubicBezTo>
                    <a:pt x="24108" y="27636"/>
                    <a:pt x="24045" y="27840"/>
                    <a:pt x="24108" y="27965"/>
                  </a:cubicBezTo>
                  <a:cubicBezTo>
                    <a:pt x="24108" y="28090"/>
                    <a:pt x="24171" y="28232"/>
                    <a:pt x="24108" y="28232"/>
                  </a:cubicBezTo>
                  <a:cubicBezTo>
                    <a:pt x="23967" y="28232"/>
                    <a:pt x="23904" y="28357"/>
                    <a:pt x="23904" y="28420"/>
                  </a:cubicBezTo>
                  <a:cubicBezTo>
                    <a:pt x="23967" y="28561"/>
                    <a:pt x="24171" y="28686"/>
                    <a:pt x="24233" y="28812"/>
                  </a:cubicBezTo>
                  <a:cubicBezTo>
                    <a:pt x="24254" y="28859"/>
                    <a:pt x="24225" y="28874"/>
                    <a:pt x="24174" y="28874"/>
                  </a:cubicBezTo>
                  <a:cubicBezTo>
                    <a:pt x="24071" y="28874"/>
                    <a:pt x="23883" y="28812"/>
                    <a:pt x="23841" y="28812"/>
                  </a:cubicBezTo>
                  <a:cubicBezTo>
                    <a:pt x="23779" y="28749"/>
                    <a:pt x="23779" y="28561"/>
                    <a:pt x="23716" y="28357"/>
                  </a:cubicBezTo>
                  <a:cubicBezTo>
                    <a:pt x="23706" y="28325"/>
                    <a:pt x="23691" y="28312"/>
                    <a:pt x="23674" y="28312"/>
                  </a:cubicBezTo>
                  <a:cubicBezTo>
                    <a:pt x="23589" y="28312"/>
                    <a:pt x="23439" y="28644"/>
                    <a:pt x="23387" y="28749"/>
                  </a:cubicBezTo>
                  <a:cubicBezTo>
                    <a:pt x="23324" y="28953"/>
                    <a:pt x="23324" y="29203"/>
                    <a:pt x="23450" y="29407"/>
                  </a:cubicBezTo>
                  <a:cubicBezTo>
                    <a:pt x="23484" y="29458"/>
                    <a:pt x="23519" y="29477"/>
                    <a:pt x="23554" y="29477"/>
                  </a:cubicBezTo>
                  <a:cubicBezTo>
                    <a:pt x="23646" y="29477"/>
                    <a:pt x="23733" y="29344"/>
                    <a:pt x="23779" y="29344"/>
                  </a:cubicBezTo>
                  <a:cubicBezTo>
                    <a:pt x="23841" y="29344"/>
                    <a:pt x="23841" y="29470"/>
                    <a:pt x="23716" y="29533"/>
                  </a:cubicBezTo>
                  <a:cubicBezTo>
                    <a:pt x="23653" y="29595"/>
                    <a:pt x="23716" y="29736"/>
                    <a:pt x="23653" y="29862"/>
                  </a:cubicBezTo>
                  <a:cubicBezTo>
                    <a:pt x="23639" y="29873"/>
                    <a:pt x="23623" y="29878"/>
                    <a:pt x="23606" y="29878"/>
                  </a:cubicBezTo>
                  <a:cubicBezTo>
                    <a:pt x="23529" y="29878"/>
                    <a:pt x="23427" y="29773"/>
                    <a:pt x="23324" y="29658"/>
                  </a:cubicBezTo>
                  <a:cubicBezTo>
                    <a:pt x="23261" y="29595"/>
                    <a:pt x="23120" y="29407"/>
                    <a:pt x="23120" y="29203"/>
                  </a:cubicBezTo>
                  <a:cubicBezTo>
                    <a:pt x="23120" y="29134"/>
                    <a:pt x="23103" y="29107"/>
                    <a:pt x="23082" y="29107"/>
                  </a:cubicBezTo>
                  <a:cubicBezTo>
                    <a:pt x="23045" y="29107"/>
                    <a:pt x="22995" y="29187"/>
                    <a:pt x="22995" y="29266"/>
                  </a:cubicBezTo>
                  <a:cubicBezTo>
                    <a:pt x="22932" y="29407"/>
                    <a:pt x="22932" y="29470"/>
                    <a:pt x="22870" y="29595"/>
                  </a:cubicBezTo>
                  <a:cubicBezTo>
                    <a:pt x="22870" y="29736"/>
                    <a:pt x="22870" y="29736"/>
                    <a:pt x="22995" y="29862"/>
                  </a:cubicBezTo>
                  <a:cubicBezTo>
                    <a:pt x="23120" y="29924"/>
                    <a:pt x="22995" y="29924"/>
                    <a:pt x="22870" y="30050"/>
                  </a:cubicBezTo>
                  <a:cubicBezTo>
                    <a:pt x="22791" y="30191"/>
                    <a:pt x="22791" y="30128"/>
                    <a:pt x="22729" y="30191"/>
                  </a:cubicBezTo>
                  <a:cubicBezTo>
                    <a:pt x="22666" y="30254"/>
                    <a:pt x="22399" y="30583"/>
                    <a:pt x="22337" y="30645"/>
                  </a:cubicBezTo>
                  <a:cubicBezTo>
                    <a:pt x="22274" y="30708"/>
                    <a:pt x="22399" y="30771"/>
                    <a:pt x="22478" y="30834"/>
                  </a:cubicBezTo>
                  <a:cubicBezTo>
                    <a:pt x="22502" y="30861"/>
                    <a:pt x="22520" y="30873"/>
                    <a:pt x="22533" y="30873"/>
                  </a:cubicBezTo>
                  <a:cubicBezTo>
                    <a:pt x="22586" y="30873"/>
                    <a:pt x="22565" y="30671"/>
                    <a:pt x="22666" y="30520"/>
                  </a:cubicBezTo>
                  <a:cubicBezTo>
                    <a:pt x="22791" y="30379"/>
                    <a:pt x="23058" y="30254"/>
                    <a:pt x="23183" y="30191"/>
                  </a:cubicBezTo>
                  <a:cubicBezTo>
                    <a:pt x="23261" y="30191"/>
                    <a:pt x="23120" y="30379"/>
                    <a:pt x="23120" y="30520"/>
                  </a:cubicBezTo>
                  <a:cubicBezTo>
                    <a:pt x="23058" y="30583"/>
                    <a:pt x="22791" y="30645"/>
                    <a:pt x="22791" y="30771"/>
                  </a:cubicBezTo>
                  <a:cubicBezTo>
                    <a:pt x="22768" y="30822"/>
                    <a:pt x="22773" y="30836"/>
                    <a:pt x="22793" y="30836"/>
                  </a:cubicBezTo>
                  <a:cubicBezTo>
                    <a:pt x="22818" y="30836"/>
                    <a:pt x="22865" y="30816"/>
                    <a:pt x="22919" y="30816"/>
                  </a:cubicBezTo>
                  <a:cubicBezTo>
                    <a:pt x="22943" y="30816"/>
                    <a:pt x="22970" y="30821"/>
                    <a:pt x="22995" y="30834"/>
                  </a:cubicBezTo>
                  <a:cubicBezTo>
                    <a:pt x="23120" y="30834"/>
                    <a:pt x="22995" y="30912"/>
                    <a:pt x="22932" y="31037"/>
                  </a:cubicBezTo>
                  <a:cubicBezTo>
                    <a:pt x="22901" y="31100"/>
                    <a:pt x="22964" y="31131"/>
                    <a:pt x="23068" y="31131"/>
                  </a:cubicBezTo>
                  <a:cubicBezTo>
                    <a:pt x="23171" y="31131"/>
                    <a:pt x="23316" y="31100"/>
                    <a:pt x="23450" y="31037"/>
                  </a:cubicBezTo>
                  <a:cubicBezTo>
                    <a:pt x="23716" y="30912"/>
                    <a:pt x="24045" y="30520"/>
                    <a:pt x="24108" y="30520"/>
                  </a:cubicBezTo>
                  <a:cubicBezTo>
                    <a:pt x="24108" y="30520"/>
                    <a:pt x="24045" y="30708"/>
                    <a:pt x="23841" y="30912"/>
                  </a:cubicBezTo>
                  <a:cubicBezTo>
                    <a:pt x="23575" y="31100"/>
                    <a:pt x="23575" y="31163"/>
                    <a:pt x="23387" y="31225"/>
                  </a:cubicBezTo>
                  <a:cubicBezTo>
                    <a:pt x="23261" y="31366"/>
                    <a:pt x="22791" y="31555"/>
                    <a:pt x="22666" y="31696"/>
                  </a:cubicBezTo>
                  <a:cubicBezTo>
                    <a:pt x="22603" y="31758"/>
                    <a:pt x="22603" y="31884"/>
                    <a:pt x="22540" y="31946"/>
                  </a:cubicBezTo>
                  <a:cubicBezTo>
                    <a:pt x="22532" y="31955"/>
                    <a:pt x="22524" y="31959"/>
                    <a:pt x="22517" y="31959"/>
                  </a:cubicBezTo>
                  <a:cubicBezTo>
                    <a:pt x="22476" y="31959"/>
                    <a:pt x="22467" y="31821"/>
                    <a:pt x="22399" y="31821"/>
                  </a:cubicBezTo>
                  <a:cubicBezTo>
                    <a:pt x="22337" y="31821"/>
                    <a:pt x="22337" y="31696"/>
                    <a:pt x="22337" y="31617"/>
                  </a:cubicBezTo>
                  <a:cubicBezTo>
                    <a:pt x="22399" y="31617"/>
                    <a:pt x="22603" y="31555"/>
                    <a:pt x="22603" y="31492"/>
                  </a:cubicBezTo>
                  <a:cubicBezTo>
                    <a:pt x="22666" y="31366"/>
                    <a:pt x="22729" y="31163"/>
                    <a:pt x="22666" y="31100"/>
                  </a:cubicBezTo>
                  <a:cubicBezTo>
                    <a:pt x="22666" y="31074"/>
                    <a:pt x="22620" y="31059"/>
                    <a:pt x="22567" y="31059"/>
                  </a:cubicBezTo>
                  <a:cubicBezTo>
                    <a:pt x="22491" y="31059"/>
                    <a:pt x="22399" y="31089"/>
                    <a:pt x="22399" y="31163"/>
                  </a:cubicBezTo>
                  <a:cubicBezTo>
                    <a:pt x="22399" y="31225"/>
                    <a:pt x="22337" y="31429"/>
                    <a:pt x="22211" y="31492"/>
                  </a:cubicBezTo>
                  <a:cubicBezTo>
                    <a:pt x="22199" y="31516"/>
                    <a:pt x="22190" y="31526"/>
                    <a:pt x="22182" y="31526"/>
                  </a:cubicBezTo>
                  <a:cubicBezTo>
                    <a:pt x="22146" y="31526"/>
                    <a:pt x="22137" y="31340"/>
                    <a:pt x="22086" y="31225"/>
                  </a:cubicBezTo>
                  <a:cubicBezTo>
                    <a:pt x="22081" y="31221"/>
                    <a:pt x="22075" y="31219"/>
                    <a:pt x="22068" y="31219"/>
                  </a:cubicBezTo>
                  <a:cubicBezTo>
                    <a:pt x="21969" y="31219"/>
                    <a:pt x="21694" y="31626"/>
                    <a:pt x="21694" y="31758"/>
                  </a:cubicBezTo>
                  <a:cubicBezTo>
                    <a:pt x="21694" y="31884"/>
                    <a:pt x="21945" y="31884"/>
                    <a:pt x="21945" y="31946"/>
                  </a:cubicBezTo>
                  <a:cubicBezTo>
                    <a:pt x="21914" y="31978"/>
                    <a:pt x="21866" y="31978"/>
                    <a:pt x="21794" y="31978"/>
                  </a:cubicBezTo>
                  <a:cubicBezTo>
                    <a:pt x="21721" y="31978"/>
                    <a:pt x="21624" y="31978"/>
                    <a:pt x="21490" y="32009"/>
                  </a:cubicBezTo>
                  <a:cubicBezTo>
                    <a:pt x="21302" y="32087"/>
                    <a:pt x="21553" y="32213"/>
                    <a:pt x="21553" y="32276"/>
                  </a:cubicBezTo>
                  <a:cubicBezTo>
                    <a:pt x="21490" y="32338"/>
                    <a:pt x="21302" y="32338"/>
                    <a:pt x="21098" y="32338"/>
                  </a:cubicBezTo>
                  <a:cubicBezTo>
                    <a:pt x="20910" y="32338"/>
                    <a:pt x="20973" y="32401"/>
                    <a:pt x="20973" y="32542"/>
                  </a:cubicBezTo>
                  <a:cubicBezTo>
                    <a:pt x="20973" y="32590"/>
                    <a:pt x="20964" y="32610"/>
                    <a:pt x="20945" y="32610"/>
                  </a:cubicBezTo>
                  <a:cubicBezTo>
                    <a:pt x="20914" y="32610"/>
                    <a:pt x="20856" y="32557"/>
                    <a:pt x="20769" y="32479"/>
                  </a:cubicBezTo>
                  <a:cubicBezTo>
                    <a:pt x="20759" y="32467"/>
                    <a:pt x="20744" y="32462"/>
                    <a:pt x="20726" y="32462"/>
                  </a:cubicBezTo>
                  <a:cubicBezTo>
                    <a:pt x="20628" y="32462"/>
                    <a:pt x="20430" y="32615"/>
                    <a:pt x="20377" y="32667"/>
                  </a:cubicBezTo>
                  <a:cubicBezTo>
                    <a:pt x="20252" y="32793"/>
                    <a:pt x="20440" y="32871"/>
                    <a:pt x="20518" y="32997"/>
                  </a:cubicBezTo>
                  <a:cubicBezTo>
                    <a:pt x="20581" y="33059"/>
                    <a:pt x="20315" y="33059"/>
                    <a:pt x="20189" y="33059"/>
                  </a:cubicBezTo>
                  <a:cubicBezTo>
                    <a:pt x="19986" y="33122"/>
                    <a:pt x="20189" y="33185"/>
                    <a:pt x="20252" y="33185"/>
                  </a:cubicBezTo>
                  <a:cubicBezTo>
                    <a:pt x="20277" y="33200"/>
                    <a:pt x="20308" y="33207"/>
                    <a:pt x="20342" y="33207"/>
                  </a:cubicBezTo>
                  <a:cubicBezTo>
                    <a:pt x="20481" y="33207"/>
                    <a:pt x="20682" y="33097"/>
                    <a:pt x="20832" y="32997"/>
                  </a:cubicBezTo>
                  <a:cubicBezTo>
                    <a:pt x="20912" y="32881"/>
                    <a:pt x="20986" y="32856"/>
                    <a:pt x="21073" y="32856"/>
                  </a:cubicBezTo>
                  <a:cubicBezTo>
                    <a:pt x="21140" y="32856"/>
                    <a:pt x="21214" y="32871"/>
                    <a:pt x="21302" y="32871"/>
                  </a:cubicBezTo>
                  <a:cubicBezTo>
                    <a:pt x="21490" y="32793"/>
                    <a:pt x="22211" y="32479"/>
                    <a:pt x="22337" y="32479"/>
                  </a:cubicBezTo>
                  <a:cubicBezTo>
                    <a:pt x="22478" y="32542"/>
                    <a:pt x="22399" y="32667"/>
                    <a:pt x="22337" y="32730"/>
                  </a:cubicBezTo>
                  <a:cubicBezTo>
                    <a:pt x="22337" y="32777"/>
                    <a:pt x="22300" y="32793"/>
                    <a:pt x="22249" y="32793"/>
                  </a:cubicBezTo>
                  <a:cubicBezTo>
                    <a:pt x="22147" y="32793"/>
                    <a:pt x="21987" y="32730"/>
                    <a:pt x="21945" y="32730"/>
                  </a:cubicBezTo>
                  <a:cubicBezTo>
                    <a:pt x="21819" y="32793"/>
                    <a:pt x="21302" y="32997"/>
                    <a:pt x="21224" y="33059"/>
                  </a:cubicBezTo>
                  <a:cubicBezTo>
                    <a:pt x="21161" y="33122"/>
                    <a:pt x="21302" y="33185"/>
                    <a:pt x="21365" y="33326"/>
                  </a:cubicBezTo>
                  <a:cubicBezTo>
                    <a:pt x="21384" y="33365"/>
                    <a:pt x="21366" y="33379"/>
                    <a:pt x="21326" y="33379"/>
                  </a:cubicBezTo>
                  <a:cubicBezTo>
                    <a:pt x="21237" y="33379"/>
                    <a:pt x="21040" y="33306"/>
                    <a:pt x="20910" y="33263"/>
                  </a:cubicBezTo>
                  <a:cubicBezTo>
                    <a:pt x="20885" y="33253"/>
                    <a:pt x="20861" y="33249"/>
                    <a:pt x="20839" y="33249"/>
                  </a:cubicBezTo>
                  <a:cubicBezTo>
                    <a:pt x="20688" y="33249"/>
                    <a:pt x="20618" y="33459"/>
                    <a:pt x="20440" y="33514"/>
                  </a:cubicBezTo>
                  <a:cubicBezTo>
                    <a:pt x="20189" y="33655"/>
                    <a:pt x="20440" y="33718"/>
                    <a:pt x="20518" y="33843"/>
                  </a:cubicBezTo>
                  <a:cubicBezTo>
                    <a:pt x="20581" y="34047"/>
                    <a:pt x="20644" y="34109"/>
                    <a:pt x="20707" y="34172"/>
                  </a:cubicBezTo>
                  <a:cubicBezTo>
                    <a:pt x="20769" y="34235"/>
                    <a:pt x="20769" y="34235"/>
                    <a:pt x="20644" y="34360"/>
                  </a:cubicBezTo>
                  <a:cubicBezTo>
                    <a:pt x="20518" y="34501"/>
                    <a:pt x="20518" y="34564"/>
                    <a:pt x="20518" y="34689"/>
                  </a:cubicBezTo>
                  <a:cubicBezTo>
                    <a:pt x="20518" y="34830"/>
                    <a:pt x="20644" y="34752"/>
                    <a:pt x="20644" y="34893"/>
                  </a:cubicBezTo>
                  <a:cubicBezTo>
                    <a:pt x="20581" y="34956"/>
                    <a:pt x="20440" y="34893"/>
                    <a:pt x="20315" y="35019"/>
                  </a:cubicBezTo>
                  <a:cubicBezTo>
                    <a:pt x="20189" y="35081"/>
                    <a:pt x="20048" y="35081"/>
                    <a:pt x="20048" y="35081"/>
                  </a:cubicBezTo>
                  <a:cubicBezTo>
                    <a:pt x="20048" y="35019"/>
                    <a:pt x="20127" y="34893"/>
                    <a:pt x="20127" y="34830"/>
                  </a:cubicBezTo>
                  <a:cubicBezTo>
                    <a:pt x="20189" y="34689"/>
                    <a:pt x="19923" y="34752"/>
                    <a:pt x="19923" y="34689"/>
                  </a:cubicBezTo>
                  <a:cubicBezTo>
                    <a:pt x="19860" y="34564"/>
                    <a:pt x="19656" y="34172"/>
                    <a:pt x="19594" y="34109"/>
                  </a:cubicBezTo>
                  <a:cubicBezTo>
                    <a:pt x="19552" y="34089"/>
                    <a:pt x="19517" y="34082"/>
                    <a:pt x="19489" y="34082"/>
                  </a:cubicBezTo>
                  <a:cubicBezTo>
                    <a:pt x="19433" y="34082"/>
                    <a:pt x="19406" y="34109"/>
                    <a:pt x="19406" y="34109"/>
                  </a:cubicBezTo>
                  <a:cubicBezTo>
                    <a:pt x="19343" y="34109"/>
                    <a:pt x="19468" y="34501"/>
                    <a:pt x="19406" y="34501"/>
                  </a:cubicBezTo>
                  <a:cubicBezTo>
                    <a:pt x="19295" y="34501"/>
                    <a:pt x="19271" y="34415"/>
                    <a:pt x="19176" y="34415"/>
                  </a:cubicBezTo>
                  <a:cubicBezTo>
                    <a:pt x="19149" y="34415"/>
                    <a:pt x="19117" y="34422"/>
                    <a:pt x="19076" y="34439"/>
                  </a:cubicBezTo>
                  <a:cubicBezTo>
                    <a:pt x="18951" y="34439"/>
                    <a:pt x="19014" y="34627"/>
                    <a:pt x="19014" y="34689"/>
                  </a:cubicBezTo>
                  <a:cubicBezTo>
                    <a:pt x="18993" y="34710"/>
                    <a:pt x="18979" y="34717"/>
                    <a:pt x="18964" y="34717"/>
                  </a:cubicBezTo>
                  <a:cubicBezTo>
                    <a:pt x="18935" y="34717"/>
                    <a:pt x="18904" y="34689"/>
                    <a:pt x="18810" y="34689"/>
                  </a:cubicBezTo>
                  <a:cubicBezTo>
                    <a:pt x="18685" y="34689"/>
                    <a:pt x="18810" y="34830"/>
                    <a:pt x="18810" y="34956"/>
                  </a:cubicBezTo>
                  <a:cubicBezTo>
                    <a:pt x="18795" y="34986"/>
                    <a:pt x="18776" y="34998"/>
                    <a:pt x="18754" y="34998"/>
                  </a:cubicBezTo>
                  <a:cubicBezTo>
                    <a:pt x="18682" y="34998"/>
                    <a:pt x="18573" y="34878"/>
                    <a:pt x="18418" y="34830"/>
                  </a:cubicBezTo>
                  <a:cubicBezTo>
                    <a:pt x="18392" y="34814"/>
                    <a:pt x="18371" y="34807"/>
                    <a:pt x="18354" y="34807"/>
                  </a:cubicBezTo>
                  <a:cubicBezTo>
                    <a:pt x="18290" y="34807"/>
                    <a:pt x="18280" y="34906"/>
                    <a:pt x="18230" y="34956"/>
                  </a:cubicBezTo>
                  <a:cubicBezTo>
                    <a:pt x="18089" y="35019"/>
                    <a:pt x="18355" y="35144"/>
                    <a:pt x="18293" y="35222"/>
                  </a:cubicBezTo>
                  <a:cubicBezTo>
                    <a:pt x="18293" y="35222"/>
                    <a:pt x="18026" y="35222"/>
                    <a:pt x="18026" y="35285"/>
                  </a:cubicBezTo>
                  <a:cubicBezTo>
                    <a:pt x="17964" y="35285"/>
                    <a:pt x="17964" y="35473"/>
                    <a:pt x="17838" y="35536"/>
                  </a:cubicBezTo>
                  <a:cubicBezTo>
                    <a:pt x="17634" y="35536"/>
                    <a:pt x="17838" y="35614"/>
                    <a:pt x="17775" y="35677"/>
                  </a:cubicBezTo>
                  <a:cubicBezTo>
                    <a:pt x="17775" y="35769"/>
                    <a:pt x="17733" y="35827"/>
                    <a:pt x="17662" y="35827"/>
                  </a:cubicBezTo>
                  <a:cubicBezTo>
                    <a:pt x="17636" y="35827"/>
                    <a:pt x="17605" y="35819"/>
                    <a:pt x="17572" y="35802"/>
                  </a:cubicBezTo>
                  <a:cubicBezTo>
                    <a:pt x="17446" y="35802"/>
                    <a:pt x="17305" y="35928"/>
                    <a:pt x="17180" y="36006"/>
                  </a:cubicBezTo>
                  <a:cubicBezTo>
                    <a:pt x="17054" y="36131"/>
                    <a:pt x="17180" y="36320"/>
                    <a:pt x="17180" y="36320"/>
                  </a:cubicBezTo>
                  <a:cubicBezTo>
                    <a:pt x="17180" y="36320"/>
                    <a:pt x="17117" y="36523"/>
                    <a:pt x="16913" y="36523"/>
                  </a:cubicBezTo>
                  <a:cubicBezTo>
                    <a:pt x="16788" y="36523"/>
                    <a:pt x="16913" y="36711"/>
                    <a:pt x="16851" y="36852"/>
                  </a:cubicBezTo>
                  <a:cubicBezTo>
                    <a:pt x="16788" y="36915"/>
                    <a:pt x="16522" y="37103"/>
                    <a:pt x="16600" y="37182"/>
                  </a:cubicBezTo>
                  <a:cubicBezTo>
                    <a:pt x="16600" y="37244"/>
                    <a:pt x="16725" y="37307"/>
                    <a:pt x="16725" y="37432"/>
                  </a:cubicBezTo>
                  <a:cubicBezTo>
                    <a:pt x="16725" y="37453"/>
                    <a:pt x="16682" y="37460"/>
                    <a:pt x="16619" y="37460"/>
                  </a:cubicBezTo>
                  <a:cubicBezTo>
                    <a:pt x="16494" y="37460"/>
                    <a:pt x="16292" y="37432"/>
                    <a:pt x="16208" y="37432"/>
                  </a:cubicBezTo>
                  <a:cubicBezTo>
                    <a:pt x="16004" y="37432"/>
                    <a:pt x="16004" y="37573"/>
                    <a:pt x="15879" y="37573"/>
                  </a:cubicBezTo>
                  <a:cubicBezTo>
                    <a:pt x="15738" y="37573"/>
                    <a:pt x="15550" y="37762"/>
                    <a:pt x="15487" y="37824"/>
                  </a:cubicBezTo>
                  <a:cubicBezTo>
                    <a:pt x="15487" y="37887"/>
                    <a:pt x="15612" y="38091"/>
                    <a:pt x="15550" y="38153"/>
                  </a:cubicBezTo>
                  <a:cubicBezTo>
                    <a:pt x="15487" y="38216"/>
                    <a:pt x="15487" y="38279"/>
                    <a:pt x="15487" y="38420"/>
                  </a:cubicBezTo>
                  <a:cubicBezTo>
                    <a:pt x="15487" y="38476"/>
                    <a:pt x="15498" y="38499"/>
                    <a:pt x="15518" y="38499"/>
                  </a:cubicBezTo>
                  <a:cubicBezTo>
                    <a:pt x="15563" y="38499"/>
                    <a:pt x="15650" y="38377"/>
                    <a:pt x="15738" y="38279"/>
                  </a:cubicBezTo>
                  <a:cubicBezTo>
                    <a:pt x="15806" y="38258"/>
                    <a:pt x="15858" y="38251"/>
                    <a:pt x="15902" y="38251"/>
                  </a:cubicBezTo>
                  <a:cubicBezTo>
                    <a:pt x="15990" y="38251"/>
                    <a:pt x="16046" y="38279"/>
                    <a:pt x="16130" y="38279"/>
                  </a:cubicBezTo>
                  <a:lnTo>
                    <a:pt x="16600" y="38279"/>
                  </a:lnTo>
                  <a:cubicBezTo>
                    <a:pt x="16788" y="38357"/>
                    <a:pt x="16522" y="38420"/>
                    <a:pt x="16271" y="38545"/>
                  </a:cubicBezTo>
                  <a:cubicBezTo>
                    <a:pt x="16004" y="38608"/>
                    <a:pt x="16067" y="38671"/>
                    <a:pt x="16067" y="38874"/>
                  </a:cubicBezTo>
                  <a:cubicBezTo>
                    <a:pt x="16067" y="39000"/>
                    <a:pt x="16067" y="39063"/>
                    <a:pt x="16130" y="39204"/>
                  </a:cubicBezTo>
                  <a:cubicBezTo>
                    <a:pt x="16208" y="39266"/>
                    <a:pt x="16130" y="39266"/>
                    <a:pt x="16130" y="39392"/>
                  </a:cubicBezTo>
                  <a:cubicBezTo>
                    <a:pt x="16078" y="39507"/>
                    <a:pt x="16247" y="39612"/>
                    <a:pt x="16345" y="39612"/>
                  </a:cubicBezTo>
                  <a:cubicBezTo>
                    <a:pt x="16367" y="39612"/>
                    <a:pt x="16385" y="39607"/>
                    <a:pt x="16396" y="39595"/>
                  </a:cubicBezTo>
                  <a:cubicBezTo>
                    <a:pt x="16522" y="39533"/>
                    <a:pt x="16851" y="39392"/>
                    <a:pt x="17054" y="39329"/>
                  </a:cubicBezTo>
                  <a:cubicBezTo>
                    <a:pt x="17243" y="39266"/>
                    <a:pt x="17446" y="39266"/>
                    <a:pt x="17634" y="39204"/>
                  </a:cubicBezTo>
                  <a:cubicBezTo>
                    <a:pt x="17838" y="39063"/>
                    <a:pt x="17838" y="38874"/>
                    <a:pt x="17901" y="38812"/>
                  </a:cubicBezTo>
                  <a:cubicBezTo>
                    <a:pt x="17964" y="38749"/>
                    <a:pt x="18810" y="38216"/>
                    <a:pt x="18951" y="38091"/>
                  </a:cubicBezTo>
                  <a:cubicBezTo>
                    <a:pt x="19014" y="37965"/>
                    <a:pt x="18810" y="37887"/>
                    <a:pt x="18622" y="37887"/>
                  </a:cubicBezTo>
                  <a:cubicBezTo>
                    <a:pt x="18551" y="37926"/>
                    <a:pt x="18453" y="37946"/>
                    <a:pt x="18373" y="37946"/>
                  </a:cubicBezTo>
                  <a:cubicBezTo>
                    <a:pt x="18293" y="37946"/>
                    <a:pt x="18230" y="37926"/>
                    <a:pt x="18230" y="37887"/>
                  </a:cubicBezTo>
                  <a:cubicBezTo>
                    <a:pt x="18230" y="37824"/>
                    <a:pt x="18685" y="37762"/>
                    <a:pt x="19014" y="37636"/>
                  </a:cubicBezTo>
                  <a:cubicBezTo>
                    <a:pt x="19406" y="37573"/>
                    <a:pt x="19343" y="37432"/>
                    <a:pt x="19531" y="37182"/>
                  </a:cubicBezTo>
                  <a:cubicBezTo>
                    <a:pt x="19634" y="37079"/>
                    <a:pt x="19697" y="37044"/>
                    <a:pt x="19739" y="37044"/>
                  </a:cubicBezTo>
                  <a:cubicBezTo>
                    <a:pt x="19807" y="37044"/>
                    <a:pt x="19822" y="37133"/>
                    <a:pt x="19860" y="37182"/>
                  </a:cubicBezTo>
                  <a:cubicBezTo>
                    <a:pt x="19860" y="37244"/>
                    <a:pt x="19923" y="37307"/>
                    <a:pt x="19797" y="37432"/>
                  </a:cubicBezTo>
                  <a:cubicBezTo>
                    <a:pt x="19735" y="37495"/>
                    <a:pt x="19656" y="37432"/>
                    <a:pt x="19531" y="37573"/>
                  </a:cubicBezTo>
                  <a:cubicBezTo>
                    <a:pt x="19343" y="37636"/>
                    <a:pt x="19343" y="37699"/>
                    <a:pt x="19265" y="37965"/>
                  </a:cubicBezTo>
                  <a:cubicBezTo>
                    <a:pt x="19215" y="38039"/>
                    <a:pt x="19217" y="38065"/>
                    <a:pt x="19244" y="38065"/>
                  </a:cubicBezTo>
                  <a:cubicBezTo>
                    <a:pt x="19287" y="38065"/>
                    <a:pt x="19392" y="38003"/>
                    <a:pt x="19468" y="37965"/>
                  </a:cubicBezTo>
                  <a:cubicBezTo>
                    <a:pt x="19656" y="37965"/>
                    <a:pt x="19797" y="38091"/>
                    <a:pt x="19735" y="38279"/>
                  </a:cubicBezTo>
                  <a:cubicBezTo>
                    <a:pt x="19693" y="38387"/>
                    <a:pt x="19656" y="38402"/>
                    <a:pt x="19611" y="38402"/>
                  </a:cubicBezTo>
                  <a:cubicBezTo>
                    <a:pt x="19594" y="38402"/>
                    <a:pt x="19575" y="38400"/>
                    <a:pt x="19554" y="38400"/>
                  </a:cubicBezTo>
                  <a:cubicBezTo>
                    <a:pt x="19529" y="38400"/>
                    <a:pt x="19501" y="38404"/>
                    <a:pt x="19468" y="38420"/>
                  </a:cubicBezTo>
                  <a:cubicBezTo>
                    <a:pt x="19343" y="38483"/>
                    <a:pt x="19406" y="38608"/>
                    <a:pt x="19265" y="38671"/>
                  </a:cubicBezTo>
                  <a:cubicBezTo>
                    <a:pt x="19223" y="38697"/>
                    <a:pt x="19202" y="38705"/>
                    <a:pt x="19183" y="38705"/>
                  </a:cubicBezTo>
                  <a:cubicBezTo>
                    <a:pt x="19146" y="38705"/>
                    <a:pt x="19118" y="38671"/>
                    <a:pt x="18951" y="38671"/>
                  </a:cubicBezTo>
                  <a:cubicBezTo>
                    <a:pt x="18685" y="38749"/>
                    <a:pt x="18622" y="38749"/>
                    <a:pt x="18418" y="38812"/>
                  </a:cubicBezTo>
                  <a:cubicBezTo>
                    <a:pt x="18230" y="38937"/>
                    <a:pt x="18026" y="39063"/>
                    <a:pt x="17901" y="39204"/>
                  </a:cubicBezTo>
                  <a:cubicBezTo>
                    <a:pt x="17806" y="39299"/>
                    <a:pt x="17855" y="39440"/>
                    <a:pt x="17967" y="39440"/>
                  </a:cubicBezTo>
                  <a:cubicBezTo>
                    <a:pt x="18002" y="39440"/>
                    <a:pt x="18044" y="39426"/>
                    <a:pt x="18089" y="39392"/>
                  </a:cubicBezTo>
                  <a:lnTo>
                    <a:pt x="18355" y="39141"/>
                  </a:lnTo>
                  <a:cubicBezTo>
                    <a:pt x="18374" y="39129"/>
                    <a:pt x="18390" y="39124"/>
                    <a:pt x="18404" y="39124"/>
                  </a:cubicBezTo>
                  <a:cubicBezTo>
                    <a:pt x="18479" y="39124"/>
                    <a:pt x="18471" y="39295"/>
                    <a:pt x="18418" y="39454"/>
                  </a:cubicBezTo>
                  <a:cubicBezTo>
                    <a:pt x="18355" y="39658"/>
                    <a:pt x="18293" y="39595"/>
                    <a:pt x="18230" y="39721"/>
                  </a:cubicBezTo>
                  <a:cubicBezTo>
                    <a:pt x="18230" y="39784"/>
                    <a:pt x="18293" y="39784"/>
                    <a:pt x="18418" y="39925"/>
                  </a:cubicBezTo>
                  <a:cubicBezTo>
                    <a:pt x="18481" y="40050"/>
                    <a:pt x="18167" y="40113"/>
                    <a:pt x="17838" y="40113"/>
                  </a:cubicBezTo>
                  <a:cubicBezTo>
                    <a:pt x="17509" y="40050"/>
                    <a:pt x="16788" y="40050"/>
                    <a:pt x="16725" y="39987"/>
                  </a:cubicBezTo>
                  <a:cubicBezTo>
                    <a:pt x="16663" y="39987"/>
                    <a:pt x="16522" y="40113"/>
                    <a:pt x="16459" y="40238"/>
                  </a:cubicBezTo>
                  <a:cubicBezTo>
                    <a:pt x="16333" y="40379"/>
                    <a:pt x="16522" y="40505"/>
                    <a:pt x="16663" y="40567"/>
                  </a:cubicBezTo>
                  <a:cubicBezTo>
                    <a:pt x="16725" y="40708"/>
                    <a:pt x="16663" y="40708"/>
                    <a:pt x="16600" y="40771"/>
                  </a:cubicBezTo>
                  <a:cubicBezTo>
                    <a:pt x="16581" y="40779"/>
                    <a:pt x="16563" y="40783"/>
                    <a:pt x="16546" y="40783"/>
                  </a:cubicBezTo>
                  <a:cubicBezTo>
                    <a:pt x="16427" y="40783"/>
                    <a:pt x="16325" y="40622"/>
                    <a:pt x="16271" y="40567"/>
                  </a:cubicBezTo>
                  <a:cubicBezTo>
                    <a:pt x="16255" y="40536"/>
                    <a:pt x="16223" y="40524"/>
                    <a:pt x="16181" y="40524"/>
                  </a:cubicBezTo>
                  <a:cubicBezTo>
                    <a:pt x="16055" y="40524"/>
                    <a:pt x="15844" y="40630"/>
                    <a:pt x="15738" y="40630"/>
                  </a:cubicBezTo>
                  <a:cubicBezTo>
                    <a:pt x="15722" y="40640"/>
                    <a:pt x="15711" y="40644"/>
                    <a:pt x="15703" y="40644"/>
                  </a:cubicBezTo>
                  <a:cubicBezTo>
                    <a:pt x="15643" y="40644"/>
                    <a:pt x="15755" y="40417"/>
                    <a:pt x="15879" y="40238"/>
                  </a:cubicBezTo>
                  <a:cubicBezTo>
                    <a:pt x="16004" y="40050"/>
                    <a:pt x="15942" y="39784"/>
                    <a:pt x="15942" y="39595"/>
                  </a:cubicBezTo>
                  <a:cubicBezTo>
                    <a:pt x="15879" y="39454"/>
                    <a:pt x="15879" y="39204"/>
                    <a:pt x="15816" y="38749"/>
                  </a:cubicBezTo>
                  <a:cubicBezTo>
                    <a:pt x="15791" y="38622"/>
                    <a:pt x="15774" y="38577"/>
                    <a:pt x="15758" y="38577"/>
                  </a:cubicBezTo>
                  <a:cubicBezTo>
                    <a:pt x="15725" y="38577"/>
                    <a:pt x="15697" y="38769"/>
                    <a:pt x="15612" y="38812"/>
                  </a:cubicBezTo>
                  <a:cubicBezTo>
                    <a:pt x="15550" y="38833"/>
                    <a:pt x="15508" y="38840"/>
                    <a:pt x="15475" y="38840"/>
                  </a:cubicBezTo>
                  <a:cubicBezTo>
                    <a:pt x="15409" y="38840"/>
                    <a:pt x="15377" y="38812"/>
                    <a:pt x="15283" y="38812"/>
                  </a:cubicBezTo>
                  <a:cubicBezTo>
                    <a:pt x="15158" y="38874"/>
                    <a:pt x="15283" y="39000"/>
                    <a:pt x="15095" y="39000"/>
                  </a:cubicBezTo>
                  <a:cubicBezTo>
                    <a:pt x="14891" y="39000"/>
                    <a:pt x="14891" y="39063"/>
                    <a:pt x="14766" y="39063"/>
                  </a:cubicBezTo>
                  <a:cubicBezTo>
                    <a:pt x="14737" y="39080"/>
                    <a:pt x="14708" y="39087"/>
                    <a:pt x="14678" y="39087"/>
                  </a:cubicBezTo>
                  <a:cubicBezTo>
                    <a:pt x="14605" y="39087"/>
                    <a:pt x="14533" y="39046"/>
                    <a:pt x="14481" y="39046"/>
                  </a:cubicBezTo>
                  <a:cubicBezTo>
                    <a:pt x="14464" y="39046"/>
                    <a:pt x="14449" y="39050"/>
                    <a:pt x="14437" y="39063"/>
                  </a:cubicBezTo>
                  <a:cubicBezTo>
                    <a:pt x="14311" y="39063"/>
                    <a:pt x="14249" y="39266"/>
                    <a:pt x="14311" y="39392"/>
                  </a:cubicBezTo>
                  <a:cubicBezTo>
                    <a:pt x="14311" y="39410"/>
                    <a:pt x="14322" y="39418"/>
                    <a:pt x="14341" y="39418"/>
                  </a:cubicBezTo>
                  <a:cubicBezTo>
                    <a:pt x="14385" y="39418"/>
                    <a:pt x="14474" y="39373"/>
                    <a:pt x="14562" y="39329"/>
                  </a:cubicBezTo>
                  <a:cubicBezTo>
                    <a:pt x="14606" y="39290"/>
                    <a:pt x="14654" y="39275"/>
                    <a:pt x="14704" y="39275"/>
                  </a:cubicBezTo>
                  <a:cubicBezTo>
                    <a:pt x="14815" y="39275"/>
                    <a:pt x="14935" y="39348"/>
                    <a:pt x="15032" y="39392"/>
                  </a:cubicBezTo>
                  <a:cubicBezTo>
                    <a:pt x="15095" y="39454"/>
                    <a:pt x="14829" y="39454"/>
                    <a:pt x="14703" y="39454"/>
                  </a:cubicBezTo>
                  <a:cubicBezTo>
                    <a:pt x="14562" y="39533"/>
                    <a:pt x="14437" y="39595"/>
                    <a:pt x="14437" y="39721"/>
                  </a:cubicBezTo>
                  <a:cubicBezTo>
                    <a:pt x="14437" y="39747"/>
                    <a:pt x="14493" y="39762"/>
                    <a:pt x="14578" y="39762"/>
                  </a:cubicBezTo>
                  <a:cubicBezTo>
                    <a:pt x="14699" y="39762"/>
                    <a:pt x="14876" y="39732"/>
                    <a:pt x="15032" y="39658"/>
                  </a:cubicBezTo>
                  <a:cubicBezTo>
                    <a:pt x="15068" y="39649"/>
                    <a:pt x="15095" y="39646"/>
                    <a:pt x="15117" y="39646"/>
                  </a:cubicBezTo>
                  <a:cubicBezTo>
                    <a:pt x="15248" y="39646"/>
                    <a:pt x="15140" y="39792"/>
                    <a:pt x="15032" y="39846"/>
                  </a:cubicBezTo>
                  <a:cubicBezTo>
                    <a:pt x="14954" y="39925"/>
                    <a:pt x="14170" y="40113"/>
                    <a:pt x="14045" y="40175"/>
                  </a:cubicBezTo>
                  <a:cubicBezTo>
                    <a:pt x="14028" y="40184"/>
                    <a:pt x="14014" y="40188"/>
                    <a:pt x="14004" y="40188"/>
                  </a:cubicBezTo>
                  <a:cubicBezTo>
                    <a:pt x="13937" y="40188"/>
                    <a:pt x="13991" y="40033"/>
                    <a:pt x="14045" y="39925"/>
                  </a:cubicBezTo>
                  <a:cubicBezTo>
                    <a:pt x="14108" y="39784"/>
                    <a:pt x="14108" y="39595"/>
                    <a:pt x="14045" y="39595"/>
                  </a:cubicBezTo>
                  <a:cubicBezTo>
                    <a:pt x="14045" y="39552"/>
                    <a:pt x="13983" y="39500"/>
                    <a:pt x="13898" y="39500"/>
                  </a:cubicBezTo>
                  <a:cubicBezTo>
                    <a:pt x="13862" y="39500"/>
                    <a:pt x="13821" y="39509"/>
                    <a:pt x="13779" y="39533"/>
                  </a:cubicBezTo>
                  <a:cubicBezTo>
                    <a:pt x="13734" y="39577"/>
                    <a:pt x="13627" y="39621"/>
                    <a:pt x="13568" y="39621"/>
                  </a:cubicBezTo>
                  <a:cubicBezTo>
                    <a:pt x="13544" y="39621"/>
                    <a:pt x="13528" y="39614"/>
                    <a:pt x="13528" y="39595"/>
                  </a:cubicBezTo>
                  <a:cubicBezTo>
                    <a:pt x="13465" y="39595"/>
                    <a:pt x="13261" y="39454"/>
                    <a:pt x="13199" y="39454"/>
                  </a:cubicBezTo>
                  <a:cubicBezTo>
                    <a:pt x="13073" y="39454"/>
                    <a:pt x="13136" y="39658"/>
                    <a:pt x="13199" y="39784"/>
                  </a:cubicBezTo>
                  <a:cubicBezTo>
                    <a:pt x="13324" y="39846"/>
                    <a:pt x="13324" y="39925"/>
                    <a:pt x="13136" y="39987"/>
                  </a:cubicBezTo>
                  <a:cubicBezTo>
                    <a:pt x="12932" y="40050"/>
                    <a:pt x="12744" y="39925"/>
                    <a:pt x="12603" y="40175"/>
                  </a:cubicBezTo>
                  <a:cubicBezTo>
                    <a:pt x="12478" y="40379"/>
                    <a:pt x="12603" y="40505"/>
                    <a:pt x="12744" y="40567"/>
                  </a:cubicBezTo>
                  <a:cubicBezTo>
                    <a:pt x="12869" y="40630"/>
                    <a:pt x="13136" y="40630"/>
                    <a:pt x="13387" y="40630"/>
                  </a:cubicBezTo>
                  <a:cubicBezTo>
                    <a:pt x="13590" y="40708"/>
                    <a:pt x="13528" y="40771"/>
                    <a:pt x="13387" y="40771"/>
                  </a:cubicBezTo>
                  <a:cubicBezTo>
                    <a:pt x="13366" y="40792"/>
                    <a:pt x="13294" y="40799"/>
                    <a:pt x="13201" y="40799"/>
                  </a:cubicBezTo>
                  <a:cubicBezTo>
                    <a:pt x="13014" y="40799"/>
                    <a:pt x="12739" y="40771"/>
                    <a:pt x="12603" y="40771"/>
                  </a:cubicBezTo>
                  <a:cubicBezTo>
                    <a:pt x="12352" y="40771"/>
                    <a:pt x="12540" y="40834"/>
                    <a:pt x="12478" y="41022"/>
                  </a:cubicBezTo>
                  <a:cubicBezTo>
                    <a:pt x="12459" y="41064"/>
                    <a:pt x="12440" y="41081"/>
                    <a:pt x="12420" y="41081"/>
                  </a:cubicBezTo>
                  <a:cubicBezTo>
                    <a:pt x="12371" y="41081"/>
                    <a:pt x="12310" y="40985"/>
                    <a:pt x="12211" y="40896"/>
                  </a:cubicBezTo>
                  <a:cubicBezTo>
                    <a:pt x="12086" y="40771"/>
                    <a:pt x="11960" y="40630"/>
                    <a:pt x="11898" y="40630"/>
                  </a:cubicBezTo>
                  <a:cubicBezTo>
                    <a:pt x="11757" y="40630"/>
                    <a:pt x="11898" y="40771"/>
                    <a:pt x="11757" y="40834"/>
                  </a:cubicBezTo>
                  <a:cubicBezTo>
                    <a:pt x="11739" y="40843"/>
                    <a:pt x="11723" y="40847"/>
                    <a:pt x="11710" y="40847"/>
                  </a:cubicBezTo>
                  <a:cubicBezTo>
                    <a:pt x="11629" y="40847"/>
                    <a:pt x="11613" y="40708"/>
                    <a:pt x="11506" y="40708"/>
                  </a:cubicBezTo>
                  <a:cubicBezTo>
                    <a:pt x="11427" y="40771"/>
                    <a:pt x="11506" y="40896"/>
                    <a:pt x="11506" y="41022"/>
                  </a:cubicBezTo>
                  <a:cubicBezTo>
                    <a:pt x="11506" y="41148"/>
                    <a:pt x="11554" y="41172"/>
                    <a:pt x="11635" y="41172"/>
                  </a:cubicBezTo>
                  <a:cubicBezTo>
                    <a:pt x="11685" y="41172"/>
                    <a:pt x="11748" y="41163"/>
                    <a:pt x="11819" y="41163"/>
                  </a:cubicBezTo>
                  <a:cubicBezTo>
                    <a:pt x="11960" y="41163"/>
                    <a:pt x="11898" y="41226"/>
                    <a:pt x="11898" y="41288"/>
                  </a:cubicBezTo>
                  <a:cubicBezTo>
                    <a:pt x="11898" y="41351"/>
                    <a:pt x="11819" y="41414"/>
                    <a:pt x="11898" y="41492"/>
                  </a:cubicBezTo>
                  <a:cubicBezTo>
                    <a:pt x="11898" y="41555"/>
                    <a:pt x="12415" y="41555"/>
                    <a:pt x="12603" y="41617"/>
                  </a:cubicBezTo>
                  <a:cubicBezTo>
                    <a:pt x="12869" y="41680"/>
                    <a:pt x="12681" y="41806"/>
                    <a:pt x="12540" y="41806"/>
                  </a:cubicBezTo>
                  <a:cubicBezTo>
                    <a:pt x="12415" y="41806"/>
                    <a:pt x="12148" y="41806"/>
                    <a:pt x="12148" y="41884"/>
                  </a:cubicBezTo>
                  <a:cubicBezTo>
                    <a:pt x="12086" y="41884"/>
                    <a:pt x="12415" y="42072"/>
                    <a:pt x="12603" y="42276"/>
                  </a:cubicBezTo>
                  <a:cubicBezTo>
                    <a:pt x="12807" y="42401"/>
                    <a:pt x="12681" y="42464"/>
                    <a:pt x="12540" y="42464"/>
                  </a:cubicBezTo>
                  <a:cubicBezTo>
                    <a:pt x="12352" y="42401"/>
                    <a:pt x="12352" y="42338"/>
                    <a:pt x="12211" y="42276"/>
                  </a:cubicBezTo>
                  <a:cubicBezTo>
                    <a:pt x="12203" y="42266"/>
                    <a:pt x="12200" y="42261"/>
                    <a:pt x="12199" y="42261"/>
                  </a:cubicBezTo>
                  <a:lnTo>
                    <a:pt x="12199" y="42261"/>
                  </a:lnTo>
                  <a:cubicBezTo>
                    <a:pt x="12197" y="42261"/>
                    <a:pt x="12352" y="42472"/>
                    <a:pt x="12352" y="42527"/>
                  </a:cubicBezTo>
                  <a:cubicBezTo>
                    <a:pt x="12289" y="42527"/>
                    <a:pt x="12086" y="42338"/>
                    <a:pt x="11960" y="42276"/>
                  </a:cubicBezTo>
                  <a:cubicBezTo>
                    <a:pt x="11819" y="42276"/>
                    <a:pt x="11694" y="42072"/>
                    <a:pt x="11757" y="41947"/>
                  </a:cubicBezTo>
                  <a:cubicBezTo>
                    <a:pt x="11757" y="41743"/>
                    <a:pt x="11694" y="41743"/>
                    <a:pt x="11694" y="41617"/>
                  </a:cubicBezTo>
                  <a:cubicBezTo>
                    <a:pt x="11631" y="41414"/>
                    <a:pt x="11365" y="41351"/>
                    <a:pt x="11302" y="41226"/>
                  </a:cubicBezTo>
                  <a:cubicBezTo>
                    <a:pt x="11239" y="41022"/>
                    <a:pt x="11239" y="40896"/>
                    <a:pt x="11177" y="40896"/>
                  </a:cubicBezTo>
                  <a:cubicBezTo>
                    <a:pt x="11036" y="40896"/>
                    <a:pt x="11036" y="40959"/>
                    <a:pt x="10973" y="41163"/>
                  </a:cubicBezTo>
                  <a:cubicBezTo>
                    <a:pt x="10910" y="41288"/>
                    <a:pt x="11114" y="41492"/>
                    <a:pt x="11177" y="41743"/>
                  </a:cubicBezTo>
                  <a:cubicBezTo>
                    <a:pt x="11239" y="41947"/>
                    <a:pt x="11302" y="41947"/>
                    <a:pt x="11302" y="42197"/>
                  </a:cubicBezTo>
                  <a:cubicBezTo>
                    <a:pt x="11365" y="42401"/>
                    <a:pt x="11427" y="42464"/>
                    <a:pt x="11631" y="42589"/>
                  </a:cubicBezTo>
                  <a:cubicBezTo>
                    <a:pt x="11819" y="42730"/>
                    <a:pt x="11898" y="42856"/>
                    <a:pt x="12023" y="42981"/>
                  </a:cubicBezTo>
                  <a:cubicBezTo>
                    <a:pt x="12148" y="43185"/>
                    <a:pt x="12023" y="43310"/>
                    <a:pt x="11960" y="43310"/>
                  </a:cubicBezTo>
                  <a:cubicBezTo>
                    <a:pt x="11954" y="43317"/>
                    <a:pt x="11947" y="43320"/>
                    <a:pt x="11940" y="43320"/>
                  </a:cubicBezTo>
                  <a:cubicBezTo>
                    <a:pt x="11881" y="43320"/>
                    <a:pt x="11812" y="43107"/>
                    <a:pt x="11757" y="42981"/>
                  </a:cubicBezTo>
                  <a:cubicBezTo>
                    <a:pt x="11694" y="42793"/>
                    <a:pt x="11302" y="42730"/>
                    <a:pt x="11177" y="42589"/>
                  </a:cubicBezTo>
                  <a:cubicBezTo>
                    <a:pt x="10973" y="42527"/>
                    <a:pt x="10722" y="41617"/>
                    <a:pt x="10644" y="41555"/>
                  </a:cubicBezTo>
                  <a:cubicBezTo>
                    <a:pt x="10624" y="41511"/>
                    <a:pt x="10598" y="41494"/>
                    <a:pt x="10569" y="41494"/>
                  </a:cubicBezTo>
                  <a:cubicBezTo>
                    <a:pt x="10503" y="41494"/>
                    <a:pt x="10416" y="41574"/>
                    <a:pt x="10330" y="41617"/>
                  </a:cubicBezTo>
                  <a:cubicBezTo>
                    <a:pt x="10228" y="41649"/>
                    <a:pt x="10162" y="41664"/>
                    <a:pt x="10113" y="41664"/>
                  </a:cubicBezTo>
                  <a:cubicBezTo>
                    <a:pt x="10064" y="41664"/>
                    <a:pt x="10032" y="41649"/>
                    <a:pt x="10001" y="41617"/>
                  </a:cubicBezTo>
                  <a:cubicBezTo>
                    <a:pt x="9860" y="41617"/>
                    <a:pt x="10126" y="41414"/>
                    <a:pt x="10189" y="41288"/>
                  </a:cubicBezTo>
                  <a:cubicBezTo>
                    <a:pt x="10204" y="41259"/>
                    <a:pt x="10194" y="41247"/>
                    <a:pt x="10169" y="41247"/>
                  </a:cubicBezTo>
                  <a:cubicBezTo>
                    <a:pt x="10085" y="41247"/>
                    <a:pt x="9831" y="41383"/>
                    <a:pt x="9735" y="41492"/>
                  </a:cubicBezTo>
                  <a:cubicBezTo>
                    <a:pt x="9702" y="41509"/>
                    <a:pt x="9673" y="41516"/>
                    <a:pt x="9649" y="41516"/>
                  </a:cubicBezTo>
                  <a:cubicBezTo>
                    <a:pt x="9581" y="41516"/>
                    <a:pt x="9546" y="41455"/>
                    <a:pt x="9546" y="41351"/>
                  </a:cubicBezTo>
                  <a:cubicBezTo>
                    <a:pt x="9468" y="41288"/>
                    <a:pt x="9343" y="41226"/>
                    <a:pt x="9343" y="41163"/>
                  </a:cubicBezTo>
                  <a:cubicBezTo>
                    <a:pt x="9280" y="41100"/>
                    <a:pt x="9217" y="40959"/>
                    <a:pt x="9076" y="40959"/>
                  </a:cubicBezTo>
                  <a:cubicBezTo>
                    <a:pt x="8951" y="40959"/>
                    <a:pt x="8951" y="41100"/>
                    <a:pt x="8825" y="41100"/>
                  </a:cubicBezTo>
                  <a:cubicBezTo>
                    <a:pt x="8747" y="41070"/>
                    <a:pt x="8699" y="41052"/>
                    <a:pt x="8663" y="41052"/>
                  </a:cubicBezTo>
                  <a:cubicBezTo>
                    <a:pt x="8603" y="41052"/>
                    <a:pt x="8574" y="41100"/>
                    <a:pt x="8496" y="41226"/>
                  </a:cubicBezTo>
                  <a:cubicBezTo>
                    <a:pt x="8371" y="41351"/>
                    <a:pt x="8559" y="41288"/>
                    <a:pt x="8622" y="41492"/>
                  </a:cubicBezTo>
                  <a:cubicBezTo>
                    <a:pt x="8645" y="41538"/>
                    <a:pt x="8687" y="41550"/>
                    <a:pt x="8738" y="41550"/>
                  </a:cubicBezTo>
                  <a:cubicBezTo>
                    <a:pt x="8793" y="41550"/>
                    <a:pt x="8858" y="41536"/>
                    <a:pt x="8919" y="41536"/>
                  </a:cubicBezTo>
                  <a:cubicBezTo>
                    <a:pt x="8953" y="41536"/>
                    <a:pt x="8985" y="41541"/>
                    <a:pt x="9014" y="41555"/>
                  </a:cubicBezTo>
                  <a:cubicBezTo>
                    <a:pt x="9155" y="41617"/>
                    <a:pt x="9076" y="41680"/>
                    <a:pt x="9014" y="41743"/>
                  </a:cubicBezTo>
                  <a:cubicBezTo>
                    <a:pt x="8982" y="41774"/>
                    <a:pt x="8967" y="41790"/>
                    <a:pt x="8925" y="41790"/>
                  </a:cubicBezTo>
                  <a:cubicBezTo>
                    <a:pt x="8884" y="41790"/>
                    <a:pt x="8818" y="41774"/>
                    <a:pt x="8684" y="41743"/>
                  </a:cubicBezTo>
                  <a:cubicBezTo>
                    <a:pt x="8496" y="41743"/>
                    <a:pt x="8434" y="41947"/>
                    <a:pt x="8434" y="42072"/>
                  </a:cubicBezTo>
                  <a:cubicBezTo>
                    <a:pt x="8371" y="42197"/>
                    <a:pt x="8434" y="42276"/>
                    <a:pt x="8559" y="42276"/>
                  </a:cubicBezTo>
                  <a:cubicBezTo>
                    <a:pt x="8763" y="42197"/>
                    <a:pt x="9405" y="42197"/>
                    <a:pt x="9609" y="42197"/>
                  </a:cubicBezTo>
                  <a:cubicBezTo>
                    <a:pt x="9797" y="42197"/>
                    <a:pt x="9797" y="42338"/>
                    <a:pt x="9797" y="42338"/>
                  </a:cubicBezTo>
                  <a:cubicBezTo>
                    <a:pt x="9797" y="42401"/>
                    <a:pt x="9546" y="42401"/>
                    <a:pt x="9280" y="42401"/>
                  </a:cubicBezTo>
                  <a:cubicBezTo>
                    <a:pt x="8951" y="42464"/>
                    <a:pt x="9155" y="42464"/>
                    <a:pt x="9155" y="42589"/>
                  </a:cubicBezTo>
                  <a:cubicBezTo>
                    <a:pt x="9155" y="42664"/>
                    <a:pt x="9155" y="42682"/>
                    <a:pt x="9192" y="42682"/>
                  </a:cubicBezTo>
                  <a:cubicBezTo>
                    <a:pt x="9225" y="42682"/>
                    <a:pt x="9287" y="42668"/>
                    <a:pt x="9405" y="42668"/>
                  </a:cubicBezTo>
                  <a:cubicBezTo>
                    <a:pt x="9609" y="42668"/>
                    <a:pt x="9938" y="42668"/>
                    <a:pt x="10189" y="42589"/>
                  </a:cubicBezTo>
                  <a:cubicBezTo>
                    <a:pt x="10247" y="42578"/>
                    <a:pt x="10298" y="42574"/>
                    <a:pt x="10344" y="42574"/>
                  </a:cubicBezTo>
                  <a:cubicBezTo>
                    <a:pt x="10563" y="42574"/>
                    <a:pt x="10668" y="42679"/>
                    <a:pt x="10785" y="42730"/>
                  </a:cubicBezTo>
                  <a:cubicBezTo>
                    <a:pt x="10910" y="42793"/>
                    <a:pt x="10785" y="42856"/>
                    <a:pt x="10644" y="42856"/>
                  </a:cubicBezTo>
                  <a:cubicBezTo>
                    <a:pt x="10602" y="42835"/>
                    <a:pt x="10574" y="42828"/>
                    <a:pt x="10551" y="42828"/>
                  </a:cubicBezTo>
                  <a:cubicBezTo>
                    <a:pt x="10504" y="42828"/>
                    <a:pt x="10476" y="42856"/>
                    <a:pt x="10393" y="42856"/>
                  </a:cubicBezTo>
                  <a:cubicBezTo>
                    <a:pt x="10330" y="42918"/>
                    <a:pt x="10001" y="42918"/>
                    <a:pt x="9672" y="42918"/>
                  </a:cubicBezTo>
                  <a:cubicBezTo>
                    <a:pt x="9343" y="42918"/>
                    <a:pt x="9546" y="42981"/>
                    <a:pt x="9546" y="43122"/>
                  </a:cubicBezTo>
                  <a:cubicBezTo>
                    <a:pt x="9527" y="43154"/>
                    <a:pt x="9508" y="43165"/>
                    <a:pt x="9491" y="43165"/>
                  </a:cubicBezTo>
                  <a:cubicBezTo>
                    <a:pt x="9441" y="43165"/>
                    <a:pt x="9405" y="43059"/>
                    <a:pt x="9405" y="43059"/>
                  </a:cubicBezTo>
                  <a:cubicBezTo>
                    <a:pt x="9405" y="43059"/>
                    <a:pt x="9353" y="43038"/>
                    <a:pt x="9295" y="43038"/>
                  </a:cubicBezTo>
                  <a:cubicBezTo>
                    <a:pt x="9242" y="43038"/>
                    <a:pt x="9184" y="43055"/>
                    <a:pt x="9155" y="43122"/>
                  </a:cubicBezTo>
                  <a:cubicBezTo>
                    <a:pt x="9076" y="43185"/>
                    <a:pt x="9468" y="43310"/>
                    <a:pt x="9672" y="43310"/>
                  </a:cubicBezTo>
                  <a:cubicBezTo>
                    <a:pt x="9761" y="43331"/>
                    <a:pt x="9841" y="43338"/>
                    <a:pt x="9908" y="43338"/>
                  </a:cubicBezTo>
                  <a:cubicBezTo>
                    <a:pt x="10043" y="43338"/>
                    <a:pt x="10126" y="43310"/>
                    <a:pt x="10126" y="43310"/>
                  </a:cubicBezTo>
                  <a:lnTo>
                    <a:pt x="10126" y="43310"/>
                  </a:lnTo>
                  <a:cubicBezTo>
                    <a:pt x="10126" y="43310"/>
                    <a:pt x="10001" y="43451"/>
                    <a:pt x="9797" y="43514"/>
                  </a:cubicBezTo>
                  <a:cubicBezTo>
                    <a:pt x="9691" y="43567"/>
                    <a:pt x="9605" y="43586"/>
                    <a:pt x="9531" y="43586"/>
                  </a:cubicBezTo>
                  <a:cubicBezTo>
                    <a:pt x="9430" y="43586"/>
                    <a:pt x="9352" y="43550"/>
                    <a:pt x="9280" y="43514"/>
                  </a:cubicBezTo>
                  <a:cubicBezTo>
                    <a:pt x="9155" y="43451"/>
                    <a:pt x="8951" y="43059"/>
                    <a:pt x="8684" y="43059"/>
                  </a:cubicBezTo>
                  <a:cubicBezTo>
                    <a:pt x="8534" y="43059"/>
                    <a:pt x="8544" y="43140"/>
                    <a:pt x="8522" y="43140"/>
                  </a:cubicBezTo>
                  <a:cubicBezTo>
                    <a:pt x="8516" y="43140"/>
                    <a:pt x="8509" y="43135"/>
                    <a:pt x="8496" y="43122"/>
                  </a:cubicBezTo>
                  <a:cubicBezTo>
                    <a:pt x="8371" y="42981"/>
                    <a:pt x="8371" y="42856"/>
                    <a:pt x="8230" y="42793"/>
                  </a:cubicBezTo>
                  <a:cubicBezTo>
                    <a:pt x="8206" y="42781"/>
                    <a:pt x="8187" y="42776"/>
                    <a:pt x="8170" y="42776"/>
                  </a:cubicBezTo>
                  <a:cubicBezTo>
                    <a:pt x="8100" y="42776"/>
                    <a:pt x="8081" y="42868"/>
                    <a:pt x="7979" y="42918"/>
                  </a:cubicBezTo>
                  <a:cubicBezTo>
                    <a:pt x="7901" y="42918"/>
                    <a:pt x="7901" y="42918"/>
                    <a:pt x="7901" y="42793"/>
                  </a:cubicBezTo>
                  <a:cubicBezTo>
                    <a:pt x="7838" y="42668"/>
                    <a:pt x="7775" y="42668"/>
                    <a:pt x="7587" y="42668"/>
                  </a:cubicBezTo>
                  <a:cubicBezTo>
                    <a:pt x="7531" y="42646"/>
                    <a:pt x="7495" y="42636"/>
                    <a:pt x="7472" y="42636"/>
                  </a:cubicBezTo>
                  <a:cubicBezTo>
                    <a:pt x="7413" y="42636"/>
                    <a:pt x="7446" y="42702"/>
                    <a:pt x="7446" y="42793"/>
                  </a:cubicBezTo>
                  <a:cubicBezTo>
                    <a:pt x="7446" y="42918"/>
                    <a:pt x="7321" y="42981"/>
                    <a:pt x="7195" y="42981"/>
                  </a:cubicBezTo>
                  <a:cubicBezTo>
                    <a:pt x="7054" y="42918"/>
                    <a:pt x="7117" y="42793"/>
                    <a:pt x="7054" y="42730"/>
                  </a:cubicBezTo>
                  <a:cubicBezTo>
                    <a:pt x="7054" y="42686"/>
                    <a:pt x="7048" y="42670"/>
                    <a:pt x="7036" y="42670"/>
                  </a:cubicBezTo>
                  <a:cubicBezTo>
                    <a:pt x="7009" y="42670"/>
                    <a:pt x="6952" y="42750"/>
                    <a:pt x="6866" y="42793"/>
                  </a:cubicBezTo>
                  <a:cubicBezTo>
                    <a:pt x="6796" y="42793"/>
                    <a:pt x="6713" y="42777"/>
                    <a:pt x="6633" y="42777"/>
                  </a:cubicBezTo>
                  <a:cubicBezTo>
                    <a:pt x="6553" y="42777"/>
                    <a:pt x="6474" y="42793"/>
                    <a:pt x="6412" y="42856"/>
                  </a:cubicBezTo>
                  <a:cubicBezTo>
                    <a:pt x="6333" y="42918"/>
                    <a:pt x="6537" y="42981"/>
                    <a:pt x="6662" y="43059"/>
                  </a:cubicBezTo>
                  <a:cubicBezTo>
                    <a:pt x="6866" y="43122"/>
                    <a:pt x="6929" y="43122"/>
                    <a:pt x="7117" y="43248"/>
                  </a:cubicBezTo>
                  <a:cubicBezTo>
                    <a:pt x="7321" y="43310"/>
                    <a:pt x="7054" y="43310"/>
                    <a:pt x="6866" y="43310"/>
                  </a:cubicBezTo>
                  <a:cubicBezTo>
                    <a:pt x="6600" y="43310"/>
                    <a:pt x="6474" y="43451"/>
                    <a:pt x="6474" y="43451"/>
                  </a:cubicBezTo>
                  <a:cubicBezTo>
                    <a:pt x="6474" y="43483"/>
                    <a:pt x="6557" y="43498"/>
                    <a:pt x="6678" y="43498"/>
                  </a:cubicBezTo>
                  <a:cubicBezTo>
                    <a:pt x="6800" y="43498"/>
                    <a:pt x="6960" y="43483"/>
                    <a:pt x="7117" y="43451"/>
                  </a:cubicBezTo>
                  <a:cubicBezTo>
                    <a:pt x="7169" y="43439"/>
                    <a:pt x="7216" y="43434"/>
                    <a:pt x="7259" y="43434"/>
                  </a:cubicBezTo>
                  <a:cubicBezTo>
                    <a:pt x="7489" y="43434"/>
                    <a:pt x="7597" y="43587"/>
                    <a:pt x="7650" y="43639"/>
                  </a:cubicBezTo>
                  <a:cubicBezTo>
                    <a:pt x="7713" y="43639"/>
                    <a:pt x="7775" y="43765"/>
                    <a:pt x="7838" y="43969"/>
                  </a:cubicBezTo>
                  <a:cubicBezTo>
                    <a:pt x="7901" y="44157"/>
                    <a:pt x="8042" y="44094"/>
                    <a:pt x="8230" y="44157"/>
                  </a:cubicBezTo>
                  <a:cubicBezTo>
                    <a:pt x="8434" y="44235"/>
                    <a:pt x="8622" y="44235"/>
                    <a:pt x="8763" y="44298"/>
                  </a:cubicBezTo>
                  <a:cubicBezTo>
                    <a:pt x="8951" y="44360"/>
                    <a:pt x="8888" y="44423"/>
                    <a:pt x="8763" y="44486"/>
                  </a:cubicBezTo>
                  <a:cubicBezTo>
                    <a:pt x="8622" y="44486"/>
                    <a:pt x="8559" y="44423"/>
                    <a:pt x="8104" y="44423"/>
                  </a:cubicBezTo>
                  <a:cubicBezTo>
                    <a:pt x="8051" y="44415"/>
                    <a:pt x="8011" y="44411"/>
                    <a:pt x="7982" y="44411"/>
                  </a:cubicBezTo>
                  <a:cubicBezTo>
                    <a:pt x="7795" y="44411"/>
                    <a:pt x="8033" y="44568"/>
                    <a:pt x="7979" y="44690"/>
                  </a:cubicBezTo>
                  <a:cubicBezTo>
                    <a:pt x="7901" y="44878"/>
                    <a:pt x="8042" y="44815"/>
                    <a:pt x="8104" y="44878"/>
                  </a:cubicBezTo>
                  <a:cubicBezTo>
                    <a:pt x="8167" y="44878"/>
                    <a:pt x="7901" y="44940"/>
                    <a:pt x="7775" y="44940"/>
                  </a:cubicBezTo>
                  <a:cubicBezTo>
                    <a:pt x="7713" y="44940"/>
                    <a:pt x="7713" y="44815"/>
                    <a:pt x="7713" y="44690"/>
                  </a:cubicBezTo>
                  <a:cubicBezTo>
                    <a:pt x="7713" y="44549"/>
                    <a:pt x="7775" y="44360"/>
                    <a:pt x="7713" y="44157"/>
                  </a:cubicBezTo>
                  <a:cubicBezTo>
                    <a:pt x="7713" y="44031"/>
                    <a:pt x="7509" y="43906"/>
                    <a:pt x="7383" y="43843"/>
                  </a:cubicBezTo>
                  <a:cubicBezTo>
                    <a:pt x="7342" y="43817"/>
                    <a:pt x="7284" y="43808"/>
                    <a:pt x="7221" y="43808"/>
                  </a:cubicBezTo>
                  <a:cubicBezTo>
                    <a:pt x="7096" y="43808"/>
                    <a:pt x="6950" y="43843"/>
                    <a:pt x="6866" y="43843"/>
                  </a:cubicBezTo>
                  <a:cubicBezTo>
                    <a:pt x="6841" y="43833"/>
                    <a:pt x="6819" y="43829"/>
                    <a:pt x="6799" y="43829"/>
                  </a:cubicBezTo>
                  <a:cubicBezTo>
                    <a:pt x="6662" y="43829"/>
                    <a:pt x="6662" y="44047"/>
                    <a:pt x="6662" y="44157"/>
                  </a:cubicBezTo>
                  <a:cubicBezTo>
                    <a:pt x="6662" y="44298"/>
                    <a:pt x="6803" y="44549"/>
                    <a:pt x="6866" y="44815"/>
                  </a:cubicBezTo>
                  <a:cubicBezTo>
                    <a:pt x="6992" y="45019"/>
                    <a:pt x="6929" y="45270"/>
                    <a:pt x="6803" y="45332"/>
                  </a:cubicBezTo>
                  <a:cubicBezTo>
                    <a:pt x="6725" y="45332"/>
                    <a:pt x="6803" y="45207"/>
                    <a:pt x="6803" y="45019"/>
                  </a:cubicBezTo>
                  <a:cubicBezTo>
                    <a:pt x="6803" y="44878"/>
                    <a:pt x="6537" y="44486"/>
                    <a:pt x="6537" y="44360"/>
                  </a:cubicBezTo>
                  <a:cubicBezTo>
                    <a:pt x="6537" y="44175"/>
                    <a:pt x="6316" y="43898"/>
                    <a:pt x="6229" y="43898"/>
                  </a:cubicBezTo>
                  <a:cubicBezTo>
                    <a:pt x="6221" y="43898"/>
                    <a:pt x="6213" y="43900"/>
                    <a:pt x="6208" y="43906"/>
                  </a:cubicBezTo>
                  <a:cubicBezTo>
                    <a:pt x="6082" y="44031"/>
                    <a:pt x="5879" y="44157"/>
                    <a:pt x="5628" y="44235"/>
                  </a:cubicBezTo>
                  <a:cubicBezTo>
                    <a:pt x="5361" y="44298"/>
                    <a:pt x="5424" y="44360"/>
                    <a:pt x="5487" y="44486"/>
                  </a:cubicBezTo>
                  <a:cubicBezTo>
                    <a:pt x="5550" y="44549"/>
                    <a:pt x="5753" y="44690"/>
                    <a:pt x="5753" y="44752"/>
                  </a:cubicBezTo>
                  <a:cubicBezTo>
                    <a:pt x="5691" y="44752"/>
                    <a:pt x="5361" y="44627"/>
                    <a:pt x="5236" y="44549"/>
                  </a:cubicBezTo>
                  <a:cubicBezTo>
                    <a:pt x="5213" y="44512"/>
                    <a:pt x="5204" y="44497"/>
                    <a:pt x="5202" y="44497"/>
                  </a:cubicBezTo>
                  <a:lnTo>
                    <a:pt x="5202" y="44497"/>
                  </a:lnTo>
                  <a:cubicBezTo>
                    <a:pt x="5196" y="44497"/>
                    <a:pt x="5236" y="44589"/>
                    <a:pt x="5236" y="44690"/>
                  </a:cubicBezTo>
                  <a:cubicBezTo>
                    <a:pt x="5299" y="44815"/>
                    <a:pt x="5628" y="44940"/>
                    <a:pt x="5879" y="45019"/>
                  </a:cubicBezTo>
                  <a:cubicBezTo>
                    <a:pt x="6145" y="45144"/>
                    <a:pt x="6208" y="45207"/>
                    <a:pt x="6333" y="45270"/>
                  </a:cubicBezTo>
                  <a:cubicBezTo>
                    <a:pt x="6356" y="45288"/>
                    <a:pt x="6350" y="45296"/>
                    <a:pt x="6324" y="45296"/>
                  </a:cubicBezTo>
                  <a:cubicBezTo>
                    <a:pt x="6261" y="45296"/>
                    <a:pt x="6085" y="45251"/>
                    <a:pt x="5941" y="45207"/>
                  </a:cubicBezTo>
                  <a:cubicBezTo>
                    <a:pt x="5791" y="45207"/>
                    <a:pt x="5510" y="45127"/>
                    <a:pt x="5372" y="45127"/>
                  </a:cubicBezTo>
                  <a:cubicBezTo>
                    <a:pt x="5337" y="45127"/>
                    <a:pt x="5311" y="45132"/>
                    <a:pt x="5299" y="45144"/>
                  </a:cubicBezTo>
                  <a:cubicBezTo>
                    <a:pt x="5158" y="45207"/>
                    <a:pt x="4970" y="45332"/>
                    <a:pt x="4844" y="45332"/>
                  </a:cubicBezTo>
                  <a:cubicBezTo>
                    <a:pt x="4640" y="45332"/>
                    <a:pt x="4907" y="45144"/>
                    <a:pt x="4970" y="45081"/>
                  </a:cubicBezTo>
                  <a:cubicBezTo>
                    <a:pt x="5032" y="45019"/>
                    <a:pt x="5095" y="44940"/>
                    <a:pt x="5095" y="44815"/>
                  </a:cubicBezTo>
                  <a:cubicBezTo>
                    <a:pt x="5095" y="44762"/>
                    <a:pt x="5050" y="44743"/>
                    <a:pt x="4983" y="44743"/>
                  </a:cubicBezTo>
                  <a:cubicBezTo>
                    <a:pt x="4891" y="44743"/>
                    <a:pt x="4758" y="44779"/>
                    <a:pt x="4640" y="44815"/>
                  </a:cubicBezTo>
                  <a:cubicBezTo>
                    <a:pt x="4452" y="44815"/>
                    <a:pt x="4640" y="45019"/>
                    <a:pt x="4578" y="45081"/>
                  </a:cubicBezTo>
                  <a:cubicBezTo>
                    <a:pt x="4515" y="45081"/>
                    <a:pt x="4515" y="44940"/>
                    <a:pt x="4515" y="44815"/>
                  </a:cubicBezTo>
                  <a:cubicBezTo>
                    <a:pt x="4515" y="44690"/>
                    <a:pt x="4186" y="44627"/>
                    <a:pt x="4186" y="44627"/>
                  </a:cubicBezTo>
                  <a:cubicBezTo>
                    <a:pt x="4123" y="44627"/>
                    <a:pt x="3919" y="44752"/>
                    <a:pt x="3982" y="44878"/>
                  </a:cubicBezTo>
                  <a:cubicBezTo>
                    <a:pt x="4123" y="44940"/>
                    <a:pt x="4186" y="45019"/>
                    <a:pt x="4311" y="45081"/>
                  </a:cubicBezTo>
                  <a:cubicBezTo>
                    <a:pt x="4374" y="45207"/>
                    <a:pt x="4186" y="45270"/>
                    <a:pt x="4060" y="45270"/>
                  </a:cubicBezTo>
                  <a:cubicBezTo>
                    <a:pt x="3919" y="45270"/>
                    <a:pt x="3982" y="45081"/>
                    <a:pt x="3919" y="44940"/>
                  </a:cubicBezTo>
                  <a:cubicBezTo>
                    <a:pt x="3857" y="44815"/>
                    <a:pt x="3731" y="44815"/>
                    <a:pt x="3669" y="44690"/>
                  </a:cubicBezTo>
                  <a:cubicBezTo>
                    <a:pt x="3528" y="44627"/>
                    <a:pt x="3590" y="44486"/>
                    <a:pt x="3590" y="44423"/>
                  </a:cubicBezTo>
                  <a:cubicBezTo>
                    <a:pt x="3590" y="44360"/>
                    <a:pt x="3402" y="44157"/>
                    <a:pt x="3339" y="44157"/>
                  </a:cubicBezTo>
                  <a:cubicBezTo>
                    <a:pt x="3277" y="44157"/>
                    <a:pt x="3136" y="44157"/>
                    <a:pt x="3010" y="44360"/>
                  </a:cubicBezTo>
                  <a:cubicBezTo>
                    <a:pt x="2948" y="44486"/>
                    <a:pt x="3073" y="44486"/>
                    <a:pt x="3198" y="44627"/>
                  </a:cubicBezTo>
                  <a:cubicBezTo>
                    <a:pt x="3277" y="44690"/>
                    <a:pt x="3669" y="45144"/>
                    <a:pt x="3731" y="45207"/>
                  </a:cubicBezTo>
                  <a:cubicBezTo>
                    <a:pt x="3731" y="45238"/>
                    <a:pt x="3716" y="45238"/>
                    <a:pt x="3690" y="45238"/>
                  </a:cubicBezTo>
                  <a:cubicBezTo>
                    <a:pt x="3665" y="45238"/>
                    <a:pt x="3629" y="45238"/>
                    <a:pt x="3590" y="45270"/>
                  </a:cubicBezTo>
                  <a:lnTo>
                    <a:pt x="3402" y="45473"/>
                  </a:lnTo>
                  <a:cubicBezTo>
                    <a:pt x="3353" y="45473"/>
                    <a:pt x="3256" y="45387"/>
                    <a:pt x="3186" y="45387"/>
                  </a:cubicBezTo>
                  <a:cubicBezTo>
                    <a:pt x="3167" y="45387"/>
                    <a:pt x="3149" y="45394"/>
                    <a:pt x="3136" y="45411"/>
                  </a:cubicBezTo>
                  <a:cubicBezTo>
                    <a:pt x="3073" y="45473"/>
                    <a:pt x="3073" y="45724"/>
                    <a:pt x="3073" y="45802"/>
                  </a:cubicBezTo>
                  <a:cubicBezTo>
                    <a:pt x="3104" y="45834"/>
                    <a:pt x="3171" y="45850"/>
                    <a:pt x="3245" y="45850"/>
                  </a:cubicBezTo>
                  <a:cubicBezTo>
                    <a:pt x="3320" y="45850"/>
                    <a:pt x="3402" y="45834"/>
                    <a:pt x="3465" y="45802"/>
                  </a:cubicBezTo>
                  <a:cubicBezTo>
                    <a:pt x="3507" y="45776"/>
                    <a:pt x="3564" y="45768"/>
                    <a:pt x="3627" y="45768"/>
                  </a:cubicBezTo>
                  <a:cubicBezTo>
                    <a:pt x="3752" y="45768"/>
                    <a:pt x="3899" y="45802"/>
                    <a:pt x="3982" y="45802"/>
                  </a:cubicBezTo>
                  <a:cubicBezTo>
                    <a:pt x="4123" y="45865"/>
                    <a:pt x="4766" y="45865"/>
                    <a:pt x="4970" y="45928"/>
                  </a:cubicBezTo>
                  <a:cubicBezTo>
                    <a:pt x="5095" y="45991"/>
                    <a:pt x="4970" y="45991"/>
                    <a:pt x="4970" y="46053"/>
                  </a:cubicBezTo>
                  <a:cubicBezTo>
                    <a:pt x="4949" y="46074"/>
                    <a:pt x="4928" y="46081"/>
                    <a:pt x="4902" y="46081"/>
                  </a:cubicBezTo>
                  <a:cubicBezTo>
                    <a:pt x="4849" y="46081"/>
                    <a:pt x="4776" y="46053"/>
                    <a:pt x="4640" y="46053"/>
                  </a:cubicBezTo>
                  <a:cubicBezTo>
                    <a:pt x="4515" y="46116"/>
                    <a:pt x="4640" y="46116"/>
                    <a:pt x="4766" y="46194"/>
                  </a:cubicBezTo>
                  <a:lnTo>
                    <a:pt x="5032" y="46445"/>
                  </a:lnTo>
                  <a:cubicBezTo>
                    <a:pt x="5095" y="46586"/>
                    <a:pt x="5236" y="46508"/>
                    <a:pt x="5550" y="46586"/>
                  </a:cubicBezTo>
                  <a:cubicBezTo>
                    <a:pt x="5941" y="46586"/>
                    <a:pt x="5753" y="46649"/>
                    <a:pt x="5879" y="46774"/>
                  </a:cubicBezTo>
                  <a:cubicBezTo>
                    <a:pt x="5941" y="46900"/>
                    <a:pt x="6082" y="46900"/>
                    <a:pt x="6333" y="46900"/>
                  </a:cubicBezTo>
                  <a:cubicBezTo>
                    <a:pt x="6401" y="46879"/>
                    <a:pt x="6453" y="46872"/>
                    <a:pt x="6493" y="46872"/>
                  </a:cubicBezTo>
                  <a:cubicBezTo>
                    <a:pt x="6572" y="46872"/>
                    <a:pt x="6600" y="46900"/>
                    <a:pt x="6600" y="46900"/>
                  </a:cubicBezTo>
                  <a:cubicBezTo>
                    <a:pt x="6600" y="46978"/>
                    <a:pt x="6474" y="47041"/>
                    <a:pt x="6333" y="47103"/>
                  </a:cubicBezTo>
                  <a:cubicBezTo>
                    <a:pt x="6145" y="47103"/>
                    <a:pt x="6145" y="47166"/>
                    <a:pt x="6020" y="47166"/>
                  </a:cubicBezTo>
                  <a:cubicBezTo>
                    <a:pt x="6013" y="47172"/>
                    <a:pt x="6005" y="47174"/>
                    <a:pt x="5995" y="47174"/>
                  </a:cubicBezTo>
                  <a:cubicBezTo>
                    <a:pt x="5889" y="47174"/>
                    <a:pt x="5616" y="46894"/>
                    <a:pt x="5487" y="46837"/>
                  </a:cubicBezTo>
                  <a:cubicBezTo>
                    <a:pt x="5361" y="46774"/>
                    <a:pt x="5236" y="46774"/>
                    <a:pt x="5095" y="46774"/>
                  </a:cubicBezTo>
                  <a:cubicBezTo>
                    <a:pt x="4990" y="46774"/>
                    <a:pt x="5017" y="46918"/>
                    <a:pt x="4991" y="46918"/>
                  </a:cubicBezTo>
                  <a:cubicBezTo>
                    <a:pt x="4987" y="46918"/>
                    <a:pt x="4980" y="46912"/>
                    <a:pt x="4970" y="46900"/>
                  </a:cubicBezTo>
                  <a:cubicBezTo>
                    <a:pt x="4844" y="46900"/>
                    <a:pt x="4907" y="46712"/>
                    <a:pt x="4907" y="46649"/>
                  </a:cubicBezTo>
                  <a:cubicBezTo>
                    <a:pt x="4886" y="46628"/>
                    <a:pt x="4849" y="46621"/>
                    <a:pt x="4810" y="46621"/>
                  </a:cubicBezTo>
                  <a:cubicBezTo>
                    <a:pt x="4731" y="46621"/>
                    <a:pt x="4640" y="46649"/>
                    <a:pt x="4640" y="46649"/>
                  </a:cubicBezTo>
                  <a:cubicBezTo>
                    <a:pt x="4640" y="46649"/>
                    <a:pt x="4515" y="46586"/>
                    <a:pt x="4640" y="46508"/>
                  </a:cubicBezTo>
                  <a:cubicBezTo>
                    <a:pt x="4703" y="46382"/>
                    <a:pt x="4374" y="46257"/>
                    <a:pt x="4186" y="46116"/>
                  </a:cubicBezTo>
                  <a:cubicBezTo>
                    <a:pt x="3982" y="45991"/>
                    <a:pt x="3669" y="46053"/>
                    <a:pt x="3590" y="45991"/>
                  </a:cubicBezTo>
                  <a:cubicBezTo>
                    <a:pt x="3528" y="45991"/>
                    <a:pt x="3339" y="46320"/>
                    <a:pt x="3277" y="46382"/>
                  </a:cubicBezTo>
                  <a:cubicBezTo>
                    <a:pt x="3136" y="46508"/>
                    <a:pt x="2885" y="46445"/>
                    <a:pt x="2807" y="46508"/>
                  </a:cubicBezTo>
                  <a:cubicBezTo>
                    <a:pt x="2744" y="46508"/>
                    <a:pt x="2807" y="46586"/>
                    <a:pt x="3010" y="46586"/>
                  </a:cubicBezTo>
                  <a:cubicBezTo>
                    <a:pt x="3136" y="46649"/>
                    <a:pt x="3073" y="46712"/>
                    <a:pt x="2885" y="46774"/>
                  </a:cubicBezTo>
                  <a:cubicBezTo>
                    <a:pt x="2802" y="46848"/>
                    <a:pt x="2747" y="46878"/>
                    <a:pt x="2689" y="46878"/>
                  </a:cubicBezTo>
                  <a:cubicBezTo>
                    <a:pt x="2649" y="46878"/>
                    <a:pt x="2608" y="46863"/>
                    <a:pt x="2556" y="46837"/>
                  </a:cubicBezTo>
                  <a:cubicBezTo>
                    <a:pt x="2452" y="46745"/>
                    <a:pt x="2425" y="46687"/>
                    <a:pt x="2368" y="46687"/>
                  </a:cubicBezTo>
                  <a:cubicBezTo>
                    <a:pt x="2347" y="46687"/>
                    <a:pt x="2323" y="46695"/>
                    <a:pt x="2289" y="46712"/>
                  </a:cubicBezTo>
                  <a:cubicBezTo>
                    <a:pt x="2164" y="46712"/>
                    <a:pt x="2227" y="46900"/>
                    <a:pt x="2227" y="47103"/>
                  </a:cubicBezTo>
                  <a:cubicBezTo>
                    <a:pt x="2227" y="47233"/>
                    <a:pt x="2256" y="47266"/>
                    <a:pt x="2303" y="47266"/>
                  </a:cubicBezTo>
                  <a:cubicBezTo>
                    <a:pt x="2352" y="47266"/>
                    <a:pt x="2421" y="47229"/>
                    <a:pt x="2493" y="47229"/>
                  </a:cubicBezTo>
                  <a:cubicBezTo>
                    <a:pt x="2618" y="47229"/>
                    <a:pt x="3073" y="47433"/>
                    <a:pt x="2948" y="47558"/>
                  </a:cubicBezTo>
                  <a:cubicBezTo>
                    <a:pt x="2939" y="47567"/>
                    <a:pt x="2928" y="47571"/>
                    <a:pt x="2916" y="47571"/>
                  </a:cubicBezTo>
                  <a:cubicBezTo>
                    <a:pt x="2845" y="47571"/>
                    <a:pt x="2726" y="47433"/>
                    <a:pt x="2618" y="47433"/>
                  </a:cubicBezTo>
                  <a:cubicBezTo>
                    <a:pt x="2415" y="47433"/>
                    <a:pt x="2556" y="47495"/>
                    <a:pt x="2681" y="47621"/>
                  </a:cubicBezTo>
                  <a:cubicBezTo>
                    <a:pt x="2885" y="47762"/>
                    <a:pt x="2681" y="47683"/>
                    <a:pt x="2618" y="47762"/>
                  </a:cubicBezTo>
                  <a:cubicBezTo>
                    <a:pt x="2493" y="47824"/>
                    <a:pt x="2415" y="47824"/>
                    <a:pt x="2352" y="47887"/>
                  </a:cubicBezTo>
                  <a:cubicBezTo>
                    <a:pt x="2352" y="47887"/>
                    <a:pt x="2807" y="48013"/>
                    <a:pt x="2948" y="48075"/>
                  </a:cubicBezTo>
                  <a:cubicBezTo>
                    <a:pt x="3136" y="48154"/>
                    <a:pt x="3073" y="48154"/>
                    <a:pt x="3277" y="48154"/>
                  </a:cubicBezTo>
                  <a:cubicBezTo>
                    <a:pt x="3465" y="48154"/>
                    <a:pt x="3857" y="48216"/>
                    <a:pt x="4060" y="48342"/>
                  </a:cubicBezTo>
                  <a:cubicBezTo>
                    <a:pt x="4113" y="48395"/>
                    <a:pt x="4108" y="48414"/>
                    <a:pt x="4069" y="48414"/>
                  </a:cubicBezTo>
                  <a:cubicBezTo>
                    <a:pt x="4016" y="48414"/>
                    <a:pt x="3903" y="48378"/>
                    <a:pt x="3794" y="48342"/>
                  </a:cubicBezTo>
                  <a:cubicBezTo>
                    <a:pt x="3716" y="48323"/>
                    <a:pt x="3661" y="48316"/>
                    <a:pt x="3615" y="48316"/>
                  </a:cubicBezTo>
                  <a:cubicBezTo>
                    <a:pt x="3506" y="48316"/>
                    <a:pt x="3454" y="48360"/>
                    <a:pt x="3277" y="48404"/>
                  </a:cubicBezTo>
                  <a:cubicBezTo>
                    <a:pt x="3226" y="48416"/>
                    <a:pt x="3182" y="48422"/>
                    <a:pt x="3144" y="48422"/>
                  </a:cubicBezTo>
                  <a:cubicBezTo>
                    <a:pt x="2984" y="48422"/>
                    <a:pt x="2921" y="48330"/>
                    <a:pt x="2807" y="48279"/>
                  </a:cubicBezTo>
                  <a:cubicBezTo>
                    <a:pt x="2681" y="48216"/>
                    <a:pt x="2352" y="48216"/>
                    <a:pt x="2227" y="48216"/>
                  </a:cubicBezTo>
                  <a:cubicBezTo>
                    <a:pt x="2101" y="48216"/>
                    <a:pt x="2164" y="48279"/>
                    <a:pt x="2101" y="48404"/>
                  </a:cubicBezTo>
                  <a:cubicBezTo>
                    <a:pt x="2062" y="48436"/>
                    <a:pt x="2027" y="48436"/>
                    <a:pt x="1993" y="48436"/>
                  </a:cubicBezTo>
                  <a:cubicBezTo>
                    <a:pt x="1960" y="48436"/>
                    <a:pt x="1929" y="48436"/>
                    <a:pt x="1897" y="48467"/>
                  </a:cubicBezTo>
                  <a:cubicBezTo>
                    <a:pt x="1897" y="48467"/>
                    <a:pt x="2352" y="48671"/>
                    <a:pt x="2493" y="48671"/>
                  </a:cubicBezTo>
                  <a:cubicBezTo>
                    <a:pt x="2618" y="48734"/>
                    <a:pt x="2744" y="48859"/>
                    <a:pt x="2744" y="48937"/>
                  </a:cubicBezTo>
                  <a:cubicBezTo>
                    <a:pt x="2733" y="48948"/>
                    <a:pt x="2718" y="48953"/>
                    <a:pt x="2700" y="48953"/>
                  </a:cubicBezTo>
                  <a:cubicBezTo>
                    <a:pt x="2613" y="48953"/>
                    <a:pt x="2446" y="48848"/>
                    <a:pt x="2227" y="48796"/>
                  </a:cubicBezTo>
                  <a:cubicBezTo>
                    <a:pt x="2188" y="48784"/>
                    <a:pt x="2162" y="48779"/>
                    <a:pt x="2143" y="48779"/>
                  </a:cubicBezTo>
                  <a:cubicBezTo>
                    <a:pt x="2064" y="48779"/>
                    <a:pt x="2125" y="48874"/>
                    <a:pt x="1960" y="48937"/>
                  </a:cubicBezTo>
                  <a:cubicBezTo>
                    <a:pt x="1867" y="48984"/>
                    <a:pt x="1809" y="48996"/>
                    <a:pt x="1768" y="48996"/>
                  </a:cubicBezTo>
                  <a:cubicBezTo>
                    <a:pt x="1724" y="48996"/>
                    <a:pt x="1700" y="48981"/>
                    <a:pt x="1676" y="48981"/>
                  </a:cubicBezTo>
                  <a:cubicBezTo>
                    <a:pt x="1662" y="48981"/>
                    <a:pt x="1649" y="48986"/>
                    <a:pt x="1631" y="49000"/>
                  </a:cubicBezTo>
                  <a:cubicBezTo>
                    <a:pt x="1568" y="49000"/>
                    <a:pt x="1506" y="49125"/>
                    <a:pt x="1506" y="49188"/>
                  </a:cubicBezTo>
                  <a:cubicBezTo>
                    <a:pt x="1568" y="49251"/>
                    <a:pt x="2023" y="49392"/>
                    <a:pt x="2101" y="49517"/>
                  </a:cubicBezTo>
                  <a:cubicBezTo>
                    <a:pt x="2164" y="49580"/>
                    <a:pt x="1960" y="49580"/>
                    <a:pt x="1897" y="49580"/>
                  </a:cubicBezTo>
                  <a:cubicBezTo>
                    <a:pt x="1772" y="49580"/>
                    <a:pt x="1897" y="49643"/>
                    <a:pt x="1897" y="49721"/>
                  </a:cubicBezTo>
                  <a:cubicBezTo>
                    <a:pt x="1960" y="49784"/>
                    <a:pt x="1960" y="49846"/>
                    <a:pt x="2023" y="49972"/>
                  </a:cubicBezTo>
                  <a:cubicBezTo>
                    <a:pt x="2049" y="50019"/>
                    <a:pt x="2080" y="50035"/>
                    <a:pt x="2113" y="50035"/>
                  </a:cubicBezTo>
                  <a:cubicBezTo>
                    <a:pt x="2178" y="50035"/>
                    <a:pt x="2247" y="49972"/>
                    <a:pt x="2289" y="49972"/>
                  </a:cubicBezTo>
                  <a:cubicBezTo>
                    <a:pt x="2352" y="49972"/>
                    <a:pt x="2352" y="50113"/>
                    <a:pt x="2493" y="50364"/>
                  </a:cubicBezTo>
                  <a:cubicBezTo>
                    <a:pt x="2513" y="50449"/>
                    <a:pt x="2561" y="50480"/>
                    <a:pt x="2620" y="50480"/>
                  </a:cubicBezTo>
                  <a:cubicBezTo>
                    <a:pt x="2746" y="50480"/>
                    <a:pt x="2925" y="50344"/>
                    <a:pt x="3010" y="50301"/>
                  </a:cubicBezTo>
                  <a:cubicBezTo>
                    <a:pt x="3073" y="50280"/>
                    <a:pt x="3124" y="50273"/>
                    <a:pt x="3165" y="50273"/>
                  </a:cubicBezTo>
                  <a:cubicBezTo>
                    <a:pt x="3249" y="50273"/>
                    <a:pt x="3298" y="50301"/>
                    <a:pt x="3339" y="50301"/>
                  </a:cubicBezTo>
                  <a:cubicBezTo>
                    <a:pt x="3465" y="50301"/>
                    <a:pt x="3465" y="50301"/>
                    <a:pt x="3590" y="50238"/>
                  </a:cubicBezTo>
                  <a:cubicBezTo>
                    <a:pt x="3611" y="50222"/>
                    <a:pt x="3627" y="50214"/>
                    <a:pt x="3639" y="50214"/>
                  </a:cubicBezTo>
                  <a:cubicBezTo>
                    <a:pt x="3673" y="50214"/>
                    <a:pt x="3685" y="50272"/>
                    <a:pt x="3731" y="50364"/>
                  </a:cubicBezTo>
                  <a:cubicBezTo>
                    <a:pt x="3857" y="50426"/>
                    <a:pt x="4060" y="50426"/>
                    <a:pt x="4249" y="50426"/>
                  </a:cubicBezTo>
                  <a:cubicBezTo>
                    <a:pt x="4452" y="50426"/>
                    <a:pt x="4374" y="50426"/>
                    <a:pt x="4452" y="50505"/>
                  </a:cubicBezTo>
                  <a:cubicBezTo>
                    <a:pt x="4479" y="50558"/>
                    <a:pt x="4598" y="50577"/>
                    <a:pt x="4731" y="50577"/>
                  </a:cubicBezTo>
                  <a:cubicBezTo>
                    <a:pt x="4913" y="50577"/>
                    <a:pt x="5121" y="50541"/>
                    <a:pt x="5158" y="50505"/>
                  </a:cubicBezTo>
                  <a:cubicBezTo>
                    <a:pt x="5299" y="50505"/>
                    <a:pt x="5236" y="50238"/>
                    <a:pt x="5236" y="50035"/>
                  </a:cubicBezTo>
                  <a:cubicBezTo>
                    <a:pt x="5236" y="49784"/>
                    <a:pt x="5361" y="49846"/>
                    <a:pt x="5550" y="49721"/>
                  </a:cubicBezTo>
                  <a:cubicBezTo>
                    <a:pt x="5671" y="49599"/>
                    <a:pt x="5828" y="49442"/>
                    <a:pt x="5869" y="49442"/>
                  </a:cubicBezTo>
                  <a:cubicBezTo>
                    <a:pt x="5875" y="49442"/>
                    <a:pt x="5879" y="49446"/>
                    <a:pt x="5879" y="49455"/>
                  </a:cubicBezTo>
                  <a:cubicBezTo>
                    <a:pt x="5879" y="49580"/>
                    <a:pt x="5816" y="49846"/>
                    <a:pt x="5628" y="49909"/>
                  </a:cubicBezTo>
                  <a:cubicBezTo>
                    <a:pt x="5424" y="50035"/>
                    <a:pt x="5424" y="50176"/>
                    <a:pt x="5550" y="50238"/>
                  </a:cubicBezTo>
                  <a:cubicBezTo>
                    <a:pt x="5585" y="50270"/>
                    <a:pt x="5640" y="50281"/>
                    <a:pt x="5705" y="50281"/>
                  </a:cubicBezTo>
                  <a:cubicBezTo>
                    <a:pt x="5901" y="50281"/>
                    <a:pt x="6192" y="50176"/>
                    <a:pt x="6333" y="50176"/>
                  </a:cubicBezTo>
                  <a:cubicBezTo>
                    <a:pt x="6474" y="50176"/>
                    <a:pt x="6474" y="50035"/>
                    <a:pt x="6537" y="50035"/>
                  </a:cubicBezTo>
                  <a:cubicBezTo>
                    <a:pt x="6600" y="50113"/>
                    <a:pt x="6474" y="50238"/>
                    <a:pt x="6412" y="50301"/>
                  </a:cubicBezTo>
                  <a:cubicBezTo>
                    <a:pt x="6412" y="50364"/>
                    <a:pt x="6474" y="50395"/>
                    <a:pt x="6555" y="50395"/>
                  </a:cubicBezTo>
                  <a:cubicBezTo>
                    <a:pt x="6635" y="50395"/>
                    <a:pt x="6733" y="50364"/>
                    <a:pt x="6803" y="50301"/>
                  </a:cubicBezTo>
                  <a:cubicBezTo>
                    <a:pt x="6929" y="50238"/>
                    <a:pt x="6929" y="50238"/>
                    <a:pt x="7054" y="50176"/>
                  </a:cubicBezTo>
                  <a:cubicBezTo>
                    <a:pt x="7258" y="50176"/>
                    <a:pt x="7321" y="50113"/>
                    <a:pt x="7383" y="50035"/>
                  </a:cubicBezTo>
                  <a:cubicBezTo>
                    <a:pt x="7383" y="49909"/>
                    <a:pt x="7509" y="49721"/>
                    <a:pt x="7587" y="49643"/>
                  </a:cubicBezTo>
                  <a:cubicBezTo>
                    <a:pt x="7610" y="49620"/>
                    <a:pt x="7627" y="49610"/>
                    <a:pt x="7638" y="49610"/>
                  </a:cubicBezTo>
                  <a:cubicBezTo>
                    <a:pt x="7690" y="49610"/>
                    <a:pt x="7638" y="49807"/>
                    <a:pt x="7587" y="49909"/>
                  </a:cubicBezTo>
                  <a:cubicBezTo>
                    <a:pt x="7509" y="50035"/>
                    <a:pt x="7587" y="50035"/>
                    <a:pt x="7650" y="50035"/>
                  </a:cubicBezTo>
                  <a:cubicBezTo>
                    <a:pt x="7713" y="50113"/>
                    <a:pt x="7901" y="50176"/>
                    <a:pt x="7713" y="50238"/>
                  </a:cubicBezTo>
                  <a:cubicBezTo>
                    <a:pt x="7587" y="50364"/>
                    <a:pt x="7587" y="50301"/>
                    <a:pt x="7587" y="50426"/>
                  </a:cubicBezTo>
                  <a:cubicBezTo>
                    <a:pt x="7509" y="50567"/>
                    <a:pt x="7587" y="50630"/>
                    <a:pt x="7446" y="50630"/>
                  </a:cubicBezTo>
                  <a:cubicBezTo>
                    <a:pt x="7258" y="50630"/>
                    <a:pt x="7117" y="50505"/>
                    <a:pt x="6992" y="50505"/>
                  </a:cubicBezTo>
                  <a:cubicBezTo>
                    <a:pt x="6929" y="50505"/>
                    <a:pt x="6866" y="50630"/>
                    <a:pt x="6803" y="50756"/>
                  </a:cubicBezTo>
                  <a:cubicBezTo>
                    <a:pt x="6729" y="50950"/>
                    <a:pt x="6725" y="51544"/>
                    <a:pt x="6671" y="51544"/>
                  </a:cubicBezTo>
                  <a:cubicBezTo>
                    <a:pt x="6668" y="51544"/>
                    <a:pt x="6665" y="51542"/>
                    <a:pt x="6662" y="51539"/>
                  </a:cubicBezTo>
                  <a:cubicBezTo>
                    <a:pt x="6662" y="51414"/>
                    <a:pt x="6537" y="50959"/>
                    <a:pt x="6537" y="50756"/>
                  </a:cubicBezTo>
                  <a:cubicBezTo>
                    <a:pt x="6537" y="50693"/>
                    <a:pt x="6537" y="50693"/>
                    <a:pt x="6512" y="50693"/>
                  </a:cubicBezTo>
                  <a:cubicBezTo>
                    <a:pt x="6486" y="50693"/>
                    <a:pt x="6435" y="50693"/>
                    <a:pt x="6333" y="50630"/>
                  </a:cubicBezTo>
                  <a:cubicBezTo>
                    <a:pt x="6082" y="50505"/>
                    <a:pt x="6271" y="50567"/>
                    <a:pt x="6208" y="50426"/>
                  </a:cubicBezTo>
                  <a:cubicBezTo>
                    <a:pt x="6196" y="50415"/>
                    <a:pt x="6165" y="50410"/>
                    <a:pt x="6122" y="50410"/>
                  </a:cubicBezTo>
                  <a:cubicBezTo>
                    <a:pt x="5928" y="50410"/>
                    <a:pt x="5487" y="50505"/>
                    <a:pt x="5487" y="50505"/>
                  </a:cubicBezTo>
                  <a:cubicBezTo>
                    <a:pt x="5361" y="50505"/>
                    <a:pt x="5487" y="50567"/>
                    <a:pt x="5424" y="50693"/>
                  </a:cubicBezTo>
                  <a:cubicBezTo>
                    <a:pt x="5424" y="50818"/>
                    <a:pt x="5299" y="50818"/>
                    <a:pt x="5095" y="50897"/>
                  </a:cubicBezTo>
                  <a:cubicBezTo>
                    <a:pt x="4907" y="50897"/>
                    <a:pt x="4703" y="50897"/>
                    <a:pt x="4452" y="50818"/>
                  </a:cubicBezTo>
                  <a:cubicBezTo>
                    <a:pt x="4123" y="50818"/>
                    <a:pt x="3982" y="50756"/>
                    <a:pt x="3731" y="50630"/>
                  </a:cubicBezTo>
                  <a:cubicBezTo>
                    <a:pt x="3668" y="50618"/>
                    <a:pt x="3624" y="50613"/>
                    <a:pt x="3594" y="50613"/>
                  </a:cubicBezTo>
                  <a:cubicBezTo>
                    <a:pt x="3463" y="50613"/>
                    <a:pt x="3566" y="50705"/>
                    <a:pt x="3465" y="50756"/>
                  </a:cubicBezTo>
                  <a:cubicBezTo>
                    <a:pt x="3441" y="50768"/>
                    <a:pt x="3419" y="50773"/>
                    <a:pt x="3398" y="50773"/>
                  </a:cubicBezTo>
                  <a:cubicBezTo>
                    <a:pt x="3308" y="50773"/>
                    <a:pt x="3226" y="50681"/>
                    <a:pt x="3010" y="50630"/>
                  </a:cubicBezTo>
                  <a:cubicBezTo>
                    <a:pt x="2971" y="50618"/>
                    <a:pt x="2943" y="50613"/>
                    <a:pt x="2920" y="50613"/>
                  </a:cubicBezTo>
                  <a:cubicBezTo>
                    <a:pt x="2824" y="50613"/>
                    <a:pt x="2834" y="50705"/>
                    <a:pt x="2618" y="50756"/>
                  </a:cubicBezTo>
                  <a:cubicBezTo>
                    <a:pt x="2591" y="50764"/>
                    <a:pt x="2565" y="50768"/>
                    <a:pt x="2542" y="50768"/>
                  </a:cubicBezTo>
                  <a:cubicBezTo>
                    <a:pt x="2396" y="50768"/>
                    <a:pt x="2335" y="50613"/>
                    <a:pt x="2227" y="50505"/>
                  </a:cubicBezTo>
                  <a:cubicBezTo>
                    <a:pt x="2101" y="50364"/>
                    <a:pt x="1960" y="50238"/>
                    <a:pt x="1772" y="50176"/>
                  </a:cubicBezTo>
                  <a:cubicBezTo>
                    <a:pt x="1735" y="50164"/>
                    <a:pt x="1700" y="50159"/>
                    <a:pt x="1668" y="50159"/>
                  </a:cubicBezTo>
                  <a:cubicBezTo>
                    <a:pt x="1524" y="50159"/>
                    <a:pt x="1431" y="50261"/>
                    <a:pt x="1380" y="50364"/>
                  </a:cubicBezTo>
                  <a:cubicBezTo>
                    <a:pt x="1317" y="50505"/>
                    <a:pt x="1443" y="50505"/>
                    <a:pt x="1568" y="50567"/>
                  </a:cubicBezTo>
                  <a:cubicBezTo>
                    <a:pt x="1709" y="50567"/>
                    <a:pt x="1709" y="50693"/>
                    <a:pt x="1631" y="50756"/>
                  </a:cubicBezTo>
                  <a:cubicBezTo>
                    <a:pt x="1600" y="50787"/>
                    <a:pt x="1521" y="50787"/>
                    <a:pt x="1451" y="50787"/>
                  </a:cubicBezTo>
                  <a:cubicBezTo>
                    <a:pt x="1380" y="50787"/>
                    <a:pt x="1317" y="50787"/>
                    <a:pt x="1317" y="50818"/>
                  </a:cubicBezTo>
                  <a:cubicBezTo>
                    <a:pt x="1239" y="50818"/>
                    <a:pt x="1317" y="51085"/>
                    <a:pt x="1317" y="51288"/>
                  </a:cubicBezTo>
                  <a:cubicBezTo>
                    <a:pt x="1342" y="51362"/>
                    <a:pt x="1408" y="51388"/>
                    <a:pt x="1490" y="51388"/>
                  </a:cubicBezTo>
                  <a:cubicBezTo>
                    <a:pt x="1617" y="51388"/>
                    <a:pt x="1783" y="51327"/>
                    <a:pt x="1897" y="51288"/>
                  </a:cubicBezTo>
                  <a:cubicBezTo>
                    <a:pt x="2164" y="51288"/>
                    <a:pt x="2164" y="51147"/>
                    <a:pt x="2289" y="51147"/>
                  </a:cubicBezTo>
                  <a:cubicBezTo>
                    <a:pt x="2352" y="51147"/>
                    <a:pt x="2618" y="51210"/>
                    <a:pt x="2493" y="51351"/>
                  </a:cubicBezTo>
                  <a:cubicBezTo>
                    <a:pt x="2467" y="51372"/>
                    <a:pt x="2450" y="51379"/>
                    <a:pt x="2431" y="51379"/>
                  </a:cubicBezTo>
                  <a:cubicBezTo>
                    <a:pt x="2394" y="51379"/>
                    <a:pt x="2352" y="51351"/>
                    <a:pt x="2227" y="51351"/>
                  </a:cubicBezTo>
                  <a:cubicBezTo>
                    <a:pt x="2188" y="51339"/>
                    <a:pt x="2159" y="51334"/>
                    <a:pt x="2138" y="51334"/>
                  </a:cubicBezTo>
                  <a:cubicBezTo>
                    <a:pt x="2050" y="51334"/>
                    <a:pt x="2101" y="51426"/>
                    <a:pt x="2101" y="51477"/>
                  </a:cubicBezTo>
                  <a:cubicBezTo>
                    <a:pt x="2023" y="51602"/>
                    <a:pt x="1960" y="51602"/>
                    <a:pt x="1835" y="51680"/>
                  </a:cubicBezTo>
                  <a:cubicBezTo>
                    <a:pt x="1709" y="51743"/>
                    <a:pt x="1772" y="51931"/>
                    <a:pt x="1709" y="52072"/>
                  </a:cubicBezTo>
                  <a:cubicBezTo>
                    <a:pt x="1709" y="52099"/>
                    <a:pt x="1703" y="52111"/>
                    <a:pt x="1692" y="52111"/>
                  </a:cubicBezTo>
                  <a:cubicBezTo>
                    <a:pt x="1652" y="52111"/>
                    <a:pt x="1555" y="51953"/>
                    <a:pt x="1506" y="51806"/>
                  </a:cubicBezTo>
                  <a:cubicBezTo>
                    <a:pt x="1482" y="51759"/>
                    <a:pt x="1468" y="51747"/>
                    <a:pt x="1455" y="51747"/>
                  </a:cubicBezTo>
                  <a:cubicBezTo>
                    <a:pt x="1442" y="51747"/>
                    <a:pt x="1431" y="51762"/>
                    <a:pt x="1415" y="51762"/>
                  </a:cubicBezTo>
                  <a:cubicBezTo>
                    <a:pt x="1405" y="51762"/>
                    <a:pt x="1394" y="51757"/>
                    <a:pt x="1380" y="51743"/>
                  </a:cubicBezTo>
                  <a:cubicBezTo>
                    <a:pt x="1326" y="51743"/>
                    <a:pt x="1166" y="51590"/>
                    <a:pt x="1083" y="51590"/>
                  </a:cubicBezTo>
                  <a:cubicBezTo>
                    <a:pt x="1070" y="51590"/>
                    <a:pt x="1059" y="51594"/>
                    <a:pt x="1051" y="51602"/>
                  </a:cubicBezTo>
                  <a:cubicBezTo>
                    <a:pt x="1051" y="51602"/>
                    <a:pt x="1443" y="52260"/>
                    <a:pt x="1443" y="52323"/>
                  </a:cubicBezTo>
                  <a:cubicBezTo>
                    <a:pt x="1443" y="52354"/>
                    <a:pt x="1412" y="52354"/>
                    <a:pt x="1380" y="52354"/>
                  </a:cubicBezTo>
                  <a:cubicBezTo>
                    <a:pt x="1349" y="52354"/>
                    <a:pt x="1317" y="52354"/>
                    <a:pt x="1317" y="52386"/>
                  </a:cubicBezTo>
                  <a:cubicBezTo>
                    <a:pt x="1317" y="52386"/>
                    <a:pt x="1380" y="52778"/>
                    <a:pt x="1443" y="52778"/>
                  </a:cubicBezTo>
                  <a:cubicBezTo>
                    <a:pt x="1447" y="52783"/>
                    <a:pt x="1453" y="52785"/>
                    <a:pt x="1461" y="52785"/>
                  </a:cubicBezTo>
                  <a:cubicBezTo>
                    <a:pt x="1566" y="52785"/>
                    <a:pt x="1970" y="52319"/>
                    <a:pt x="2101" y="52260"/>
                  </a:cubicBezTo>
                  <a:cubicBezTo>
                    <a:pt x="2164" y="52198"/>
                    <a:pt x="2023" y="52072"/>
                    <a:pt x="2101" y="51931"/>
                  </a:cubicBezTo>
                  <a:cubicBezTo>
                    <a:pt x="2101" y="51806"/>
                    <a:pt x="2289" y="51806"/>
                    <a:pt x="2352" y="51806"/>
                  </a:cubicBezTo>
                  <a:cubicBezTo>
                    <a:pt x="2415" y="51868"/>
                    <a:pt x="2556" y="51931"/>
                    <a:pt x="2618" y="51994"/>
                  </a:cubicBezTo>
                  <a:cubicBezTo>
                    <a:pt x="2681" y="51994"/>
                    <a:pt x="2681" y="52198"/>
                    <a:pt x="2618" y="52464"/>
                  </a:cubicBezTo>
                  <a:cubicBezTo>
                    <a:pt x="2618" y="52652"/>
                    <a:pt x="2493" y="53561"/>
                    <a:pt x="2352" y="53561"/>
                  </a:cubicBezTo>
                  <a:cubicBezTo>
                    <a:pt x="2227" y="53640"/>
                    <a:pt x="2164" y="53702"/>
                    <a:pt x="1897" y="53765"/>
                  </a:cubicBezTo>
                  <a:cubicBezTo>
                    <a:pt x="1878" y="53772"/>
                    <a:pt x="1860" y="53775"/>
                    <a:pt x="1845" y="53775"/>
                  </a:cubicBezTo>
                  <a:cubicBezTo>
                    <a:pt x="1708" y="53775"/>
                    <a:pt x="1701" y="53555"/>
                    <a:pt x="1631" y="53499"/>
                  </a:cubicBezTo>
                  <a:cubicBezTo>
                    <a:pt x="1568" y="53373"/>
                    <a:pt x="1568" y="53169"/>
                    <a:pt x="1443" y="53107"/>
                  </a:cubicBezTo>
                  <a:cubicBezTo>
                    <a:pt x="1380" y="53107"/>
                    <a:pt x="1239" y="53765"/>
                    <a:pt x="1176" y="53828"/>
                  </a:cubicBezTo>
                  <a:cubicBezTo>
                    <a:pt x="1176" y="53953"/>
                    <a:pt x="1051" y="53953"/>
                    <a:pt x="988" y="54157"/>
                  </a:cubicBezTo>
                  <a:cubicBezTo>
                    <a:pt x="988" y="54345"/>
                    <a:pt x="1176" y="54345"/>
                    <a:pt x="1176" y="54423"/>
                  </a:cubicBezTo>
                  <a:cubicBezTo>
                    <a:pt x="1176" y="54486"/>
                    <a:pt x="1051" y="54549"/>
                    <a:pt x="1051" y="54611"/>
                  </a:cubicBezTo>
                  <a:cubicBezTo>
                    <a:pt x="1093" y="54611"/>
                    <a:pt x="1162" y="54584"/>
                    <a:pt x="1228" y="54584"/>
                  </a:cubicBezTo>
                  <a:cubicBezTo>
                    <a:pt x="1260" y="54584"/>
                    <a:pt x="1291" y="54591"/>
                    <a:pt x="1317" y="54611"/>
                  </a:cubicBezTo>
                  <a:cubicBezTo>
                    <a:pt x="1317" y="54611"/>
                    <a:pt x="1317" y="54878"/>
                    <a:pt x="1380" y="55003"/>
                  </a:cubicBezTo>
                  <a:cubicBezTo>
                    <a:pt x="1389" y="55012"/>
                    <a:pt x="1399" y="55016"/>
                    <a:pt x="1410" y="55016"/>
                  </a:cubicBezTo>
                  <a:cubicBezTo>
                    <a:pt x="1477" y="55016"/>
                    <a:pt x="1577" y="54869"/>
                    <a:pt x="1631" y="54815"/>
                  </a:cubicBezTo>
                  <a:cubicBezTo>
                    <a:pt x="1709" y="54737"/>
                    <a:pt x="2023" y="54220"/>
                    <a:pt x="2227" y="54031"/>
                  </a:cubicBezTo>
                  <a:cubicBezTo>
                    <a:pt x="2270" y="53984"/>
                    <a:pt x="2297" y="53966"/>
                    <a:pt x="2311" y="53966"/>
                  </a:cubicBezTo>
                  <a:cubicBezTo>
                    <a:pt x="2360" y="53966"/>
                    <a:pt x="2275" y="54171"/>
                    <a:pt x="2227" y="54220"/>
                  </a:cubicBezTo>
                  <a:cubicBezTo>
                    <a:pt x="2227" y="54345"/>
                    <a:pt x="2101" y="54549"/>
                    <a:pt x="1960" y="54674"/>
                  </a:cubicBezTo>
                  <a:cubicBezTo>
                    <a:pt x="1944" y="54710"/>
                    <a:pt x="1950" y="54724"/>
                    <a:pt x="1970" y="54724"/>
                  </a:cubicBezTo>
                  <a:cubicBezTo>
                    <a:pt x="2029" y="54724"/>
                    <a:pt x="2212" y="54611"/>
                    <a:pt x="2352" y="54611"/>
                  </a:cubicBezTo>
                  <a:cubicBezTo>
                    <a:pt x="2556" y="54611"/>
                    <a:pt x="2289" y="54815"/>
                    <a:pt x="2164" y="54878"/>
                  </a:cubicBezTo>
                  <a:cubicBezTo>
                    <a:pt x="2101" y="54941"/>
                    <a:pt x="1897" y="55003"/>
                    <a:pt x="1835" y="55003"/>
                  </a:cubicBezTo>
                  <a:cubicBezTo>
                    <a:pt x="1835" y="55066"/>
                    <a:pt x="2101" y="55129"/>
                    <a:pt x="2164" y="55129"/>
                  </a:cubicBezTo>
                  <a:cubicBezTo>
                    <a:pt x="2227" y="55129"/>
                    <a:pt x="2101" y="55270"/>
                    <a:pt x="1960" y="55395"/>
                  </a:cubicBezTo>
                  <a:cubicBezTo>
                    <a:pt x="1835" y="55521"/>
                    <a:pt x="2023" y="55599"/>
                    <a:pt x="2101" y="55850"/>
                  </a:cubicBezTo>
                  <a:cubicBezTo>
                    <a:pt x="2120" y="55912"/>
                    <a:pt x="2151" y="55936"/>
                    <a:pt x="2187" y="55936"/>
                  </a:cubicBezTo>
                  <a:cubicBezTo>
                    <a:pt x="2267" y="55936"/>
                    <a:pt x="2371" y="55811"/>
                    <a:pt x="2415" y="55724"/>
                  </a:cubicBezTo>
                  <a:cubicBezTo>
                    <a:pt x="2556" y="55662"/>
                    <a:pt x="2618" y="55270"/>
                    <a:pt x="2744" y="55207"/>
                  </a:cubicBezTo>
                  <a:cubicBezTo>
                    <a:pt x="2807" y="55129"/>
                    <a:pt x="2885" y="55066"/>
                    <a:pt x="2948" y="54878"/>
                  </a:cubicBezTo>
                  <a:cubicBezTo>
                    <a:pt x="2986" y="54752"/>
                    <a:pt x="3049" y="54728"/>
                    <a:pt x="3106" y="54728"/>
                  </a:cubicBezTo>
                  <a:cubicBezTo>
                    <a:pt x="3142" y="54728"/>
                    <a:pt x="3175" y="54737"/>
                    <a:pt x="3198" y="54737"/>
                  </a:cubicBezTo>
                  <a:cubicBezTo>
                    <a:pt x="3277" y="54737"/>
                    <a:pt x="3402" y="54737"/>
                    <a:pt x="3465" y="54611"/>
                  </a:cubicBezTo>
                  <a:lnTo>
                    <a:pt x="3465" y="54157"/>
                  </a:lnTo>
                  <a:cubicBezTo>
                    <a:pt x="3465" y="54031"/>
                    <a:pt x="3731" y="53953"/>
                    <a:pt x="3919" y="53890"/>
                  </a:cubicBezTo>
                  <a:cubicBezTo>
                    <a:pt x="4060" y="53828"/>
                    <a:pt x="4452" y="53765"/>
                    <a:pt x="4703" y="53702"/>
                  </a:cubicBezTo>
                  <a:cubicBezTo>
                    <a:pt x="5032" y="53702"/>
                    <a:pt x="5032" y="53702"/>
                    <a:pt x="5095" y="53828"/>
                  </a:cubicBezTo>
                  <a:cubicBezTo>
                    <a:pt x="5132" y="53901"/>
                    <a:pt x="5195" y="53932"/>
                    <a:pt x="5280" y="53932"/>
                  </a:cubicBezTo>
                  <a:cubicBezTo>
                    <a:pt x="5339" y="53932"/>
                    <a:pt x="5409" y="53916"/>
                    <a:pt x="5487" y="53890"/>
                  </a:cubicBezTo>
                  <a:cubicBezTo>
                    <a:pt x="5628" y="53890"/>
                    <a:pt x="6208" y="53890"/>
                    <a:pt x="6208" y="53953"/>
                  </a:cubicBezTo>
                  <a:cubicBezTo>
                    <a:pt x="6271" y="54031"/>
                    <a:pt x="6082" y="54094"/>
                    <a:pt x="5879" y="54157"/>
                  </a:cubicBezTo>
                  <a:cubicBezTo>
                    <a:pt x="5691" y="54220"/>
                    <a:pt x="5424" y="54220"/>
                    <a:pt x="5299" y="54282"/>
                  </a:cubicBezTo>
                  <a:cubicBezTo>
                    <a:pt x="5236" y="54282"/>
                    <a:pt x="4766" y="55003"/>
                    <a:pt x="4703" y="55270"/>
                  </a:cubicBezTo>
                  <a:cubicBezTo>
                    <a:pt x="4703" y="55521"/>
                    <a:pt x="4703" y="55662"/>
                    <a:pt x="4640" y="55662"/>
                  </a:cubicBezTo>
                  <a:cubicBezTo>
                    <a:pt x="4515" y="55662"/>
                    <a:pt x="4578" y="55332"/>
                    <a:pt x="4578" y="55066"/>
                  </a:cubicBezTo>
                  <a:cubicBezTo>
                    <a:pt x="4640" y="54737"/>
                    <a:pt x="5032" y="54220"/>
                    <a:pt x="5095" y="54157"/>
                  </a:cubicBezTo>
                  <a:cubicBezTo>
                    <a:pt x="5158" y="54031"/>
                    <a:pt x="4970" y="53953"/>
                    <a:pt x="4766" y="53953"/>
                  </a:cubicBezTo>
                  <a:cubicBezTo>
                    <a:pt x="4741" y="53945"/>
                    <a:pt x="4721" y="53941"/>
                    <a:pt x="4704" y="53941"/>
                  </a:cubicBezTo>
                  <a:cubicBezTo>
                    <a:pt x="4589" y="53941"/>
                    <a:pt x="4606" y="54102"/>
                    <a:pt x="4374" y="54157"/>
                  </a:cubicBezTo>
                  <a:cubicBezTo>
                    <a:pt x="4249" y="54220"/>
                    <a:pt x="4202" y="54220"/>
                    <a:pt x="4186" y="54220"/>
                  </a:cubicBezTo>
                  <a:cubicBezTo>
                    <a:pt x="4170" y="54220"/>
                    <a:pt x="4186" y="54220"/>
                    <a:pt x="4186" y="54282"/>
                  </a:cubicBezTo>
                  <a:cubicBezTo>
                    <a:pt x="4123" y="54345"/>
                    <a:pt x="3731" y="54549"/>
                    <a:pt x="3669" y="54737"/>
                  </a:cubicBezTo>
                  <a:cubicBezTo>
                    <a:pt x="3590" y="54941"/>
                    <a:pt x="3465" y="55066"/>
                    <a:pt x="3402" y="55207"/>
                  </a:cubicBezTo>
                  <a:cubicBezTo>
                    <a:pt x="3277" y="55332"/>
                    <a:pt x="3465" y="55458"/>
                    <a:pt x="3669" y="55458"/>
                  </a:cubicBezTo>
                  <a:cubicBezTo>
                    <a:pt x="3752" y="55458"/>
                    <a:pt x="3808" y="55430"/>
                    <a:pt x="3836" y="55430"/>
                  </a:cubicBezTo>
                  <a:cubicBezTo>
                    <a:pt x="3850" y="55430"/>
                    <a:pt x="3857" y="55437"/>
                    <a:pt x="3857" y="55458"/>
                  </a:cubicBezTo>
                  <a:cubicBezTo>
                    <a:pt x="3857" y="55521"/>
                    <a:pt x="3669" y="55599"/>
                    <a:pt x="3402" y="55724"/>
                  </a:cubicBezTo>
                  <a:cubicBezTo>
                    <a:pt x="3136" y="55787"/>
                    <a:pt x="2807" y="55912"/>
                    <a:pt x="2744" y="55991"/>
                  </a:cubicBezTo>
                  <a:cubicBezTo>
                    <a:pt x="2681" y="56053"/>
                    <a:pt x="2556" y="56179"/>
                    <a:pt x="2352" y="56242"/>
                  </a:cubicBezTo>
                  <a:cubicBezTo>
                    <a:pt x="2227" y="56304"/>
                    <a:pt x="2101" y="56304"/>
                    <a:pt x="2023" y="56383"/>
                  </a:cubicBezTo>
                  <a:cubicBezTo>
                    <a:pt x="1960" y="56445"/>
                    <a:pt x="1960" y="56445"/>
                    <a:pt x="1835" y="56508"/>
                  </a:cubicBezTo>
                  <a:cubicBezTo>
                    <a:pt x="1772" y="56508"/>
                    <a:pt x="1772" y="56696"/>
                    <a:pt x="1835" y="56837"/>
                  </a:cubicBezTo>
                  <a:cubicBezTo>
                    <a:pt x="1897" y="56900"/>
                    <a:pt x="1929" y="56931"/>
                    <a:pt x="1970" y="56931"/>
                  </a:cubicBezTo>
                  <a:cubicBezTo>
                    <a:pt x="2011" y="56931"/>
                    <a:pt x="2062" y="56900"/>
                    <a:pt x="2164" y="56837"/>
                  </a:cubicBezTo>
                  <a:cubicBezTo>
                    <a:pt x="2220" y="56795"/>
                    <a:pt x="2242" y="56778"/>
                    <a:pt x="2247" y="56778"/>
                  </a:cubicBezTo>
                  <a:cubicBezTo>
                    <a:pt x="2257" y="56778"/>
                    <a:pt x="2164" y="56874"/>
                    <a:pt x="2164" y="56963"/>
                  </a:cubicBezTo>
                  <a:cubicBezTo>
                    <a:pt x="2227" y="57088"/>
                    <a:pt x="2493" y="57088"/>
                    <a:pt x="2744" y="57088"/>
                  </a:cubicBezTo>
                  <a:cubicBezTo>
                    <a:pt x="3010" y="57088"/>
                    <a:pt x="3277" y="56696"/>
                    <a:pt x="3402" y="56571"/>
                  </a:cubicBezTo>
                  <a:cubicBezTo>
                    <a:pt x="3438" y="56547"/>
                    <a:pt x="3462" y="56537"/>
                    <a:pt x="3478" y="56537"/>
                  </a:cubicBezTo>
                  <a:cubicBezTo>
                    <a:pt x="3545" y="56537"/>
                    <a:pt x="3453" y="56723"/>
                    <a:pt x="3402" y="56837"/>
                  </a:cubicBezTo>
                  <a:cubicBezTo>
                    <a:pt x="3339" y="56963"/>
                    <a:pt x="3073" y="57166"/>
                    <a:pt x="2885" y="57292"/>
                  </a:cubicBezTo>
                  <a:cubicBezTo>
                    <a:pt x="2618" y="57417"/>
                    <a:pt x="2164" y="57417"/>
                    <a:pt x="2164" y="57417"/>
                  </a:cubicBezTo>
                  <a:cubicBezTo>
                    <a:pt x="2101" y="57417"/>
                    <a:pt x="1960" y="57480"/>
                    <a:pt x="1835" y="57558"/>
                  </a:cubicBezTo>
                  <a:cubicBezTo>
                    <a:pt x="1709" y="57684"/>
                    <a:pt x="1960" y="57746"/>
                    <a:pt x="1960" y="57809"/>
                  </a:cubicBezTo>
                  <a:cubicBezTo>
                    <a:pt x="1960" y="57840"/>
                    <a:pt x="1878" y="57856"/>
                    <a:pt x="1788" y="57856"/>
                  </a:cubicBezTo>
                  <a:cubicBezTo>
                    <a:pt x="1698" y="57856"/>
                    <a:pt x="1600" y="57840"/>
                    <a:pt x="1568" y="57809"/>
                  </a:cubicBezTo>
                  <a:cubicBezTo>
                    <a:pt x="1506" y="57746"/>
                    <a:pt x="1506" y="57684"/>
                    <a:pt x="1317" y="57684"/>
                  </a:cubicBezTo>
                  <a:cubicBezTo>
                    <a:pt x="1296" y="57677"/>
                    <a:pt x="1278" y="57674"/>
                    <a:pt x="1263" y="57674"/>
                  </a:cubicBezTo>
                  <a:cubicBezTo>
                    <a:pt x="1138" y="57674"/>
                    <a:pt x="1232" y="57893"/>
                    <a:pt x="1176" y="58075"/>
                  </a:cubicBezTo>
                  <a:cubicBezTo>
                    <a:pt x="1176" y="58135"/>
                    <a:pt x="1158" y="58157"/>
                    <a:pt x="1130" y="58157"/>
                  </a:cubicBezTo>
                  <a:cubicBezTo>
                    <a:pt x="1070" y="58157"/>
                    <a:pt x="968" y="58056"/>
                    <a:pt x="926" y="58013"/>
                  </a:cubicBezTo>
                  <a:cubicBezTo>
                    <a:pt x="847" y="57950"/>
                    <a:pt x="1051" y="57558"/>
                    <a:pt x="1114" y="57417"/>
                  </a:cubicBezTo>
                  <a:cubicBezTo>
                    <a:pt x="1153" y="57378"/>
                    <a:pt x="1155" y="57363"/>
                    <a:pt x="1136" y="57363"/>
                  </a:cubicBezTo>
                  <a:cubicBezTo>
                    <a:pt x="1094" y="57363"/>
                    <a:pt x="945" y="57437"/>
                    <a:pt x="847" y="57480"/>
                  </a:cubicBezTo>
                  <a:cubicBezTo>
                    <a:pt x="785" y="57558"/>
                    <a:pt x="785" y="57746"/>
                    <a:pt x="659" y="57746"/>
                  </a:cubicBezTo>
                  <a:cubicBezTo>
                    <a:pt x="534" y="57746"/>
                    <a:pt x="455" y="57809"/>
                    <a:pt x="267" y="58013"/>
                  </a:cubicBezTo>
                  <a:cubicBezTo>
                    <a:pt x="1" y="58264"/>
                    <a:pt x="267" y="58859"/>
                    <a:pt x="267" y="59188"/>
                  </a:cubicBezTo>
                  <a:cubicBezTo>
                    <a:pt x="239" y="59335"/>
                    <a:pt x="249" y="59376"/>
                    <a:pt x="279" y="59376"/>
                  </a:cubicBezTo>
                  <a:cubicBezTo>
                    <a:pt x="317" y="59376"/>
                    <a:pt x="386" y="59314"/>
                    <a:pt x="455" y="59314"/>
                  </a:cubicBezTo>
                  <a:cubicBezTo>
                    <a:pt x="659" y="59314"/>
                    <a:pt x="534" y="59376"/>
                    <a:pt x="534" y="59518"/>
                  </a:cubicBezTo>
                  <a:cubicBezTo>
                    <a:pt x="534" y="59643"/>
                    <a:pt x="659" y="59706"/>
                    <a:pt x="722" y="59706"/>
                  </a:cubicBezTo>
                  <a:cubicBezTo>
                    <a:pt x="776" y="59706"/>
                    <a:pt x="888" y="59414"/>
                    <a:pt x="958" y="59414"/>
                  </a:cubicBezTo>
                  <a:cubicBezTo>
                    <a:pt x="970" y="59414"/>
                    <a:pt x="980" y="59422"/>
                    <a:pt x="988" y="59439"/>
                  </a:cubicBezTo>
                  <a:cubicBezTo>
                    <a:pt x="988" y="59580"/>
                    <a:pt x="1051" y="59706"/>
                    <a:pt x="1176" y="59768"/>
                  </a:cubicBezTo>
                  <a:cubicBezTo>
                    <a:pt x="1196" y="59777"/>
                    <a:pt x="1212" y="59781"/>
                    <a:pt x="1227" y="59781"/>
                  </a:cubicBezTo>
                  <a:cubicBezTo>
                    <a:pt x="1319" y="59781"/>
                    <a:pt x="1326" y="59626"/>
                    <a:pt x="1380" y="59518"/>
                  </a:cubicBezTo>
                  <a:cubicBezTo>
                    <a:pt x="1443" y="59439"/>
                    <a:pt x="1568" y="59439"/>
                    <a:pt x="1709" y="59376"/>
                  </a:cubicBezTo>
                  <a:cubicBezTo>
                    <a:pt x="1835" y="59314"/>
                    <a:pt x="1631" y="59188"/>
                    <a:pt x="1709" y="59126"/>
                  </a:cubicBezTo>
                  <a:cubicBezTo>
                    <a:pt x="1772" y="58985"/>
                    <a:pt x="1506" y="59047"/>
                    <a:pt x="1317" y="58985"/>
                  </a:cubicBezTo>
                  <a:cubicBezTo>
                    <a:pt x="1176" y="58985"/>
                    <a:pt x="1506" y="58859"/>
                    <a:pt x="1709" y="58796"/>
                  </a:cubicBezTo>
                  <a:cubicBezTo>
                    <a:pt x="1960" y="58734"/>
                    <a:pt x="1835" y="58655"/>
                    <a:pt x="1897" y="58655"/>
                  </a:cubicBezTo>
                  <a:cubicBezTo>
                    <a:pt x="1960" y="58655"/>
                    <a:pt x="2023" y="58859"/>
                    <a:pt x="2101" y="58859"/>
                  </a:cubicBezTo>
                  <a:cubicBezTo>
                    <a:pt x="2133" y="58891"/>
                    <a:pt x="2211" y="58891"/>
                    <a:pt x="2281" y="58891"/>
                  </a:cubicBezTo>
                  <a:cubicBezTo>
                    <a:pt x="2352" y="58891"/>
                    <a:pt x="2415" y="58891"/>
                    <a:pt x="2415" y="58922"/>
                  </a:cubicBezTo>
                  <a:cubicBezTo>
                    <a:pt x="2415" y="58985"/>
                    <a:pt x="2164" y="58985"/>
                    <a:pt x="2023" y="59047"/>
                  </a:cubicBezTo>
                  <a:cubicBezTo>
                    <a:pt x="1897" y="59047"/>
                    <a:pt x="2101" y="59188"/>
                    <a:pt x="2164" y="59251"/>
                  </a:cubicBezTo>
                  <a:cubicBezTo>
                    <a:pt x="2289" y="59251"/>
                    <a:pt x="2618" y="59126"/>
                    <a:pt x="2744" y="59047"/>
                  </a:cubicBezTo>
                  <a:cubicBezTo>
                    <a:pt x="2885" y="58985"/>
                    <a:pt x="2948" y="58796"/>
                    <a:pt x="3010" y="58734"/>
                  </a:cubicBezTo>
                  <a:cubicBezTo>
                    <a:pt x="3010" y="58673"/>
                    <a:pt x="3085" y="58279"/>
                    <a:pt x="3147" y="58279"/>
                  </a:cubicBezTo>
                  <a:cubicBezTo>
                    <a:pt x="3166" y="58279"/>
                    <a:pt x="3184" y="58314"/>
                    <a:pt x="3198" y="58405"/>
                  </a:cubicBezTo>
                  <a:cubicBezTo>
                    <a:pt x="3277" y="58859"/>
                    <a:pt x="3198" y="58655"/>
                    <a:pt x="3198" y="58859"/>
                  </a:cubicBezTo>
                  <a:cubicBezTo>
                    <a:pt x="3178" y="58922"/>
                    <a:pt x="3200" y="58943"/>
                    <a:pt x="3247" y="58943"/>
                  </a:cubicBezTo>
                  <a:cubicBezTo>
                    <a:pt x="3341" y="58943"/>
                    <a:pt x="3533" y="58859"/>
                    <a:pt x="3669" y="58859"/>
                  </a:cubicBezTo>
                  <a:cubicBezTo>
                    <a:pt x="3857" y="58922"/>
                    <a:pt x="3794" y="58985"/>
                    <a:pt x="3528" y="58985"/>
                  </a:cubicBezTo>
                  <a:cubicBezTo>
                    <a:pt x="3339" y="59047"/>
                    <a:pt x="3073" y="59126"/>
                    <a:pt x="2885" y="59188"/>
                  </a:cubicBezTo>
                  <a:cubicBezTo>
                    <a:pt x="2618" y="59251"/>
                    <a:pt x="2744" y="59314"/>
                    <a:pt x="2493" y="59439"/>
                  </a:cubicBezTo>
                  <a:cubicBezTo>
                    <a:pt x="2289" y="59518"/>
                    <a:pt x="2164" y="59580"/>
                    <a:pt x="2101" y="59580"/>
                  </a:cubicBezTo>
                  <a:cubicBezTo>
                    <a:pt x="2101" y="59643"/>
                    <a:pt x="2164" y="59768"/>
                    <a:pt x="2289" y="59768"/>
                  </a:cubicBezTo>
                  <a:cubicBezTo>
                    <a:pt x="2352" y="59768"/>
                    <a:pt x="2415" y="59831"/>
                    <a:pt x="2415" y="59909"/>
                  </a:cubicBezTo>
                  <a:cubicBezTo>
                    <a:pt x="2415" y="59983"/>
                    <a:pt x="2485" y="60013"/>
                    <a:pt x="2580" y="60013"/>
                  </a:cubicBezTo>
                  <a:cubicBezTo>
                    <a:pt x="2648" y="60013"/>
                    <a:pt x="2729" y="59998"/>
                    <a:pt x="2807" y="59972"/>
                  </a:cubicBezTo>
                  <a:cubicBezTo>
                    <a:pt x="3010" y="59972"/>
                    <a:pt x="3073" y="60035"/>
                    <a:pt x="3073" y="60097"/>
                  </a:cubicBezTo>
                  <a:cubicBezTo>
                    <a:pt x="3010" y="60160"/>
                    <a:pt x="2289" y="60301"/>
                    <a:pt x="2101" y="60364"/>
                  </a:cubicBezTo>
                  <a:cubicBezTo>
                    <a:pt x="1960" y="60427"/>
                    <a:pt x="1960" y="60552"/>
                    <a:pt x="1897" y="60552"/>
                  </a:cubicBezTo>
                  <a:cubicBezTo>
                    <a:pt x="1772" y="60552"/>
                    <a:pt x="1772" y="60818"/>
                    <a:pt x="1709" y="60944"/>
                  </a:cubicBezTo>
                  <a:cubicBezTo>
                    <a:pt x="1709" y="61148"/>
                    <a:pt x="1835" y="61336"/>
                    <a:pt x="2023" y="61398"/>
                  </a:cubicBezTo>
                  <a:cubicBezTo>
                    <a:pt x="2042" y="61417"/>
                    <a:pt x="2076" y="61425"/>
                    <a:pt x="2122" y="61425"/>
                  </a:cubicBezTo>
                  <a:cubicBezTo>
                    <a:pt x="2423" y="61425"/>
                    <a:pt x="3217" y="61075"/>
                    <a:pt x="3339" y="61007"/>
                  </a:cubicBezTo>
                  <a:cubicBezTo>
                    <a:pt x="3465" y="61007"/>
                    <a:pt x="3136" y="61273"/>
                    <a:pt x="2744" y="61398"/>
                  </a:cubicBezTo>
                  <a:cubicBezTo>
                    <a:pt x="2289" y="61539"/>
                    <a:pt x="2023" y="61665"/>
                    <a:pt x="1960" y="61790"/>
                  </a:cubicBezTo>
                  <a:cubicBezTo>
                    <a:pt x="1897" y="61931"/>
                    <a:pt x="2227" y="62182"/>
                    <a:pt x="2023" y="62182"/>
                  </a:cubicBezTo>
                  <a:cubicBezTo>
                    <a:pt x="2011" y="62187"/>
                    <a:pt x="1999" y="62189"/>
                    <a:pt x="1987" y="62189"/>
                  </a:cubicBezTo>
                  <a:cubicBezTo>
                    <a:pt x="1795" y="62189"/>
                    <a:pt x="1498" y="61657"/>
                    <a:pt x="1380" y="61539"/>
                  </a:cubicBezTo>
                  <a:cubicBezTo>
                    <a:pt x="1356" y="61515"/>
                    <a:pt x="1333" y="61505"/>
                    <a:pt x="1309" y="61505"/>
                  </a:cubicBezTo>
                  <a:cubicBezTo>
                    <a:pt x="1196" y="61505"/>
                    <a:pt x="1092" y="61752"/>
                    <a:pt x="988" y="61869"/>
                  </a:cubicBezTo>
                  <a:cubicBezTo>
                    <a:pt x="975" y="61880"/>
                    <a:pt x="964" y="61886"/>
                    <a:pt x="954" y="61886"/>
                  </a:cubicBezTo>
                  <a:cubicBezTo>
                    <a:pt x="861" y="61886"/>
                    <a:pt x="918" y="61387"/>
                    <a:pt x="847" y="61273"/>
                  </a:cubicBezTo>
                  <a:cubicBezTo>
                    <a:pt x="803" y="61229"/>
                    <a:pt x="696" y="61184"/>
                    <a:pt x="615" y="61184"/>
                  </a:cubicBezTo>
                  <a:cubicBezTo>
                    <a:pt x="581" y="61184"/>
                    <a:pt x="552" y="61192"/>
                    <a:pt x="534" y="61210"/>
                  </a:cubicBezTo>
                  <a:cubicBezTo>
                    <a:pt x="455" y="61273"/>
                    <a:pt x="455" y="61665"/>
                    <a:pt x="393" y="61931"/>
                  </a:cubicBezTo>
                  <a:cubicBezTo>
                    <a:pt x="330" y="62119"/>
                    <a:pt x="205" y="62119"/>
                    <a:pt x="142" y="62261"/>
                  </a:cubicBezTo>
                  <a:cubicBezTo>
                    <a:pt x="64" y="62386"/>
                    <a:pt x="267" y="62574"/>
                    <a:pt x="267" y="62840"/>
                  </a:cubicBezTo>
                  <a:cubicBezTo>
                    <a:pt x="205" y="63044"/>
                    <a:pt x="267" y="63232"/>
                    <a:pt x="267" y="63436"/>
                  </a:cubicBezTo>
                  <a:cubicBezTo>
                    <a:pt x="267" y="63561"/>
                    <a:pt x="785" y="64016"/>
                    <a:pt x="1051" y="64141"/>
                  </a:cubicBezTo>
                  <a:cubicBezTo>
                    <a:pt x="1317" y="64345"/>
                    <a:pt x="1114" y="64345"/>
                    <a:pt x="1176" y="64737"/>
                  </a:cubicBezTo>
                  <a:cubicBezTo>
                    <a:pt x="1208" y="64933"/>
                    <a:pt x="1290" y="64964"/>
                    <a:pt x="1372" y="64964"/>
                  </a:cubicBezTo>
                  <a:cubicBezTo>
                    <a:pt x="1411" y="64964"/>
                    <a:pt x="1450" y="64957"/>
                    <a:pt x="1483" y="64957"/>
                  </a:cubicBezTo>
                  <a:cubicBezTo>
                    <a:pt x="1521" y="64957"/>
                    <a:pt x="1552" y="64966"/>
                    <a:pt x="1568" y="65004"/>
                  </a:cubicBezTo>
                  <a:cubicBezTo>
                    <a:pt x="1631" y="65129"/>
                    <a:pt x="1835" y="65254"/>
                    <a:pt x="1960" y="65395"/>
                  </a:cubicBezTo>
                  <a:cubicBezTo>
                    <a:pt x="2062" y="65489"/>
                    <a:pt x="2144" y="65505"/>
                    <a:pt x="2227" y="65505"/>
                  </a:cubicBezTo>
                  <a:cubicBezTo>
                    <a:pt x="2268" y="65505"/>
                    <a:pt x="2309" y="65501"/>
                    <a:pt x="2352" y="65501"/>
                  </a:cubicBezTo>
                  <a:cubicBezTo>
                    <a:pt x="2396" y="65501"/>
                    <a:pt x="2442" y="65505"/>
                    <a:pt x="2493" y="65521"/>
                  </a:cubicBezTo>
                  <a:cubicBezTo>
                    <a:pt x="2681" y="65521"/>
                    <a:pt x="2744" y="65709"/>
                    <a:pt x="2807" y="65787"/>
                  </a:cubicBezTo>
                  <a:cubicBezTo>
                    <a:pt x="2885" y="65913"/>
                    <a:pt x="2493" y="65975"/>
                    <a:pt x="2164" y="66179"/>
                  </a:cubicBezTo>
                  <a:cubicBezTo>
                    <a:pt x="1897" y="66367"/>
                    <a:pt x="2227" y="66493"/>
                    <a:pt x="2289" y="66696"/>
                  </a:cubicBezTo>
                  <a:cubicBezTo>
                    <a:pt x="2335" y="66765"/>
                    <a:pt x="2409" y="66792"/>
                    <a:pt x="2491" y="66792"/>
                  </a:cubicBezTo>
                  <a:cubicBezTo>
                    <a:pt x="2631" y="66792"/>
                    <a:pt x="2796" y="66713"/>
                    <a:pt x="2885" y="66634"/>
                  </a:cubicBezTo>
                  <a:cubicBezTo>
                    <a:pt x="2948" y="66430"/>
                    <a:pt x="2681" y="66430"/>
                    <a:pt x="2681" y="66242"/>
                  </a:cubicBezTo>
                  <a:cubicBezTo>
                    <a:pt x="2697" y="66207"/>
                    <a:pt x="2721" y="66193"/>
                    <a:pt x="2750" y="66193"/>
                  </a:cubicBezTo>
                  <a:cubicBezTo>
                    <a:pt x="2840" y="66193"/>
                    <a:pt x="2979" y="66320"/>
                    <a:pt x="3073" y="66367"/>
                  </a:cubicBezTo>
                  <a:cubicBezTo>
                    <a:pt x="3198" y="66430"/>
                    <a:pt x="3136" y="66493"/>
                    <a:pt x="3277" y="66571"/>
                  </a:cubicBezTo>
                  <a:cubicBezTo>
                    <a:pt x="3310" y="66571"/>
                    <a:pt x="3343" y="66549"/>
                    <a:pt x="3357" y="66549"/>
                  </a:cubicBezTo>
                  <a:cubicBezTo>
                    <a:pt x="3371" y="66549"/>
                    <a:pt x="3369" y="66567"/>
                    <a:pt x="3339" y="66634"/>
                  </a:cubicBezTo>
                  <a:cubicBezTo>
                    <a:pt x="3339" y="66696"/>
                    <a:pt x="3402" y="66822"/>
                    <a:pt x="3465" y="66822"/>
                  </a:cubicBezTo>
                  <a:cubicBezTo>
                    <a:pt x="3537" y="66786"/>
                    <a:pt x="3615" y="66749"/>
                    <a:pt x="3668" y="66749"/>
                  </a:cubicBezTo>
                  <a:cubicBezTo>
                    <a:pt x="3706" y="66749"/>
                    <a:pt x="3731" y="66769"/>
                    <a:pt x="3731" y="66822"/>
                  </a:cubicBezTo>
                  <a:cubicBezTo>
                    <a:pt x="3731" y="66884"/>
                    <a:pt x="3465" y="67151"/>
                    <a:pt x="3528" y="67276"/>
                  </a:cubicBezTo>
                  <a:cubicBezTo>
                    <a:pt x="3561" y="67310"/>
                    <a:pt x="3594" y="67324"/>
                    <a:pt x="3627" y="67324"/>
                  </a:cubicBezTo>
                  <a:cubicBezTo>
                    <a:pt x="3729" y="67324"/>
                    <a:pt x="3824" y="67184"/>
                    <a:pt x="3919" y="67088"/>
                  </a:cubicBezTo>
                  <a:cubicBezTo>
                    <a:pt x="3931" y="67076"/>
                    <a:pt x="3949" y="67071"/>
                    <a:pt x="3969" y="67071"/>
                  </a:cubicBezTo>
                  <a:cubicBezTo>
                    <a:pt x="4055" y="67071"/>
                    <a:pt x="4198" y="67163"/>
                    <a:pt x="4249" y="67214"/>
                  </a:cubicBezTo>
                  <a:cubicBezTo>
                    <a:pt x="4374" y="67214"/>
                    <a:pt x="4703" y="67480"/>
                    <a:pt x="4907" y="67480"/>
                  </a:cubicBezTo>
                  <a:cubicBezTo>
                    <a:pt x="4955" y="67492"/>
                    <a:pt x="4994" y="67497"/>
                    <a:pt x="5026" y="67497"/>
                  </a:cubicBezTo>
                  <a:cubicBezTo>
                    <a:pt x="5163" y="67497"/>
                    <a:pt x="5185" y="67405"/>
                    <a:pt x="5299" y="67355"/>
                  </a:cubicBezTo>
                  <a:cubicBezTo>
                    <a:pt x="5331" y="67318"/>
                    <a:pt x="5377" y="67305"/>
                    <a:pt x="5431" y="67305"/>
                  </a:cubicBezTo>
                  <a:cubicBezTo>
                    <a:pt x="5589" y="67305"/>
                    <a:pt x="5822" y="67417"/>
                    <a:pt x="6020" y="67417"/>
                  </a:cubicBezTo>
                  <a:cubicBezTo>
                    <a:pt x="6333" y="67417"/>
                    <a:pt x="6020" y="67276"/>
                    <a:pt x="6020" y="67088"/>
                  </a:cubicBezTo>
                  <a:cubicBezTo>
                    <a:pt x="6020" y="66822"/>
                    <a:pt x="6208" y="67026"/>
                    <a:pt x="6333" y="66759"/>
                  </a:cubicBezTo>
                  <a:cubicBezTo>
                    <a:pt x="6412" y="66493"/>
                    <a:pt x="6474" y="66493"/>
                    <a:pt x="6537" y="66493"/>
                  </a:cubicBezTo>
                  <a:cubicBezTo>
                    <a:pt x="6600" y="66493"/>
                    <a:pt x="6537" y="67026"/>
                    <a:pt x="6537" y="67214"/>
                  </a:cubicBezTo>
                  <a:cubicBezTo>
                    <a:pt x="6537" y="67322"/>
                    <a:pt x="6581" y="67365"/>
                    <a:pt x="6641" y="67365"/>
                  </a:cubicBezTo>
                  <a:cubicBezTo>
                    <a:pt x="6730" y="67365"/>
                    <a:pt x="6854" y="67272"/>
                    <a:pt x="6929" y="67151"/>
                  </a:cubicBezTo>
                  <a:cubicBezTo>
                    <a:pt x="7054" y="66963"/>
                    <a:pt x="7258" y="66822"/>
                    <a:pt x="7383" y="66696"/>
                  </a:cubicBezTo>
                  <a:cubicBezTo>
                    <a:pt x="7416" y="66664"/>
                    <a:pt x="7450" y="66652"/>
                    <a:pt x="7484" y="66652"/>
                  </a:cubicBezTo>
                  <a:cubicBezTo>
                    <a:pt x="7562" y="66652"/>
                    <a:pt x="7642" y="66710"/>
                    <a:pt x="7718" y="66710"/>
                  </a:cubicBezTo>
                  <a:cubicBezTo>
                    <a:pt x="7737" y="66710"/>
                    <a:pt x="7756" y="66706"/>
                    <a:pt x="7775" y="66696"/>
                  </a:cubicBezTo>
                  <a:cubicBezTo>
                    <a:pt x="7901" y="66634"/>
                    <a:pt x="7979" y="66430"/>
                    <a:pt x="8167" y="66367"/>
                  </a:cubicBezTo>
                  <a:cubicBezTo>
                    <a:pt x="8293" y="66304"/>
                    <a:pt x="8559" y="66179"/>
                    <a:pt x="8622" y="65975"/>
                  </a:cubicBezTo>
                  <a:cubicBezTo>
                    <a:pt x="8763" y="65709"/>
                    <a:pt x="8763" y="65583"/>
                    <a:pt x="8888" y="65458"/>
                  </a:cubicBezTo>
                  <a:cubicBezTo>
                    <a:pt x="9076" y="65317"/>
                    <a:pt x="9155" y="65317"/>
                    <a:pt x="9343" y="65129"/>
                  </a:cubicBezTo>
                  <a:cubicBezTo>
                    <a:pt x="9392" y="65024"/>
                    <a:pt x="9435" y="64992"/>
                    <a:pt x="9483" y="64992"/>
                  </a:cubicBezTo>
                  <a:cubicBezTo>
                    <a:pt x="9557" y="64992"/>
                    <a:pt x="9646" y="65066"/>
                    <a:pt x="9797" y="65066"/>
                  </a:cubicBezTo>
                  <a:cubicBezTo>
                    <a:pt x="10064" y="65066"/>
                    <a:pt x="10126" y="64800"/>
                    <a:pt x="10252" y="64800"/>
                  </a:cubicBezTo>
                  <a:cubicBezTo>
                    <a:pt x="10330" y="64737"/>
                    <a:pt x="9672" y="64533"/>
                    <a:pt x="9735" y="64408"/>
                  </a:cubicBezTo>
                  <a:cubicBezTo>
                    <a:pt x="9735" y="64399"/>
                    <a:pt x="9745" y="64395"/>
                    <a:pt x="9764" y="64395"/>
                  </a:cubicBezTo>
                  <a:cubicBezTo>
                    <a:pt x="9877" y="64395"/>
                    <a:pt x="10290" y="64533"/>
                    <a:pt x="10518" y="64533"/>
                  </a:cubicBezTo>
                  <a:cubicBezTo>
                    <a:pt x="10785" y="64533"/>
                    <a:pt x="10581" y="64283"/>
                    <a:pt x="10644" y="64283"/>
                  </a:cubicBezTo>
                  <a:cubicBezTo>
                    <a:pt x="10785" y="64283"/>
                    <a:pt x="10847" y="64141"/>
                    <a:pt x="10722" y="64141"/>
                  </a:cubicBezTo>
                  <a:cubicBezTo>
                    <a:pt x="10581" y="64141"/>
                    <a:pt x="10456" y="64016"/>
                    <a:pt x="10456" y="63953"/>
                  </a:cubicBezTo>
                  <a:cubicBezTo>
                    <a:pt x="10518" y="63891"/>
                    <a:pt x="10973" y="63828"/>
                    <a:pt x="10973" y="63750"/>
                  </a:cubicBezTo>
                  <a:cubicBezTo>
                    <a:pt x="11036" y="63687"/>
                    <a:pt x="11631" y="63499"/>
                    <a:pt x="11694" y="63436"/>
                  </a:cubicBezTo>
                  <a:cubicBezTo>
                    <a:pt x="11757" y="63295"/>
                    <a:pt x="11506" y="63170"/>
                    <a:pt x="11365" y="63107"/>
                  </a:cubicBezTo>
                  <a:cubicBezTo>
                    <a:pt x="11239" y="62966"/>
                    <a:pt x="11239" y="62840"/>
                    <a:pt x="11302" y="62778"/>
                  </a:cubicBezTo>
                  <a:cubicBezTo>
                    <a:pt x="11325" y="62766"/>
                    <a:pt x="11346" y="62761"/>
                    <a:pt x="11367" y="62761"/>
                  </a:cubicBezTo>
                  <a:cubicBezTo>
                    <a:pt x="11458" y="62761"/>
                    <a:pt x="11529" y="62863"/>
                    <a:pt x="11631" y="62966"/>
                  </a:cubicBezTo>
                  <a:cubicBezTo>
                    <a:pt x="11757" y="63170"/>
                    <a:pt x="11960" y="63170"/>
                    <a:pt x="12086" y="63170"/>
                  </a:cubicBezTo>
                  <a:cubicBezTo>
                    <a:pt x="12148" y="63170"/>
                    <a:pt x="12086" y="63499"/>
                    <a:pt x="12086" y="63499"/>
                  </a:cubicBezTo>
                  <a:cubicBezTo>
                    <a:pt x="12086" y="63499"/>
                    <a:pt x="12415" y="63499"/>
                    <a:pt x="12415" y="63295"/>
                  </a:cubicBezTo>
                  <a:cubicBezTo>
                    <a:pt x="12352" y="63170"/>
                    <a:pt x="12478" y="63170"/>
                    <a:pt x="12478" y="63170"/>
                  </a:cubicBezTo>
                  <a:cubicBezTo>
                    <a:pt x="12528" y="63220"/>
                    <a:pt x="12630" y="63312"/>
                    <a:pt x="12767" y="63312"/>
                  </a:cubicBezTo>
                  <a:cubicBezTo>
                    <a:pt x="12799" y="63312"/>
                    <a:pt x="12834" y="63307"/>
                    <a:pt x="12869" y="63295"/>
                  </a:cubicBezTo>
                  <a:cubicBezTo>
                    <a:pt x="13073" y="63232"/>
                    <a:pt x="12932" y="62966"/>
                    <a:pt x="12995" y="62966"/>
                  </a:cubicBezTo>
                  <a:cubicBezTo>
                    <a:pt x="13016" y="62957"/>
                    <a:pt x="13035" y="62953"/>
                    <a:pt x="13053" y="62953"/>
                  </a:cubicBezTo>
                  <a:cubicBezTo>
                    <a:pt x="13104" y="62953"/>
                    <a:pt x="13143" y="62982"/>
                    <a:pt x="13175" y="62982"/>
                  </a:cubicBezTo>
                  <a:cubicBezTo>
                    <a:pt x="13208" y="62982"/>
                    <a:pt x="13235" y="62954"/>
                    <a:pt x="13261" y="62840"/>
                  </a:cubicBezTo>
                  <a:cubicBezTo>
                    <a:pt x="13387" y="62574"/>
                    <a:pt x="13465" y="62261"/>
                    <a:pt x="13528" y="62119"/>
                  </a:cubicBezTo>
                  <a:cubicBezTo>
                    <a:pt x="13653" y="61994"/>
                    <a:pt x="13779" y="62057"/>
                    <a:pt x="13857" y="61869"/>
                  </a:cubicBezTo>
                  <a:cubicBezTo>
                    <a:pt x="13920" y="61665"/>
                    <a:pt x="13779" y="61728"/>
                    <a:pt x="13653" y="61602"/>
                  </a:cubicBezTo>
                  <a:cubicBezTo>
                    <a:pt x="13590" y="61398"/>
                    <a:pt x="13779" y="61273"/>
                    <a:pt x="13857" y="61085"/>
                  </a:cubicBezTo>
                  <a:cubicBezTo>
                    <a:pt x="13906" y="61005"/>
                    <a:pt x="13885" y="60988"/>
                    <a:pt x="13831" y="60988"/>
                  </a:cubicBezTo>
                  <a:cubicBezTo>
                    <a:pt x="13789" y="60988"/>
                    <a:pt x="13727" y="60998"/>
                    <a:pt x="13662" y="60998"/>
                  </a:cubicBezTo>
                  <a:cubicBezTo>
                    <a:pt x="13594" y="60998"/>
                    <a:pt x="13523" y="60987"/>
                    <a:pt x="13465" y="60944"/>
                  </a:cubicBezTo>
                  <a:cubicBezTo>
                    <a:pt x="13261" y="60881"/>
                    <a:pt x="13324" y="60489"/>
                    <a:pt x="13324" y="60489"/>
                  </a:cubicBezTo>
                  <a:cubicBezTo>
                    <a:pt x="13366" y="60489"/>
                    <a:pt x="13526" y="60545"/>
                    <a:pt x="13670" y="60545"/>
                  </a:cubicBezTo>
                  <a:cubicBezTo>
                    <a:pt x="13742" y="60545"/>
                    <a:pt x="13810" y="60531"/>
                    <a:pt x="13857" y="60489"/>
                  </a:cubicBezTo>
                  <a:cubicBezTo>
                    <a:pt x="13982" y="60364"/>
                    <a:pt x="13779" y="60097"/>
                    <a:pt x="13716" y="59909"/>
                  </a:cubicBezTo>
                  <a:cubicBezTo>
                    <a:pt x="13590" y="59706"/>
                    <a:pt x="13653" y="59518"/>
                    <a:pt x="13779" y="59518"/>
                  </a:cubicBezTo>
                  <a:cubicBezTo>
                    <a:pt x="13920" y="59518"/>
                    <a:pt x="14108" y="60097"/>
                    <a:pt x="14108" y="60301"/>
                  </a:cubicBezTo>
                  <a:cubicBezTo>
                    <a:pt x="14045" y="60552"/>
                    <a:pt x="14108" y="60615"/>
                    <a:pt x="14108" y="60693"/>
                  </a:cubicBezTo>
                  <a:cubicBezTo>
                    <a:pt x="14112" y="60697"/>
                    <a:pt x="14117" y="60699"/>
                    <a:pt x="14122" y="60699"/>
                  </a:cubicBezTo>
                  <a:cubicBezTo>
                    <a:pt x="14203" y="60699"/>
                    <a:pt x="14437" y="60292"/>
                    <a:pt x="14437" y="60160"/>
                  </a:cubicBezTo>
                  <a:cubicBezTo>
                    <a:pt x="14437" y="60097"/>
                    <a:pt x="14249" y="59831"/>
                    <a:pt x="14170" y="59580"/>
                  </a:cubicBezTo>
                  <a:cubicBezTo>
                    <a:pt x="14045" y="59251"/>
                    <a:pt x="14249" y="58859"/>
                    <a:pt x="14311" y="58796"/>
                  </a:cubicBezTo>
                  <a:cubicBezTo>
                    <a:pt x="14363" y="58745"/>
                    <a:pt x="14724" y="58640"/>
                    <a:pt x="14884" y="58640"/>
                  </a:cubicBezTo>
                  <a:cubicBezTo>
                    <a:pt x="14918" y="58640"/>
                    <a:pt x="14943" y="58644"/>
                    <a:pt x="14954" y="58655"/>
                  </a:cubicBezTo>
                  <a:cubicBezTo>
                    <a:pt x="15095" y="58655"/>
                    <a:pt x="14954" y="59314"/>
                    <a:pt x="14891" y="59580"/>
                  </a:cubicBezTo>
                  <a:cubicBezTo>
                    <a:pt x="14891" y="59632"/>
                    <a:pt x="14886" y="59653"/>
                    <a:pt x="14878" y="59653"/>
                  </a:cubicBezTo>
                  <a:cubicBezTo>
                    <a:pt x="14845" y="59653"/>
                    <a:pt x="14766" y="59325"/>
                    <a:pt x="14766" y="59126"/>
                  </a:cubicBezTo>
                  <a:cubicBezTo>
                    <a:pt x="14748" y="59067"/>
                    <a:pt x="14724" y="59042"/>
                    <a:pt x="14697" y="59042"/>
                  </a:cubicBezTo>
                  <a:cubicBezTo>
                    <a:pt x="14629" y="59042"/>
                    <a:pt x="14544" y="59197"/>
                    <a:pt x="14500" y="59376"/>
                  </a:cubicBezTo>
                  <a:cubicBezTo>
                    <a:pt x="14437" y="59580"/>
                    <a:pt x="14562" y="59972"/>
                    <a:pt x="14703" y="60223"/>
                  </a:cubicBezTo>
                  <a:cubicBezTo>
                    <a:pt x="14829" y="60427"/>
                    <a:pt x="14703" y="61007"/>
                    <a:pt x="14641" y="61210"/>
                  </a:cubicBezTo>
                  <a:cubicBezTo>
                    <a:pt x="14500" y="61336"/>
                    <a:pt x="14500" y="61539"/>
                    <a:pt x="14437" y="61790"/>
                  </a:cubicBezTo>
                  <a:cubicBezTo>
                    <a:pt x="14437" y="61933"/>
                    <a:pt x="14495" y="61945"/>
                    <a:pt x="14537" y="61945"/>
                  </a:cubicBezTo>
                  <a:cubicBezTo>
                    <a:pt x="14546" y="61945"/>
                    <a:pt x="14555" y="61945"/>
                    <a:pt x="14562" y="61945"/>
                  </a:cubicBezTo>
                  <a:cubicBezTo>
                    <a:pt x="14583" y="61945"/>
                    <a:pt x="14590" y="61950"/>
                    <a:pt x="14562" y="61994"/>
                  </a:cubicBezTo>
                  <a:cubicBezTo>
                    <a:pt x="14562" y="62051"/>
                    <a:pt x="14628" y="62331"/>
                    <a:pt x="14782" y="62331"/>
                  </a:cubicBezTo>
                  <a:cubicBezTo>
                    <a:pt x="14797" y="62331"/>
                    <a:pt x="14813" y="62329"/>
                    <a:pt x="14829" y="62323"/>
                  </a:cubicBezTo>
                  <a:cubicBezTo>
                    <a:pt x="14931" y="62323"/>
                    <a:pt x="14997" y="62308"/>
                    <a:pt x="15054" y="62308"/>
                  </a:cubicBezTo>
                  <a:cubicBezTo>
                    <a:pt x="15111" y="62308"/>
                    <a:pt x="15158" y="62323"/>
                    <a:pt x="15221" y="62386"/>
                  </a:cubicBezTo>
                  <a:cubicBezTo>
                    <a:pt x="15381" y="62534"/>
                    <a:pt x="15415" y="62691"/>
                    <a:pt x="15513" y="62691"/>
                  </a:cubicBezTo>
                  <a:cubicBezTo>
                    <a:pt x="15540" y="62691"/>
                    <a:pt x="15572" y="62679"/>
                    <a:pt x="15612" y="62652"/>
                  </a:cubicBezTo>
                  <a:cubicBezTo>
                    <a:pt x="15676" y="62608"/>
                    <a:pt x="15720" y="62592"/>
                    <a:pt x="15750" y="62592"/>
                  </a:cubicBezTo>
                  <a:cubicBezTo>
                    <a:pt x="15816" y="62592"/>
                    <a:pt x="15816" y="62672"/>
                    <a:pt x="15816" y="62715"/>
                  </a:cubicBezTo>
                  <a:cubicBezTo>
                    <a:pt x="15879" y="62778"/>
                    <a:pt x="15879" y="63044"/>
                    <a:pt x="15942" y="63107"/>
                  </a:cubicBezTo>
                  <a:cubicBezTo>
                    <a:pt x="15942" y="63170"/>
                    <a:pt x="16004" y="63295"/>
                    <a:pt x="16004" y="63358"/>
                  </a:cubicBezTo>
                  <a:cubicBezTo>
                    <a:pt x="16130" y="63358"/>
                    <a:pt x="16271" y="63436"/>
                    <a:pt x="16271" y="63499"/>
                  </a:cubicBezTo>
                  <a:cubicBezTo>
                    <a:pt x="16271" y="63687"/>
                    <a:pt x="16271" y="63953"/>
                    <a:pt x="16600" y="64016"/>
                  </a:cubicBezTo>
                  <a:cubicBezTo>
                    <a:pt x="16776" y="64104"/>
                    <a:pt x="16992" y="64200"/>
                    <a:pt x="17126" y="64200"/>
                  </a:cubicBezTo>
                  <a:cubicBezTo>
                    <a:pt x="17182" y="64200"/>
                    <a:pt x="17224" y="64183"/>
                    <a:pt x="17243" y="64141"/>
                  </a:cubicBezTo>
                  <a:cubicBezTo>
                    <a:pt x="17243" y="64079"/>
                    <a:pt x="17775" y="63170"/>
                    <a:pt x="17775" y="62903"/>
                  </a:cubicBezTo>
                  <a:cubicBezTo>
                    <a:pt x="17838" y="62652"/>
                    <a:pt x="17572" y="60818"/>
                    <a:pt x="17634" y="60615"/>
                  </a:cubicBezTo>
                  <a:cubicBezTo>
                    <a:pt x="17697" y="60364"/>
                    <a:pt x="18167" y="60160"/>
                    <a:pt x="18167" y="59972"/>
                  </a:cubicBezTo>
                  <a:cubicBezTo>
                    <a:pt x="18167" y="59831"/>
                    <a:pt x="17964" y="59439"/>
                    <a:pt x="18167" y="59251"/>
                  </a:cubicBezTo>
                  <a:cubicBezTo>
                    <a:pt x="18167" y="59251"/>
                    <a:pt x="18622" y="58985"/>
                    <a:pt x="18873" y="58985"/>
                  </a:cubicBezTo>
                  <a:cubicBezTo>
                    <a:pt x="18906" y="58995"/>
                    <a:pt x="18938" y="59000"/>
                    <a:pt x="18969" y="59000"/>
                  </a:cubicBezTo>
                  <a:cubicBezTo>
                    <a:pt x="19132" y="59000"/>
                    <a:pt x="19265" y="58859"/>
                    <a:pt x="19265" y="58530"/>
                  </a:cubicBezTo>
                  <a:cubicBezTo>
                    <a:pt x="19343" y="58201"/>
                    <a:pt x="19594" y="57684"/>
                    <a:pt x="19735" y="57558"/>
                  </a:cubicBezTo>
                  <a:cubicBezTo>
                    <a:pt x="19923" y="57417"/>
                    <a:pt x="20189" y="57025"/>
                    <a:pt x="20252" y="56837"/>
                  </a:cubicBezTo>
                  <a:cubicBezTo>
                    <a:pt x="20315" y="56571"/>
                    <a:pt x="20377" y="55850"/>
                    <a:pt x="20315" y="55599"/>
                  </a:cubicBezTo>
                  <a:cubicBezTo>
                    <a:pt x="20189" y="55270"/>
                    <a:pt x="19860" y="54815"/>
                    <a:pt x="20048" y="54549"/>
                  </a:cubicBezTo>
                  <a:cubicBezTo>
                    <a:pt x="20189" y="54282"/>
                    <a:pt x="20189" y="54031"/>
                    <a:pt x="20127" y="53890"/>
                  </a:cubicBezTo>
                  <a:cubicBezTo>
                    <a:pt x="20127" y="53765"/>
                    <a:pt x="19923" y="53373"/>
                    <a:pt x="20189" y="53248"/>
                  </a:cubicBezTo>
                  <a:cubicBezTo>
                    <a:pt x="20343" y="53132"/>
                    <a:pt x="20371" y="53027"/>
                    <a:pt x="20522" y="53027"/>
                  </a:cubicBezTo>
                  <a:cubicBezTo>
                    <a:pt x="20556" y="53027"/>
                    <a:pt x="20595" y="53033"/>
                    <a:pt x="20644" y="53044"/>
                  </a:cubicBezTo>
                  <a:cubicBezTo>
                    <a:pt x="20834" y="53080"/>
                    <a:pt x="20998" y="53116"/>
                    <a:pt x="21118" y="53116"/>
                  </a:cubicBezTo>
                  <a:cubicBezTo>
                    <a:pt x="21205" y="53116"/>
                    <a:pt x="21269" y="53097"/>
                    <a:pt x="21302" y="53044"/>
                  </a:cubicBezTo>
                  <a:cubicBezTo>
                    <a:pt x="21365" y="52856"/>
                    <a:pt x="21365" y="52652"/>
                    <a:pt x="21490" y="52464"/>
                  </a:cubicBezTo>
                  <a:cubicBezTo>
                    <a:pt x="21616" y="52323"/>
                    <a:pt x="22086" y="51868"/>
                    <a:pt x="21945" y="51539"/>
                  </a:cubicBezTo>
                  <a:cubicBezTo>
                    <a:pt x="21819" y="51210"/>
                    <a:pt x="21161" y="50426"/>
                    <a:pt x="21036" y="50301"/>
                  </a:cubicBezTo>
                  <a:cubicBezTo>
                    <a:pt x="20989" y="50162"/>
                    <a:pt x="20977" y="50083"/>
                    <a:pt x="20917" y="50083"/>
                  </a:cubicBezTo>
                  <a:cubicBezTo>
                    <a:pt x="20896" y="50083"/>
                    <a:pt x="20869" y="50093"/>
                    <a:pt x="20832" y="50113"/>
                  </a:cubicBezTo>
                  <a:cubicBezTo>
                    <a:pt x="20748" y="50113"/>
                    <a:pt x="20665" y="50141"/>
                    <a:pt x="20577" y="50141"/>
                  </a:cubicBezTo>
                  <a:cubicBezTo>
                    <a:pt x="20532" y="50141"/>
                    <a:pt x="20487" y="50134"/>
                    <a:pt x="20440" y="50113"/>
                  </a:cubicBezTo>
                  <a:cubicBezTo>
                    <a:pt x="20377" y="50035"/>
                    <a:pt x="19923" y="49517"/>
                    <a:pt x="19923" y="49455"/>
                  </a:cubicBezTo>
                  <a:cubicBezTo>
                    <a:pt x="19923" y="49392"/>
                    <a:pt x="20315" y="48075"/>
                    <a:pt x="20440" y="47683"/>
                  </a:cubicBezTo>
                  <a:cubicBezTo>
                    <a:pt x="20581" y="47229"/>
                    <a:pt x="20707" y="46900"/>
                    <a:pt x="20644" y="46712"/>
                  </a:cubicBezTo>
                  <a:cubicBezTo>
                    <a:pt x="20644" y="46445"/>
                    <a:pt x="20440" y="45991"/>
                    <a:pt x="20440" y="45724"/>
                  </a:cubicBezTo>
                  <a:cubicBezTo>
                    <a:pt x="20440" y="45411"/>
                    <a:pt x="20440" y="44752"/>
                    <a:pt x="20581" y="44549"/>
                  </a:cubicBezTo>
                  <a:cubicBezTo>
                    <a:pt x="20707" y="44298"/>
                    <a:pt x="20707" y="44235"/>
                    <a:pt x="20707" y="44094"/>
                  </a:cubicBezTo>
                  <a:cubicBezTo>
                    <a:pt x="20707" y="43969"/>
                    <a:pt x="20644" y="43373"/>
                    <a:pt x="20707" y="43248"/>
                  </a:cubicBezTo>
                  <a:cubicBezTo>
                    <a:pt x="20832" y="43059"/>
                    <a:pt x="21098" y="42793"/>
                    <a:pt x="21098" y="42668"/>
                  </a:cubicBezTo>
                  <a:cubicBezTo>
                    <a:pt x="21161" y="42464"/>
                    <a:pt x="20910" y="42338"/>
                    <a:pt x="20910" y="42135"/>
                  </a:cubicBezTo>
                  <a:cubicBezTo>
                    <a:pt x="20910" y="41947"/>
                    <a:pt x="20910" y="41226"/>
                    <a:pt x="21036" y="41100"/>
                  </a:cubicBezTo>
                  <a:cubicBezTo>
                    <a:pt x="21161" y="40959"/>
                    <a:pt x="21490" y="40442"/>
                    <a:pt x="21490" y="40316"/>
                  </a:cubicBezTo>
                  <a:cubicBezTo>
                    <a:pt x="21553" y="40175"/>
                    <a:pt x="21490" y="39658"/>
                    <a:pt x="21616" y="39454"/>
                  </a:cubicBezTo>
                  <a:cubicBezTo>
                    <a:pt x="21694" y="39204"/>
                    <a:pt x="23183" y="37573"/>
                    <a:pt x="23653" y="37370"/>
                  </a:cubicBezTo>
                  <a:cubicBezTo>
                    <a:pt x="23800" y="37270"/>
                    <a:pt x="23982" y="37236"/>
                    <a:pt x="24163" y="37236"/>
                  </a:cubicBezTo>
                  <a:cubicBezTo>
                    <a:pt x="24465" y="37236"/>
                    <a:pt x="24764" y="37330"/>
                    <a:pt x="24892" y="37370"/>
                  </a:cubicBezTo>
                  <a:cubicBezTo>
                    <a:pt x="25017" y="37432"/>
                    <a:pt x="25409" y="37495"/>
                    <a:pt x="25613" y="37699"/>
                  </a:cubicBezTo>
                  <a:cubicBezTo>
                    <a:pt x="25701" y="37787"/>
                    <a:pt x="25789" y="37883"/>
                    <a:pt x="25883" y="37883"/>
                  </a:cubicBezTo>
                  <a:cubicBezTo>
                    <a:pt x="25922" y="37883"/>
                    <a:pt x="25963" y="37866"/>
                    <a:pt x="26004" y="37824"/>
                  </a:cubicBezTo>
                  <a:cubicBezTo>
                    <a:pt x="26130" y="37762"/>
                    <a:pt x="26459" y="37103"/>
                    <a:pt x="26522" y="36523"/>
                  </a:cubicBezTo>
                  <a:cubicBezTo>
                    <a:pt x="26522" y="35865"/>
                    <a:pt x="26459" y="35614"/>
                    <a:pt x="26255" y="35410"/>
                  </a:cubicBezTo>
                  <a:cubicBezTo>
                    <a:pt x="26067" y="35144"/>
                    <a:pt x="25613" y="34627"/>
                    <a:pt x="25613" y="34439"/>
                  </a:cubicBezTo>
                  <a:cubicBezTo>
                    <a:pt x="25534" y="34235"/>
                    <a:pt x="25926" y="33718"/>
                    <a:pt x="26193" y="33326"/>
                  </a:cubicBezTo>
                  <a:cubicBezTo>
                    <a:pt x="26459" y="32997"/>
                    <a:pt x="26914" y="31946"/>
                    <a:pt x="27102" y="31696"/>
                  </a:cubicBezTo>
                  <a:cubicBezTo>
                    <a:pt x="27305" y="31492"/>
                    <a:pt x="27572" y="31225"/>
                    <a:pt x="27635" y="31037"/>
                  </a:cubicBezTo>
                  <a:cubicBezTo>
                    <a:pt x="27635" y="30834"/>
                    <a:pt x="27823" y="29141"/>
                    <a:pt x="27964" y="28874"/>
                  </a:cubicBezTo>
                  <a:cubicBezTo>
                    <a:pt x="28089" y="28686"/>
                    <a:pt x="28215" y="28561"/>
                    <a:pt x="28356" y="28294"/>
                  </a:cubicBezTo>
                  <a:cubicBezTo>
                    <a:pt x="28418" y="28090"/>
                    <a:pt x="28152" y="27448"/>
                    <a:pt x="28152" y="27119"/>
                  </a:cubicBezTo>
                  <a:cubicBezTo>
                    <a:pt x="28089" y="26727"/>
                    <a:pt x="28026" y="26601"/>
                    <a:pt x="28152" y="26460"/>
                  </a:cubicBezTo>
                  <a:cubicBezTo>
                    <a:pt x="28215" y="26429"/>
                    <a:pt x="28410" y="26429"/>
                    <a:pt x="28624" y="26429"/>
                  </a:cubicBezTo>
                  <a:cubicBezTo>
                    <a:pt x="28838" y="26429"/>
                    <a:pt x="29069" y="26429"/>
                    <a:pt x="29202" y="26398"/>
                  </a:cubicBezTo>
                  <a:cubicBezTo>
                    <a:pt x="29453" y="26272"/>
                    <a:pt x="29782" y="26272"/>
                    <a:pt x="29845" y="25943"/>
                  </a:cubicBezTo>
                  <a:cubicBezTo>
                    <a:pt x="29923" y="25551"/>
                    <a:pt x="29923" y="25159"/>
                    <a:pt x="30048" y="24956"/>
                  </a:cubicBezTo>
                  <a:cubicBezTo>
                    <a:pt x="30174" y="24768"/>
                    <a:pt x="30832" y="24109"/>
                    <a:pt x="31099" y="23780"/>
                  </a:cubicBezTo>
                  <a:cubicBezTo>
                    <a:pt x="31287" y="23467"/>
                    <a:pt x="31679" y="23075"/>
                    <a:pt x="32008" y="22746"/>
                  </a:cubicBezTo>
                  <a:cubicBezTo>
                    <a:pt x="32337" y="22479"/>
                    <a:pt x="32400" y="22213"/>
                    <a:pt x="32462" y="22025"/>
                  </a:cubicBezTo>
                  <a:cubicBezTo>
                    <a:pt x="32462" y="21758"/>
                    <a:pt x="32525" y="21241"/>
                    <a:pt x="32462" y="21115"/>
                  </a:cubicBezTo>
                  <a:cubicBezTo>
                    <a:pt x="32337" y="20912"/>
                    <a:pt x="32196" y="20645"/>
                    <a:pt x="32196" y="20520"/>
                  </a:cubicBezTo>
                  <a:cubicBezTo>
                    <a:pt x="32196" y="20394"/>
                    <a:pt x="32337" y="19611"/>
                    <a:pt x="32462" y="19470"/>
                  </a:cubicBezTo>
                  <a:cubicBezTo>
                    <a:pt x="32588" y="19407"/>
                    <a:pt x="32854" y="19282"/>
                    <a:pt x="32917" y="19219"/>
                  </a:cubicBezTo>
                  <a:cubicBezTo>
                    <a:pt x="32917" y="19156"/>
                    <a:pt x="33450" y="17902"/>
                    <a:pt x="33512" y="17651"/>
                  </a:cubicBezTo>
                  <a:cubicBezTo>
                    <a:pt x="33638" y="17385"/>
                    <a:pt x="34030" y="16805"/>
                    <a:pt x="34233" y="16805"/>
                  </a:cubicBezTo>
                  <a:cubicBezTo>
                    <a:pt x="34314" y="16772"/>
                    <a:pt x="34360" y="16752"/>
                    <a:pt x="34412" y="16752"/>
                  </a:cubicBezTo>
                  <a:cubicBezTo>
                    <a:pt x="34482" y="16752"/>
                    <a:pt x="34562" y="16787"/>
                    <a:pt x="34751" y="16868"/>
                  </a:cubicBezTo>
                  <a:cubicBezTo>
                    <a:pt x="35017" y="16993"/>
                    <a:pt x="35660" y="17510"/>
                    <a:pt x="35801" y="17510"/>
                  </a:cubicBezTo>
                  <a:cubicBezTo>
                    <a:pt x="35809" y="17520"/>
                    <a:pt x="35824" y="17524"/>
                    <a:pt x="35845" y="17524"/>
                  </a:cubicBezTo>
                  <a:cubicBezTo>
                    <a:pt x="35998" y="17524"/>
                    <a:pt x="36451" y="17297"/>
                    <a:pt x="36506" y="17118"/>
                  </a:cubicBezTo>
                  <a:cubicBezTo>
                    <a:pt x="36506" y="16930"/>
                    <a:pt x="36585" y="15943"/>
                    <a:pt x="36647" y="15755"/>
                  </a:cubicBezTo>
                  <a:cubicBezTo>
                    <a:pt x="36647" y="15629"/>
                    <a:pt x="36773" y="14908"/>
                    <a:pt x="36835" y="14767"/>
                  </a:cubicBezTo>
                  <a:cubicBezTo>
                    <a:pt x="36945" y="14670"/>
                    <a:pt x="37044" y="14452"/>
                    <a:pt x="37207" y="14452"/>
                  </a:cubicBezTo>
                  <a:cubicBezTo>
                    <a:pt x="37255" y="14452"/>
                    <a:pt x="37308" y="14470"/>
                    <a:pt x="37368" y="14517"/>
                  </a:cubicBezTo>
                  <a:cubicBezTo>
                    <a:pt x="37619" y="14642"/>
                    <a:pt x="37760" y="14908"/>
                    <a:pt x="38074" y="14908"/>
                  </a:cubicBezTo>
                  <a:cubicBezTo>
                    <a:pt x="38301" y="14908"/>
                    <a:pt x="38508" y="14861"/>
                    <a:pt x="38681" y="14861"/>
                  </a:cubicBezTo>
                  <a:cubicBezTo>
                    <a:pt x="38806" y="14861"/>
                    <a:pt x="38913" y="14886"/>
                    <a:pt x="38998" y="14971"/>
                  </a:cubicBezTo>
                  <a:cubicBezTo>
                    <a:pt x="39187" y="15159"/>
                    <a:pt x="39719" y="15692"/>
                    <a:pt x="39908" y="15692"/>
                  </a:cubicBezTo>
                  <a:cubicBezTo>
                    <a:pt x="39918" y="15697"/>
                    <a:pt x="39931" y="15700"/>
                    <a:pt x="39945" y="15700"/>
                  </a:cubicBezTo>
                  <a:cubicBezTo>
                    <a:pt x="40097" y="15700"/>
                    <a:pt x="40419" y="15415"/>
                    <a:pt x="40362" y="15300"/>
                  </a:cubicBezTo>
                  <a:cubicBezTo>
                    <a:pt x="40299" y="15096"/>
                    <a:pt x="39970" y="14971"/>
                    <a:pt x="39970" y="14767"/>
                  </a:cubicBezTo>
                  <a:cubicBezTo>
                    <a:pt x="39970" y="14579"/>
                    <a:pt x="40425" y="14187"/>
                    <a:pt x="40362" y="13858"/>
                  </a:cubicBezTo>
                  <a:cubicBezTo>
                    <a:pt x="40362" y="13529"/>
                    <a:pt x="40111" y="12024"/>
                    <a:pt x="40174" y="11836"/>
                  </a:cubicBezTo>
                  <a:cubicBezTo>
                    <a:pt x="40174" y="11721"/>
                    <a:pt x="40194" y="11696"/>
                    <a:pt x="40260" y="11696"/>
                  </a:cubicBezTo>
                  <a:cubicBezTo>
                    <a:pt x="40310" y="11696"/>
                    <a:pt x="40387" y="11711"/>
                    <a:pt x="40503" y="11711"/>
                  </a:cubicBezTo>
                  <a:cubicBezTo>
                    <a:pt x="40629" y="11711"/>
                    <a:pt x="40726" y="11767"/>
                    <a:pt x="40819" y="11767"/>
                  </a:cubicBezTo>
                  <a:cubicBezTo>
                    <a:pt x="40865" y="11767"/>
                    <a:pt x="40911" y="11753"/>
                    <a:pt x="40958" y="11711"/>
                  </a:cubicBezTo>
                  <a:cubicBezTo>
                    <a:pt x="41020" y="11632"/>
                    <a:pt x="41083" y="11570"/>
                    <a:pt x="41083" y="11507"/>
                  </a:cubicBezTo>
                  <a:cubicBezTo>
                    <a:pt x="41138" y="11398"/>
                    <a:pt x="41145" y="11229"/>
                    <a:pt x="41239" y="11229"/>
                  </a:cubicBezTo>
                  <a:cubicBezTo>
                    <a:pt x="41253" y="11229"/>
                    <a:pt x="41269" y="11233"/>
                    <a:pt x="41287" y="11241"/>
                  </a:cubicBezTo>
                  <a:cubicBezTo>
                    <a:pt x="41445" y="11241"/>
                    <a:pt x="41747" y="11473"/>
                    <a:pt x="41876" y="11473"/>
                  </a:cubicBezTo>
                  <a:cubicBezTo>
                    <a:pt x="41901" y="11473"/>
                    <a:pt x="41920" y="11464"/>
                    <a:pt x="41930" y="11444"/>
                  </a:cubicBezTo>
                  <a:cubicBezTo>
                    <a:pt x="42071" y="11382"/>
                    <a:pt x="42321" y="11178"/>
                    <a:pt x="42259" y="11053"/>
                  </a:cubicBezTo>
                  <a:cubicBezTo>
                    <a:pt x="42133" y="10990"/>
                    <a:pt x="41867" y="10723"/>
                    <a:pt x="41930" y="10598"/>
                  </a:cubicBezTo>
                  <a:cubicBezTo>
                    <a:pt x="41992" y="10457"/>
                    <a:pt x="42259" y="10143"/>
                    <a:pt x="42462" y="10143"/>
                  </a:cubicBezTo>
                  <a:cubicBezTo>
                    <a:pt x="42651" y="10143"/>
                    <a:pt x="43168" y="10457"/>
                    <a:pt x="43309" y="10786"/>
                  </a:cubicBezTo>
                  <a:cubicBezTo>
                    <a:pt x="43497" y="11115"/>
                    <a:pt x="43763" y="11774"/>
                    <a:pt x="44030" y="12024"/>
                  </a:cubicBezTo>
                  <a:cubicBezTo>
                    <a:pt x="44218" y="12291"/>
                    <a:pt x="44343" y="12291"/>
                    <a:pt x="44343" y="12557"/>
                  </a:cubicBezTo>
                  <a:cubicBezTo>
                    <a:pt x="44343" y="12745"/>
                    <a:pt x="44218" y="12949"/>
                    <a:pt x="44422" y="12949"/>
                  </a:cubicBezTo>
                  <a:cubicBezTo>
                    <a:pt x="44547" y="13012"/>
                    <a:pt x="44814" y="13074"/>
                    <a:pt x="44939" y="13137"/>
                  </a:cubicBezTo>
                  <a:cubicBezTo>
                    <a:pt x="45002" y="13158"/>
                    <a:pt x="45059" y="13165"/>
                    <a:pt x="45113" y="13165"/>
                  </a:cubicBezTo>
                  <a:cubicBezTo>
                    <a:pt x="45219" y="13165"/>
                    <a:pt x="45310" y="13137"/>
                    <a:pt x="45394" y="13137"/>
                  </a:cubicBezTo>
                  <a:cubicBezTo>
                    <a:pt x="45503" y="13192"/>
                    <a:pt x="45623" y="13353"/>
                    <a:pt x="45777" y="13353"/>
                  </a:cubicBezTo>
                  <a:cubicBezTo>
                    <a:pt x="45800" y="13353"/>
                    <a:pt x="45824" y="13349"/>
                    <a:pt x="45848" y="13341"/>
                  </a:cubicBezTo>
                  <a:cubicBezTo>
                    <a:pt x="46052" y="13341"/>
                    <a:pt x="46695" y="13341"/>
                    <a:pt x="46836" y="13200"/>
                  </a:cubicBezTo>
                  <a:cubicBezTo>
                    <a:pt x="46898" y="13074"/>
                    <a:pt x="46898" y="12808"/>
                    <a:pt x="47024" y="12683"/>
                  </a:cubicBezTo>
                  <a:cubicBezTo>
                    <a:pt x="47094" y="12651"/>
                    <a:pt x="47243" y="12604"/>
                    <a:pt x="47398" y="12604"/>
                  </a:cubicBezTo>
                  <a:cubicBezTo>
                    <a:pt x="47553" y="12604"/>
                    <a:pt x="47713" y="12651"/>
                    <a:pt x="47807" y="12808"/>
                  </a:cubicBezTo>
                  <a:cubicBezTo>
                    <a:pt x="48074" y="13074"/>
                    <a:pt x="48137" y="13200"/>
                    <a:pt x="48466" y="13278"/>
                  </a:cubicBezTo>
                  <a:cubicBezTo>
                    <a:pt x="48732" y="13278"/>
                    <a:pt x="49438" y="13733"/>
                    <a:pt x="49516" y="13733"/>
                  </a:cubicBezTo>
                  <a:cubicBezTo>
                    <a:pt x="49538" y="13755"/>
                    <a:pt x="49561" y="13770"/>
                    <a:pt x="49580" y="13770"/>
                  </a:cubicBezTo>
                  <a:cubicBezTo>
                    <a:pt x="49615" y="13770"/>
                    <a:pt x="49641" y="13723"/>
                    <a:pt x="49641" y="13592"/>
                  </a:cubicBezTo>
                  <a:cubicBezTo>
                    <a:pt x="49704" y="13341"/>
                    <a:pt x="49767" y="13200"/>
                    <a:pt x="49908" y="13074"/>
                  </a:cubicBezTo>
                  <a:cubicBezTo>
                    <a:pt x="49970" y="12949"/>
                    <a:pt x="49908" y="12745"/>
                    <a:pt x="50033" y="12683"/>
                  </a:cubicBezTo>
                  <a:cubicBezTo>
                    <a:pt x="50221" y="12557"/>
                    <a:pt x="50362" y="12557"/>
                    <a:pt x="50488" y="12557"/>
                  </a:cubicBezTo>
                  <a:cubicBezTo>
                    <a:pt x="50550" y="12495"/>
                    <a:pt x="50488" y="12353"/>
                    <a:pt x="50754" y="12353"/>
                  </a:cubicBezTo>
                  <a:cubicBezTo>
                    <a:pt x="50851" y="12353"/>
                    <a:pt x="50914" y="12391"/>
                    <a:pt x="50973" y="12391"/>
                  </a:cubicBezTo>
                  <a:cubicBezTo>
                    <a:pt x="51028" y="12391"/>
                    <a:pt x="51078" y="12358"/>
                    <a:pt x="51146" y="12228"/>
                  </a:cubicBezTo>
                  <a:cubicBezTo>
                    <a:pt x="51209" y="11962"/>
                    <a:pt x="51475" y="11507"/>
                    <a:pt x="51397" y="11319"/>
                  </a:cubicBezTo>
                  <a:cubicBezTo>
                    <a:pt x="51334" y="11115"/>
                    <a:pt x="51209" y="10990"/>
                    <a:pt x="51209" y="10723"/>
                  </a:cubicBezTo>
                  <a:cubicBezTo>
                    <a:pt x="51209" y="10535"/>
                    <a:pt x="51271" y="10394"/>
                    <a:pt x="51146" y="10269"/>
                  </a:cubicBezTo>
                  <a:cubicBezTo>
                    <a:pt x="51083" y="10065"/>
                    <a:pt x="51083" y="10002"/>
                    <a:pt x="51146" y="9814"/>
                  </a:cubicBezTo>
                  <a:cubicBezTo>
                    <a:pt x="51209" y="9673"/>
                    <a:pt x="51146" y="9422"/>
                    <a:pt x="51146" y="9281"/>
                  </a:cubicBezTo>
                  <a:cubicBezTo>
                    <a:pt x="51209" y="9156"/>
                    <a:pt x="51334" y="9031"/>
                    <a:pt x="51334" y="8827"/>
                  </a:cubicBezTo>
                  <a:cubicBezTo>
                    <a:pt x="51334" y="8701"/>
                    <a:pt x="51146" y="8435"/>
                    <a:pt x="51271" y="8247"/>
                  </a:cubicBezTo>
                  <a:cubicBezTo>
                    <a:pt x="51334" y="8106"/>
                    <a:pt x="51726" y="7651"/>
                    <a:pt x="51789" y="7322"/>
                  </a:cubicBezTo>
                  <a:cubicBezTo>
                    <a:pt x="51789" y="7009"/>
                    <a:pt x="51992" y="6867"/>
                    <a:pt x="52181" y="6867"/>
                  </a:cubicBezTo>
                  <a:cubicBezTo>
                    <a:pt x="52344" y="6867"/>
                    <a:pt x="52376" y="6707"/>
                    <a:pt x="52479" y="6707"/>
                  </a:cubicBezTo>
                  <a:cubicBezTo>
                    <a:pt x="52505" y="6707"/>
                    <a:pt x="52535" y="6717"/>
                    <a:pt x="52572" y="6742"/>
                  </a:cubicBezTo>
                  <a:cubicBezTo>
                    <a:pt x="52726" y="6778"/>
                    <a:pt x="52859" y="6814"/>
                    <a:pt x="52968" y="6814"/>
                  </a:cubicBezTo>
                  <a:cubicBezTo>
                    <a:pt x="53048" y="6814"/>
                    <a:pt x="53115" y="6795"/>
                    <a:pt x="53168" y="6742"/>
                  </a:cubicBezTo>
                  <a:cubicBezTo>
                    <a:pt x="53293" y="6679"/>
                    <a:pt x="53497" y="6225"/>
                    <a:pt x="53623" y="6021"/>
                  </a:cubicBezTo>
                  <a:cubicBezTo>
                    <a:pt x="53672" y="5813"/>
                    <a:pt x="53769" y="5652"/>
                    <a:pt x="53959" y="5652"/>
                  </a:cubicBezTo>
                  <a:cubicBezTo>
                    <a:pt x="54011" y="5652"/>
                    <a:pt x="54072" y="5665"/>
                    <a:pt x="54140" y="5692"/>
                  </a:cubicBezTo>
                  <a:cubicBezTo>
                    <a:pt x="54406" y="5896"/>
                    <a:pt x="54798" y="6021"/>
                    <a:pt x="54924" y="6146"/>
                  </a:cubicBezTo>
                  <a:cubicBezTo>
                    <a:pt x="55002" y="6350"/>
                    <a:pt x="54861" y="6350"/>
                    <a:pt x="55065" y="6538"/>
                  </a:cubicBezTo>
                  <a:cubicBezTo>
                    <a:pt x="55253" y="6742"/>
                    <a:pt x="56366" y="7134"/>
                    <a:pt x="56695" y="7322"/>
                  </a:cubicBezTo>
                  <a:cubicBezTo>
                    <a:pt x="56961" y="7588"/>
                    <a:pt x="57212" y="8106"/>
                    <a:pt x="57149" y="8435"/>
                  </a:cubicBezTo>
                  <a:cubicBezTo>
                    <a:pt x="57149" y="8701"/>
                    <a:pt x="56695" y="9093"/>
                    <a:pt x="56632" y="9281"/>
                  </a:cubicBezTo>
                  <a:cubicBezTo>
                    <a:pt x="56569" y="9485"/>
                    <a:pt x="56569" y="9877"/>
                    <a:pt x="56632" y="10002"/>
                  </a:cubicBezTo>
                  <a:cubicBezTo>
                    <a:pt x="56695" y="10065"/>
                    <a:pt x="57087" y="10331"/>
                    <a:pt x="57353" y="10535"/>
                  </a:cubicBezTo>
                  <a:cubicBezTo>
                    <a:pt x="57478" y="10535"/>
                    <a:pt x="57541" y="10457"/>
                    <a:pt x="57604" y="10331"/>
                  </a:cubicBezTo>
                  <a:cubicBezTo>
                    <a:pt x="57745" y="10143"/>
                    <a:pt x="57808" y="9877"/>
                    <a:pt x="58137" y="9610"/>
                  </a:cubicBezTo>
                  <a:cubicBezTo>
                    <a:pt x="58388" y="9422"/>
                    <a:pt x="58591" y="9281"/>
                    <a:pt x="58717" y="9031"/>
                  </a:cubicBezTo>
                  <a:cubicBezTo>
                    <a:pt x="58842" y="8764"/>
                    <a:pt x="58779" y="8576"/>
                    <a:pt x="58920" y="8435"/>
                  </a:cubicBezTo>
                  <a:cubicBezTo>
                    <a:pt x="58983" y="8247"/>
                    <a:pt x="58983" y="8106"/>
                    <a:pt x="58920" y="7918"/>
                  </a:cubicBezTo>
                  <a:cubicBezTo>
                    <a:pt x="58842" y="7792"/>
                    <a:pt x="58654" y="7400"/>
                    <a:pt x="58842" y="7322"/>
                  </a:cubicBezTo>
                  <a:cubicBezTo>
                    <a:pt x="58968" y="7322"/>
                    <a:pt x="59182" y="7535"/>
                    <a:pt x="59372" y="7535"/>
                  </a:cubicBezTo>
                  <a:cubicBezTo>
                    <a:pt x="59394" y="7535"/>
                    <a:pt x="59416" y="7532"/>
                    <a:pt x="59438" y="7526"/>
                  </a:cubicBezTo>
                  <a:cubicBezTo>
                    <a:pt x="59513" y="7526"/>
                    <a:pt x="59601" y="7536"/>
                    <a:pt x="59687" y="7536"/>
                  </a:cubicBezTo>
                  <a:cubicBezTo>
                    <a:pt x="59816" y="7536"/>
                    <a:pt x="59942" y="7513"/>
                    <a:pt x="60018" y="7400"/>
                  </a:cubicBezTo>
                  <a:cubicBezTo>
                    <a:pt x="60159" y="7134"/>
                    <a:pt x="60159" y="7071"/>
                    <a:pt x="60096" y="6930"/>
                  </a:cubicBezTo>
                  <a:cubicBezTo>
                    <a:pt x="60018" y="6867"/>
                    <a:pt x="59830" y="6617"/>
                    <a:pt x="59626" y="6288"/>
                  </a:cubicBezTo>
                  <a:lnTo>
                    <a:pt x="59312" y="6288"/>
                  </a:lnTo>
                  <a:cubicBezTo>
                    <a:pt x="59171" y="6288"/>
                    <a:pt x="59046" y="6350"/>
                    <a:pt x="59046" y="6350"/>
                  </a:cubicBezTo>
                  <a:cubicBezTo>
                    <a:pt x="58983" y="6413"/>
                    <a:pt x="58983" y="6679"/>
                    <a:pt x="58842" y="6679"/>
                  </a:cubicBezTo>
                  <a:cubicBezTo>
                    <a:pt x="58833" y="6682"/>
                    <a:pt x="58824" y="6684"/>
                    <a:pt x="58815" y="6684"/>
                  </a:cubicBezTo>
                  <a:cubicBezTo>
                    <a:pt x="58654" y="6684"/>
                    <a:pt x="58654" y="6140"/>
                    <a:pt x="58654" y="6021"/>
                  </a:cubicBezTo>
                  <a:cubicBezTo>
                    <a:pt x="58637" y="5971"/>
                    <a:pt x="58611" y="5952"/>
                    <a:pt x="58581" y="5952"/>
                  </a:cubicBezTo>
                  <a:cubicBezTo>
                    <a:pt x="58498" y="5952"/>
                    <a:pt x="58388" y="6100"/>
                    <a:pt x="58388" y="6146"/>
                  </a:cubicBezTo>
                  <a:cubicBezTo>
                    <a:pt x="58325" y="6146"/>
                    <a:pt x="58325" y="6617"/>
                    <a:pt x="58262" y="6679"/>
                  </a:cubicBezTo>
                  <a:cubicBezTo>
                    <a:pt x="58199" y="6679"/>
                    <a:pt x="58058" y="6742"/>
                    <a:pt x="58058" y="6805"/>
                  </a:cubicBezTo>
                  <a:cubicBezTo>
                    <a:pt x="57996" y="6867"/>
                    <a:pt x="57808" y="6867"/>
                    <a:pt x="57604" y="6930"/>
                  </a:cubicBezTo>
                  <a:cubicBezTo>
                    <a:pt x="57478" y="7009"/>
                    <a:pt x="57416" y="7259"/>
                    <a:pt x="57275" y="7259"/>
                  </a:cubicBezTo>
                  <a:cubicBezTo>
                    <a:pt x="57264" y="7265"/>
                    <a:pt x="57254" y="7268"/>
                    <a:pt x="57247" y="7268"/>
                  </a:cubicBezTo>
                  <a:cubicBezTo>
                    <a:pt x="57171" y="7268"/>
                    <a:pt x="57275" y="6996"/>
                    <a:pt x="57275" y="6867"/>
                  </a:cubicBezTo>
                  <a:cubicBezTo>
                    <a:pt x="57353" y="6742"/>
                    <a:pt x="57416" y="6538"/>
                    <a:pt x="57478" y="6413"/>
                  </a:cubicBezTo>
                  <a:cubicBezTo>
                    <a:pt x="57478" y="6288"/>
                    <a:pt x="57275" y="6084"/>
                    <a:pt x="57212" y="6021"/>
                  </a:cubicBezTo>
                  <a:cubicBezTo>
                    <a:pt x="57149" y="6021"/>
                    <a:pt x="57024" y="5958"/>
                    <a:pt x="57024" y="5896"/>
                  </a:cubicBezTo>
                  <a:cubicBezTo>
                    <a:pt x="57024" y="5896"/>
                    <a:pt x="57149" y="5692"/>
                    <a:pt x="57212" y="5629"/>
                  </a:cubicBezTo>
                  <a:cubicBezTo>
                    <a:pt x="57275" y="5566"/>
                    <a:pt x="56961" y="5504"/>
                    <a:pt x="56757" y="5504"/>
                  </a:cubicBezTo>
                  <a:cubicBezTo>
                    <a:pt x="56632" y="5504"/>
                    <a:pt x="56240" y="5441"/>
                    <a:pt x="56177" y="5441"/>
                  </a:cubicBezTo>
                  <a:cubicBezTo>
                    <a:pt x="56177" y="5363"/>
                    <a:pt x="56099" y="5300"/>
                    <a:pt x="55911" y="5300"/>
                  </a:cubicBezTo>
                  <a:cubicBezTo>
                    <a:pt x="55786" y="5300"/>
                    <a:pt x="55707" y="5237"/>
                    <a:pt x="55786" y="5112"/>
                  </a:cubicBezTo>
                  <a:cubicBezTo>
                    <a:pt x="55786" y="5091"/>
                    <a:pt x="55770" y="5084"/>
                    <a:pt x="55747" y="5084"/>
                  </a:cubicBezTo>
                  <a:cubicBezTo>
                    <a:pt x="55700" y="5084"/>
                    <a:pt x="55624" y="5112"/>
                    <a:pt x="55582" y="5112"/>
                  </a:cubicBezTo>
                  <a:cubicBezTo>
                    <a:pt x="55456" y="5112"/>
                    <a:pt x="55253" y="5112"/>
                    <a:pt x="55190" y="5049"/>
                  </a:cubicBezTo>
                  <a:cubicBezTo>
                    <a:pt x="55127" y="4971"/>
                    <a:pt x="55315" y="4908"/>
                    <a:pt x="55394" y="4845"/>
                  </a:cubicBezTo>
                  <a:cubicBezTo>
                    <a:pt x="55456" y="4783"/>
                    <a:pt x="55253" y="4783"/>
                    <a:pt x="55065" y="4783"/>
                  </a:cubicBezTo>
                  <a:cubicBezTo>
                    <a:pt x="54924" y="4720"/>
                    <a:pt x="55127" y="4579"/>
                    <a:pt x="55190" y="4579"/>
                  </a:cubicBezTo>
                  <a:cubicBezTo>
                    <a:pt x="55253" y="4579"/>
                    <a:pt x="55911" y="4720"/>
                    <a:pt x="56099" y="4845"/>
                  </a:cubicBezTo>
                  <a:cubicBezTo>
                    <a:pt x="56170" y="4908"/>
                    <a:pt x="56236" y="4924"/>
                    <a:pt x="56311" y="4924"/>
                  </a:cubicBezTo>
                  <a:cubicBezTo>
                    <a:pt x="56385" y="4924"/>
                    <a:pt x="56467" y="4908"/>
                    <a:pt x="56569" y="4908"/>
                  </a:cubicBezTo>
                  <a:cubicBezTo>
                    <a:pt x="56757" y="4908"/>
                    <a:pt x="57212" y="5049"/>
                    <a:pt x="57416" y="5175"/>
                  </a:cubicBezTo>
                  <a:cubicBezTo>
                    <a:pt x="57452" y="5187"/>
                    <a:pt x="57488" y="5192"/>
                    <a:pt x="57525" y="5192"/>
                  </a:cubicBezTo>
                  <a:cubicBezTo>
                    <a:pt x="57681" y="5192"/>
                    <a:pt x="57844" y="5100"/>
                    <a:pt x="57996" y="5049"/>
                  </a:cubicBezTo>
                  <a:cubicBezTo>
                    <a:pt x="58262" y="5049"/>
                    <a:pt x="58058" y="4908"/>
                    <a:pt x="58137" y="4720"/>
                  </a:cubicBezTo>
                  <a:cubicBezTo>
                    <a:pt x="58137" y="4516"/>
                    <a:pt x="58325" y="4516"/>
                    <a:pt x="58325" y="4454"/>
                  </a:cubicBezTo>
                  <a:cubicBezTo>
                    <a:pt x="58388" y="4391"/>
                    <a:pt x="58388" y="4124"/>
                    <a:pt x="58529" y="3936"/>
                  </a:cubicBezTo>
                  <a:cubicBezTo>
                    <a:pt x="58591" y="3803"/>
                    <a:pt x="58623" y="3787"/>
                    <a:pt x="58672" y="3787"/>
                  </a:cubicBezTo>
                  <a:cubicBezTo>
                    <a:pt x="58687" y="3787"/>
                    <a:pt x="58703" y="3789"/>
                    <a:pt x="58723" y="3789"/>
                  </a:cubicBezTo>
                  <a:cubicBezTo>
                    <a:pt x="58768" y="3789"/>
                    <a:pt x="58828" y="3781"/>
                    <a:pt x="58920" y="3733"/>
                  </a:cubicBezTo>
                  <a:cubicBezTo>
                    <a:pt x="59109" y="3670"/>
                    <a:pt x="59312" y="3545"/>
                    <a:pt x="59438" y="3403"/>
                  </a:cubicBezTo>
                  <a:cubicBezTo>
                    <a:pt x="59563" y="3278"/>
                    <a:pt x="59171" y="2761"/>
                    <a:pt x="59109" y="2761"/>
                  </a:cubicBezTo>
                  <a:cubicBezTo>
                    <a:pt x="59097" y="2749"/>
                    <a:pt x="59082" y="2744"/>
                    <a:pt x="59066" y="2744"/>
                  </a:cubicBezTo>
                  <a:cubicBezTo>
                    <a:pt x="58997" y="2744"/>
                    <a:pt x="58894" y="2835"/>
                    <a:pt x="58779" y="2886"/>
                  </a:cubicBezTo>
                  <a:cubicBezTo>
                    <a:pt x="58762" y="2895"/>
                    <a:pt x="58747" y="2899"/>
                    <a:pt x="58734" y="2899"/>
                  </a:cubicBezTo>
                  <a:cubicBezTo>
                    <a:pt x="58653" y="2899"/>
                    <a:pt x="58645" y="2752"/>
                    <a:pt x="58591" y="2698"/>
                  </a:cubicBezTo>
                  <a:cubicBezTo>
                    <a:pt x="58450" y="2620"/>
                    <a:pt x="58529" y="2494"/>
                    <a:pt x="58450" y="2369"/>
                  </a:cubicBezTo>
                  <a:cubicBezTo>
                    <a:pt x="58437" y="2356"/>
                    <a:pt x="58418" y="2351"/>
                    <a:pt x="58395" y="2351"/>
                  </a:cubicBezTo>
                  <a:cubicBezTo>
                    <a:pt x="58333" y="2351"/>
                    <a:pt x="58241" y="2387"/>
                    <a:pt x="58153" y="2387"/>
                  </a:cubicBezTo>
                  <a:cubicBezTo>
                    <a:pt x="58120" y="2387"/>
                    <a:pt x="58088" y="2382"/>
                    <a:pt x="58058" y="2369"/>
                  </a:cubicBezTo>
                  <a:cubicBezTo>
                    <a:pt x="57870" y="2369"/>
                    <a:pt x="57870" y="2557"/>
                    <a:pt x="57604" y="2620"/>
                  </a:cubicBezTo>
                  <a:cubicBezTo>
                    <a:pt x="57565" y="2636"/>
                    <a:pt x="57539" y="2643"/>
                    <a:pt x="57523" y="2643"/>
                  </a:cubicBezTo>
                  <a:cubicBezTo>
                    <a:pt x="57462" y="2643"/>
                    <a:pt x="57541" y="2544"/>
                    <a:pt x="57541" y="2494"/>
                  </a:cubicBezTo>
                  <a:cubicBezTo>
                    <a:pt x="57604" y="2432"/>
                    <a:pt x="57933" y="2165"/>
                    <a:pt x="57870" y="2102"/>
                  </a:cubicBezTo>
                  <a:cubicBezTo>
                    <a:pt x="57870" y="2040"/>
                    <a:pt x="57808" y="1977"/>
                    <a:pt x="57808" y="1977"/>
                  </a:cubicBezTo>
                  <a:cubicBezTo>
                    <a:pt x="57745" y="1977"/>
                    <a:pt x="57604" y="1836"/>
                    <a:pt x="57604" y="1711"/>
                  </a:cubicBezTo>
                  <a:cubicBezTo>
                    <a:pt x="57604" y="1648"/>
                    <a:pt x="57506" y="1632"/>
                    <a:pt x="57408" y="1632"/>
                  </a:cubicBezTo>
                  <a:cubicBezTo>
                    <a:pt x="57310" y="1632"/>
                    <a:pt x="57212" y="1648"/>
                    <a:pt x="57212" y="1648"/>
                  </a:cubicBezTo>
                  <a:lnTo>
                    <a:pt x="57087" y="1836"/>
                  </a:lnTo>
                  <a:cubicBezTo>
                    <a:pt x="57087" y="1914"/>
                    <a:pt x="56883" y="2102"/>
                    <a:pt x="56820" y="2102"/>
                  </a:cubicBezTo>
                  <a:cubicBezTo>
                    <a:pt x="56757" y="2102"/>
                    <a:pt x="56961" y="1648"/>
                    <a:pt x="56883" y="1585"/>
                  </a:cubicBezTo>
                  <a:lnTo>
                    <a:pt x="56883" y="1585"/>
                  </a:lnTo>
                  <a:cubicBezTo>
                    <a:pt x="56883" y="1585"/>
                    <a:pt x="56632" y="1648"/>
                    <a:pt x="56491" y="1711"/>
                  </a:cubicBezTo>
                  <a:cubicBezTo>
                    <a:pt x="56303" y="1773"/>
                    <a:pt x="56366" y="1977"/>
                    <a:pt x="56303" y="2165"/>
                  </a:cubicBezTo>
                  <a:cubicBezTo>
                    <a:pt x="56278" y="2271"/>
                    <a:pt x="56241" y="2302"/>
                    <a:pt x="56201" y="2302"/>
                  </a:cubicBezTo>
                  <a:cubicBezTo>
                    <a:pt x="56141" y="2302"/>
                    <a:pt x="56074" y="2228"/>
                    <a:pt x="56036" y="2228"/>
                  </a:cubicBezTo>
                  <a:cubicBezTo>
                    <a:pt x="55974" y="2228"/>
                    <a:pt x="56099" y="1914"/>
                    <a:pt x="56099" y="1836"/>
                  </a:cubicBezTo>
                  <a:cubicBezTo>
                    <a:pt x="56099" y="1836"/>
                    <a:pt x="55911" y="1773"/>
                    <a:pt x="55911" y="1711"/>
                  </a:cubicBezTo>
                  <a:cubicBezTo>
                    <a:pt x="55911" y="1648"/>
                    <a:pt x="56099" y="1523"/>
                    <a:pt x="56177" y="1381"/>
                  </a:cubicBezTo>
                  <a:cubicBezTo>
                    <a:pt x="56240" y="1319"/>
                    <a:pt x="56036" y="1319"/>
                    <a:pt x="55911" y="1319"/>
                  </a:cubicBezTo>
                  <a:cubicBezTo>
                    <a:pt x="55786" y="1319"/>
                    <a:pt x="55786" y="1193"/>
                    <a:pt x="55786" y="1131"/>
                  </a:cubicBezTo>
                  <a:cubicBezTo>
                    <a:pt x="55746" y="1091"/>
                    <a:pt x="55582" y="1072"/>
                    <a:pt x="55419" y="1072"/>
                  </a:cubicBezTo>
                  <a:cubicBezTo>
                    <a:pt x="55257" y="1072"/>
                    <a:pt x="55096" y="1091"/>
                    <a:pt x="55065" y="1131"/>
                  </a:cubicBezTo>
                  <a:cubicBezTo>
                    <a:pt x="55002" y="1193"/>
                    <a:pt x="54861" y="1381"/>
                    <a:pt x="54735" y="1444"/>
                  </a:cubicBezTo>
                  <a:cubicBezTo>
                    <a:pt x="54673" y="1523"/>
                    <a:pt x="54798" y="1977"/>
                    <a:pt x="54798" y="2040"/>
                  </a:cubicBezTo>
                  <a:cubicBezTo>
                    <a:pt x="54798" y="2102"/>
                    <a:pt x="54735" y="2102"/>
                    <a:pt x="54673" y="2102"/>
                  </a:cubicBezTo>
                  <a:cubicBezTo>
                    <a:pt x="54532" y="2165"/>
                    <a:pt x="54610" y="2698"/>
                    <a:pt x="54610" y="2886"/>
                  </a:cubicBezTo>
                  <a:cubicBezTo>
                    <a:pt x="54673" y="3012"/>
                    <a:pt x="54735" y="2949"/>
                    <a:pt x="54798" y="3153"/>
                  </a:cubicBezTo>
                  <a:cubicBezTo>
                    <a:pt x="54861" y="3278"/>
                    <a:pt x="54673" y="3278"/>
                    <a:pt x="54532" y="3278"/>
                  </a:cubicBezTo>
                  <a:cubicBezTo>
                    <a:pt x="54496" y="3290"/>
                    <a:pt x="54464" y="3295"/>
                    <a:pt x="54436" y="3295"/>
                  </a:cubicBezTo>
                  <a:cubicBezTo>
                    <a:pt x="54317" y="3295"/>
                    <a:pt x="54254" y="3203"/>
                    <a:pt x="54140" y="3153"/>
                  </a:cubicBezTo>
                  <a:cubicBezTo>
                    <a:pt x="54121" y="3134"/>
                    <a:pt x="54108" y="3127"/>
                    <a:pt x="54096" y="3127"/>
                  </a:cubicBezTo>
                  <a:cubicBezTo>
                    <a:pt x="54066" y="3127"/>
                    <a:pt x="54040" y="3171"/>
                    <a:pt x="53952" y="3215"/>
                  </a:cubicBezTo>
                  <a:cubicBezTo>
                    <a:pt x="53889" y="3278"/>
                    <a:pt x="53826" y="3278"/>
                    <a:pt x="53685" y="3403"/>
                  </a:cubicBezTo>
                  <a:cubicBezTo>
                    <a:pt x="53672" y="3420"/>
                    <a:pt x="53659" y="3427"/>
                    <a:pt x="53647" y="3427"/>
                  </a:cubicBezTo>
                  <a:cubicBezTo>
                    <a:pt x="53602" y="3427"/>
                    <a:pt x="53573" y="3328"/>
                    <a:pt x="53623" y="3278"/>
                  </a:cubicBezTo>
                  <a:cubicBezTo>
                    <a:pt x="53623" y="3215"/>
                    <a:pt x="54218" y="2557"/>
                    <a:pt x="54344" y="2432"/>
                  </a:cubicBezTo>
                  <a:cubicBezTo>
                    <a:pt x="54469" y="2306"/>
                    <a:pt x="54344" y="2165"/>
                    <a:pt x="54218" y="2102"/>
                  </a:cubicBezTo>
                  <a:cubicBezTo>
                    <a:pt x="54203" y="2090"/>
                    <a:pt x="54187" y="2085"/>
                    <a:pt x="54168" y="2085"/>
                  </a:cubicBezTo>
                  <a:cubicBezTo>
                    <a:pt x="54092" y="2085"/>
                    <a:pt x="53990" y="2177"/>
                    <a:pt x="53889" y="2228"/>
                  </a:cubicBezTo>
                  <a:cubicBezTo>
                    <a:pt x="53748" y="2306"/>
                    <a:pt x="53748" y="2494"/>
                    <a:pt x="53623" y="2557"/>
                  </a:cubicBezTo>
                  <a:cubicBezTo>
                    <a:pt x="53571" y="2609"/>
                    <a:pt x="53210" y="2714"/>
                    <a:pt x="53041" y="2714"/>
                  </a:cubicBezTo>
                  <a:cubicBezTo>
                    <a:pt x="53005" y="2714"/>
                    <a:pt x="52978" y="2709"/>
                    <a:pt x="52964" y="2698"/>
                  </a:cubicBezTo>
                  <a:cubicBezTo>
                    <a:pt x="52964" y="2620"/>
                    <a:pt x="53231" y="2494"/>
                    <a:pt x="53356" y="2494"/>
                  </a:cubicBezTo>
                  <a:cubicBezTo>
                    <a:pt x="53434" y="2494"/>
                    <a:pt x="53560" y="2228"/>
                    <a:pt x="53623" y="2165"/>
                  </a:cubicBezTo>
                  <a:cubicBezTo>
                    <a:pt x="53685" y="2102"/>
                    <a:pt x="54014" y="1773"/>
                    <a:pt x="53952" y="1711"/>
                  </a:cubicBezTo>
                  <a:cubicBezTo>
                    <a:pt x="53889" y="1711"/>
                    <a:pt x="53497" y="1711"/>
                    <a:pt x="53434" y="1648"/>
                  </a:cubicBezTo>
                  <a:cubicBezTo>
                    <a:pt x="53434" y="1585"/>
                    <a:pt x="53623" y="1444"/>
                    <a:pt x="53623" y="1381"/>
                  </a:cubicBezTo>
                  <a:cubicBezTo>
                    <a:pt x="53634" y="1370"/>
                    <a:pt x="53654" y="1364"/>
                    <a:pt x="53678" y="1364"/>
                  </a:cubicBezTo>
                  <a:cubicBezTo>
                    <a:pt x="53783" y="1364"/>
                    <a:pt x="53987" y="1459"/>
                    <a:pt x="54140" y="1523"/>
                  </a:cubicBezTo>
                  <a:cubicBezTo>
                    <a:pt x="54153" y="1527"/>
                    <a:pt x="54165" y="1528"/>
                    <a:pt x="54176" y="1528"/>
                  </a:cubicBezTo>
                  <a:cubicBezTo>
                    <a:pt x="54344" y="1528"/>
                    <a:pt x="54352" y="1122"/>
                    <a:pt x="54469" y="990"/>
                  </a:cubicBezTo>
                  <a:cubicBezTo>
                    <a:pt x="54532" y="864"/>
                    <a:pt x="54406" y="739"/>
                    <a:pt x="54281" y="660"/>
                  </a:cubicBezTo>
                  <a:cubicBezTo>
                    <a:pt x="54140" y="660"/>
                    <a:pt x="54140" y="802"/>
                    <a:pt x="54077" y="864"/>
                  </a:cubicBezTo>
                  <a:cubicBezTo>
                    <a:pt x="54077" y="909"/>
                    <a:pt x="54014" y="953"/>
                    <a:pt x="53978" y="953"/>
                  </a:cubicBezTo>
                  <a:cubicBezTo>
                    <a:pt x="53963" y="953"/>
                    <a:pt x="53952" y="945"/>
                    <a:pt x="53952" y="927"/>
                  </a:cubicBezTo>
                  <a:cubicBezTo>
                    <a:pt x="53889" y="927"/>
                    <a:pt x="53952" y="347"/>
                    <a:pt x="53889" y="269"/>
                  </a:cubicBezTo>
                  <a:cubicBezTo>
                    <a:pt x="53826" y="206"/>
                    <a:pt x="53623" y="206"/>
                    <a:pt x="53497" y="206"/>
                  </a:cubicBezTo>
                  <a:cubicBezTo>
                    <a:pt x="53293" y="206"/>
                    <a:pt x="53434" y="347"/>
                    <a:pt x="53356" y="410"/>
                  </a:cubicBezTo>
                  <a:cubicBezTo>
                    <a:pt x="53356" y="421"/>
                    <a:pt x="53348" y="426"/>
                    <a:pt x="53335" y="426"/>
                  </a:cubicBezTo>
                  <a:cubicBezTo>
                    <a:pt x="53275" y="426"/>
                    <a:pt x="53117" y="321"/>
                    <a:pt x="53168" y="206"/>
                  </a:cubicBezTo>
                  <a:cubicBezTo>
                    <a:pt x="53168" y="143"/>
                    <a:pt x="53105" y="18"/>
                    <a:pt x="53105" y="18"/>
                  </a:cubicBezTo>
                  <a:cubicBezTo>
                    <a:pt x="53093" y="6"/>
                    <a:pt x="53081" y="1"/>
                    <a:pt x="530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4192;p93">
              <a:extLst>
                <a:ext uri="{FF2B5EF4-FFF2-40B4-BE49-F238E27FC236}">
                  <a16:creationId xmlns:a16="http://schemas.microsoft.com/office/drawing/2014/main" id="{EC8D0496-7E74-C4CA-492C-FFD9AFB70F31}"/>
                </a:ext>
              </a:extLst>
            </p:cNvPr>
            <p:cNvSpPr/>
            <p:nvPr/>
          </p:nvSpPr>
          <p:spPr>
            <a:xfrm>
              <a:off x="2777425" y="2110800"/>
              <a:ext cx="8250" cy="32950"/>
            </a:xfrm>
            <a:custGeom>
              <a:avLst/>
              <a:gdLst/>
              <a:ahLst/>
              <a:cxnLst/>
              <a:rect l="l" t="t" r="r" b="b"/>
              <a:pathLst>
                <a:path w="330" h="1318" extrusionOk="0">
                  <a:moveTo>
                    <a:pt x="189" y="1"/>
                  </a:moveTo>
                  <a:cubicBezTo>
                    <a:pt x="126" y="1"/>
                    <a:pt x="63" y="63"/>
                    <a:pt x="63" y="204"/>
                  </a:cubicBezTo>
                  <a:lnTo>
                    <a:pt x="63" y="596"/>
                  </a:lnTo>
                  <a:cubicBezTo>
                    <a:pt x="1" y="784"/>
                    <a:pt x="1" y="1051"/>
                    <a:pt x="1" y="1113"/>
                  </a:cubicBezTo>
                  <a:cubicBezTo>
                    <a:pt x="1" y="1176"/>
                    <a:pt x="126" y="1317"/>
                    <a:pt x="189" y="1317"/>
                  </a:cubicBezTo>
                  <a:cubicBezTo>
                    <a:pt x="252" y="1317"/>
                    <a:pt x="330" y="1176"/>
                    <a:pt x="330" y="988"/>
                  </a:cubicBezTo>
                  <a:cubicBezTo>
                    <a:pt x="252" y="847"/>
                    <a:pt x="252" y="596"/>
                    <a:pt x="252" y="455"/>
                  </a:cubicBezTo>
                  <a:cubicBezTo>
                    <a:pt x="252" y="267"/>
                    <a:pt x="252" y="63"/>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4193;p93">
              <a:extLst>
                <a:ext uri="{FF2B5EF4-FFF2-40B4-BE49-F238E27FC236}">
                  <a16:creationId xmlns:a16="http://schemas.microsoft.com/office/drawing/2014/main" id="{6C2B7ECF-2F87-0D60-1AFB-600C55A57719}"/>
                </a:ext>
              </a:extLst>
            </p:cNvPr>
            <p:cNvSpPr/>
            <p:nvPr/>
          </p:nvSpPr>
          <p:spPr>
            <a:xfrm>
              <a:off x="2783700" y="2065350"/>
              <a:ext cx="6700" cy="16100"/>
            </a:xfrm>
            <a:custGeom>
              <a:avLst/>
              <a:gdLst/>
              <a:ahLst/>
              <a:cxnLst/>
              <a:rect l="l" t="t" r="r" b="b"/>
              <a:pathLst>
                <a:path w="268" h="644" extrusionOk="0">
                  <a:moveTo>
                    <a:pt x="204" y="0"/>
                  </a:moveTo>
                  <a:cubicBezTo>
                    <a:pt x="142" y="63"/>
                    <a:pt x="79" y="251"/>
                    <a:pt x="79" y="314"/>
                  </a:cubicBezTo>
                  <a:cubicBezTo>
                    <a:pt x="79" y="455"/>
                    <a:pt x="1" y="643"/>
                    <a:pt x="142" y="643"/>
                  </a:cubicBezTo>
                  <a:cubicBezTo>
                    <a:pt x="204" y="643"/>
                    <a:pt x="204" y="643"/>
                    <a:pt x="204" y="580"/>
                  </a:cubicBezTo>
                  <a:cubicBezTo>
                    <a:pt x="204" y="455"/>
                    <a:pt x="204" y="314"/>
                    <a:pt x="267" y="251"/>
                  </a:cubicBezTo>
                  <a:cubicBezTo>
                    <a:pt x="267" y="126"/>
                    <a:pt x="267"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4194;p93">
              <a:extLst>
                <a:ext uri="{FF2B5EF4-FFF2-40B4-BE49-F238E27FC236}">
                  <a16:creationId xmlns:a16="http://schemas.microsoft.com/office/drawing/2014/main" id="{BEDB12FE-983D-2626-58C7-1521D3CE3E10}"/>
                </a:ext>
              </a:extLst>
            </p:cNvPr>
            <p:cNvSpPr/>
            <p:nvPr/>
          </p:nvSpPr>
          <p:spPr>
            <a:xfrm>
              <a:off x="2787225" y="2043800"/>
              <a:ext cx="12950" cy="22850"/>
            </a:xfrm>
            <a:custGeom>
              <a:avLst/>
              <a:gdLst/>
              <a:ahLst/>
              <a:cxnLst/>
              <a:rect l="l" t="t" r="r" b="b"/>
              <a:pathLst>
                <a:path w="518" h="914" extrusionOk="0">
                  <a:moveTo>
                    <a:pt x="251" y="0"/>
                  </a:moveTo>
                  <a:cubicBezTo>
                    <a:pt x="189" y="79"/>
                    <a:pt x="189" y="79"/>
                    <a:pt x="126" y="267"/>
                  </a:cubicBezTo>
                  <a:cubicBezTo>
                    <a:pt x="63" y="392"/>
                    <a:pt x="1" y="533"/>
                    <a:pt x="63" y="596"/>
                  </a:cubicBezTo>
                  <a:cubicBezTo>
                    <a:pt x="126" y="659"/>
                    <a:pt x="189" y="596"/>
                    <a:pt x="330" y="721"/>
                  </a:cubicBezTo>
                  <a:cubicBezTo>
                    <a:pt x="374" y="822"/>
                    <a:pt x="451" y="914"/>
                    <a:pt x="491" y="914"/>
                  </a:cubicBezTo>
                  <a:cubicBezTo>
                    <a:pt x="507" y="914"/>
                    <a:pt x="518" y="899"/>
                    <a:pt x="518" y="862"/>
                  </a:cubicBezTo>
                  <a:cubicBezTo>
                    <a:pt x="518" y="721"/>
                    <a:pt x="455" y="471"/>
                    <a:pt x="392" y="329"/>
                  </a:cubicBezTo>
                  <a:cubicBezTo>
                    <a:pt x="392" y="267"/>
                    <a:pt x="330"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4195;p93">
              <a:extLst>
                <a:ext uri="{FF2B5EF4-FFF2-40B4-BE49-F238E27FC236}">
                  <a16:creationId xmlns:a16="http://schemas.microsoft.com/office/drawing/2014/main" id="{04D92DD1-DD65-E95C-C29F-27BA962A2AB3}"/>
                </a:ext>
              </a:extLst>
            </p:cNvPr>
            <p:cNvSpPr/>
            <p:nvPr/>
          </p:nvSpPr>
          <p:spPr>
            <a:xfrm>
              <a:off x="2801725" y="2039100"/>
              <a:ext cx="14925" cy="22750"/>
            </a:xfrm>
            <a:custGeom>
              <a:avLst/>
              <a:gdLst/>
              <a:ahLst/>
              <a:cxnLst/>
              <a:rect l="l" t="t" r="r" b="b"/>
              <a:pathLst>
                <a:path w="597" h="910" extrusionOk="0">
                  <a:moveTo>
                    <a:pt x="204" y="0"/>
                  </a:moveTo>
                  <a:cubicBezTo>
                    <a:pt x="142" y="0"/>
                    <a:pt x="1" y="0"/>
                    <a:pt x="1" y="126"/>
                  </a:cubicBezTo>
                  <a:lnTo>
                    <a:pt x="1" y="329"/>
                  </a:lnTo>
                  <a:cubicBezTo>
                    <a:pt x="1" y="455"/>
                    <a:pt x="63" y="455"/>
                    <a:pt x="63" y="580"/>
                  </a:cubicBezTo>
                  <a:cubicBezTo>
                    <a:pt x="63" y="721"/>
                    <a:pt x="63" y="909"/>
                    <a:pt x="204" y="909"/>
                  </a:cubicBezTo>
                  <a:cubicBezTo>
                    <a:pt x="267" y="909"/>
                    <a:pt x="392" y="847"/>
                    <a:pt x="455" y="784"/>
                  </a:cubicBezTo>
                  <a:cubicBezTo>
                    <a:pt x="455" y="721"/>
                    <a:pt x="596" y="455"/>
                    <a:pt x="533" y="392"/>
                  </a:cubicBezTo>
                  <a:cubicBezTo>
                    <a:pt x="455" y="267"/>
                    <a:pt x="267"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4196;p93">
              <a:extLst>
                <a:ext uri="{FF2B5EF4-FFF2-40B4-BE49-F238E27FC236}">
                  <a16:creationId xmlns:a16="http://schemas.microsoft.com/office/drawing/2014/main" id="{46E70606-9337-2A45-B0F8-21D45C9A33A3}"/>
                </a:ext>
              </a:extLst>
            </p:cNvPr>
            <p:cNvSpPr/>
            <p:nvPr/>
          </p:nvSpPr>
          <p:spPr>
            <a:xfrm>
              <a:off x="2809950" y="2026150"/>
              <a:ext cx="18050" cy="18075"/>
            </a:xfrm>
            <a:custGeom>
              <a:avLst/>
              <a:gdLst/>
              <a:ahLst/>
              <a:cxnLst/>
              <a:rect l="l" t="t" r="r" b="b"/>
              <a:pathLst>
                <a:path w="722" h="723" extrusionOk="0">
                  <a:moveTo>
                    <a:pt x="330" y="1"/>
                  </a:moveTo>
                  <a:cubicBezTo>
                    <a:pt x="267" y="1"/>
                    <a:pt x="267" y="1"/>
                    <a:pt x="204" y="64"/>
                  </a:cubicBezTo>
                  <a:cubicBezTo>
                    <a:pt x="204" y="189"/>
                    <a:pt x="63" y="189"/>
                    <a:pt x="1" y="252"/>
                  </a:cubicBezTo>
                  <a:cubicBezTo>
                    <a:pt x="1" y="314"/>
                    <a:pt x="1" y="314"/>
                    <a:pt x="63" y="393"/>
                  </a:cubicBezTo>
                  <a:cubicBezTo>
                    <a:pt x="204" y="518"/>
                    <a:pt x="330" y="581"/>
                    <a:pt x="330" y="644"/>
                  </a:cubicBezTo>
                  <a:cubicBezTo>
                    <a:pt x="367" y="680"/>
                    <a:pt x="404" y="723"/>
                    <a:pt x="428" y="723"/>
                  </a:cubicBezTo>
                  <a:cubicBezTo>
                    <a:pt x="445" y="723"/>
                    <a:pt x="455" y="702"/>
                    <a:pt x="455" y="644"/>
                  </a:cubicBezTo>
                  <a:cubicBezTo>
                    <a:pt x="518" y="581"/>
                    <a:pt x="596" y="455"/>
                    <a:pt x="659" y="393"/>
                  </a:cubicBezTo>
                  <a:cubicBezTo>
                    <a:pt x="722" y="314"/>
                    <a:pt x="722" y="64"/>
                    <a:pt x="722" y="64"/>
                  </a:cubicBezTo>
                  <a:cubicBezTo>
                    <a:pt x="659" y="1"/>
                    <a:pt x="393"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4197;p93">
              <a:extLst>
                <a:ext uri="{FF2B5EF4-FFF2-40B4-BE49-F238E27FC236}">
                  <a16:creationId xmlns:a16="http://schemas.microsoft.com/office/drawing/2014/main" id="{EF83C840-C2EE-C9DB-D4BA-3256F4725B8C}"/>
                </a:ext>
              </a:extLst>
            </p:cNvPr>
            <p:cNvSpPr/>
            <p:nvPr/>
          </p:nvSpPr>
          <p:spPr>
            <a:xfrm>
              <a:off x="2790375" y="2014400"/>
              <a:ext cx="11375" cy="16100"/>
            </a:xfrm>
            <a:custGeom>
              <a:avLst/>
              <a:gdLst/>
              <a:ahLst/>
              <a:cxnLst/>
              <a:rect l="l" t="t" r="r" b="b"/>
              <a:pathLst>
                <a:path w="455" h="644" extrusionOk="0">
                  <a:moveTo>
                    <a:pt x="329" y="1"/>
                  </a:moveTo>
                  <a:cubicBezTo>
                    <a:pt x="266" y="1"/>
                    <a:pt x="266" y="79"/>
                    <a:pt x="266" y="204"/>
                  </a:cubicBezTo>
                  <a:cubicBezTo>
                    <a:pt x="204" y="330"/>
                    <a:pt x="204" y="393"/>
                    <a:pt x="125" y="471"/>
                  </a:cubicBezTo>
                  <a:cubicBezTo>
                    <a:pt x="125" y="471"/>
                    <a:pt x="0" y="596"/>
                    <a:pt x="63" y="596"/>
                  </a:cubicBezTo>
                  <a:cubicBezTo>
                    <a:pt x="94" y="628"/>
                    <a:pt x="145" y="643"/>
                    <a:pt x="196" y="643"/>
                  </a:cubicBezTo>
                  <a:cubicBezTo>
                    <a:pt x="247" y="643"/>
                    <a:pt x="298" y="628"/>
                    <a:pt x="329" y="596"/>
                  </a:cubicBezTo>
                  <a:cubicBezTo>
                    <a:pt x="392" y="534"/>
                    <a:pt x="455" y="534"/>
                    <a:pt x="455" y="393"/>
                  </a:cubicBezTo>
                  <a:cubicBezTo>
                    <a:pt x="455" y="267"/>
                    <a:pt x="329" y="1"/>
                    <a:pt x="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4198;p93">
              <a:extLst>
                <a:ext uri="{FF2B5EF4-FFF2-40B4-BE49-F238E27FC236}">
                  <a16:creationId xmlns:a16="http://schemas.microsoft.com/office/drawing/2014/main" id="{8077A1E9-D19F-65AB-7AF1-BBC9AD11850E}"/>
                </a:ext>
              </a:extLst>
            </p:cNvPr>
            <p:cNvSpPr/>
            <p:nvPr/>
          </p:nvSpPr>
          <p:spPr>
            <a:xfrm>
              <a:off x="2805250" y="2021075"/>
              <a:ext cx="7875" cy="8675"/>
            </a:xfrm>
            <a:custGeom>
              <a:avLst/>
              <a:gdLst/>
              <a:ahLst/>
              <a:cxnLst/>
              <a:rect l="l" t="t" r="r" b="b"/>
              <a:pathLst>
                <a:path w="315" h="347" extrusionOk="0">
                  <a:moveTo>
                    <a:pt x="189" y="0"/>
                  </a:moveTo>
                  <a:cubicBezTo>
                    <a:pt x="126" y="0"/>
                    <a:pt x="1" y="63"/>
                    <a:pt x="63" y="204"/>
                  </a:cubicBezTo>
                  <a:cubicBezTo>
                    <a:pt x="63" y="255"/>
                    <a:pt x="104" y="346"/>
                    <a:pt x="120" y="346"/>
                  </a:cubicBezTo>
                  <a:cubicBezTo>
                    <a:pt x="124" y="346"/>
                    <a:pt x="126" y="341"/>
                    <a:pt x="126" y="329"/>
                  </a:cubicBezTo>
                  <a:cubicBezTo>
                    <a:pt x="189" y="267"/>
                    <a:pt x="251" y="267"/>
                    <a:pt x="251" y="204"/>
                  </a:cubicBezTo>
                  <a:cubicBezTo>
                    <a:pt x="251" y="63"/>
                    <a:pt x="314"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4199;p93">
              <a:extLst>
                <a:ext uri="{FF2B5EF4-FFF2-40B4-BE49-F238E27FC236}">
                  <a16:creationId xmlns:a16="http://schemas.microsoft.com/office/drawing/2014/main" id="{81A91CE9-69BA-FC60-C1D7-F0BB461FB5A8}"/>
                </a:ext>
              </a:extLst>
            </p:cNvPr>
            <p:cNvSpPr/>
            <p:nvPr/>
          </p:nvSpPr>
          <p:spPr>
            <a:xfrm>
              <a:off x="2822875" y="2059825"/>
              <a:ext cx="5125" cy="10250"/>
            </a:xfrm>
            <a:custGeom>
              <a:avLst/>
              <a:gdLst/>
              <a:ahLst/>
              <a:cxnLst/>
              <a:rect l="l" t="t" r="r" b="b"/>
              <a:pathLst>
                <a:path w="205" h="410" extrusionOk="0">
                  <a:moveTo>
                    <a:pt x="105" y="1"/>
                  </a:moveTo>
                  <a:cubicBezTo>
                    <a:pt x="52" y="1"/>
                    <a:pt x="1" y="92"/>
                    <a:pt x="1" y="143"/>
                  </a:cubicBezTo>
                  <a:lnTo>
                    <a:pt x="1" y="409"/>
                  </a:lnTo>
                  <a:cubicBezTo>
                    <a:pt x="79" y="409"/>
                    <a:pt x="205" y="347"/>
                    <a:pt x="205" y="284"/>
                  </a:cubicBezTo>
                  <a:cubicBezTo>
                    <a:pt x="205" y="221"/>
                    <a:pt x="205" y="80"/>
                    <a:pt x="142" y="18"/>
                  </a:cubicBezTo>
                  <a:cubicBezTo>
                    <a:pt x="130" y="6"/>
                    <a:pt x="118" y="1"/>
                    <a:pt x="1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4200;p93">
              <a:extLst>
                <a:ext uri="{FF2B5EF4-FFF2-40B4-BE49-F238E27FC236}">
                  <a16:creationId xmlns:a16="http://schemas.microsoft.com/office/drawing/2014/main" id="{8ACBD789-65B8-6260-7079-54DC7A2C3331}"/>
                </a:ext>
              </a:extLst>
            </p:cNvPr>
            <p:cNvSpPr/>
            <p:nvPr/>
          </p:nvSpPr>
          <p:spPr>
            <a:xfrm>
              <a:off x="2788800" y="1967725"/>
              <a:ext cx="14525" cy="35350"/>
            </a:xfrm>
            <a:custGeom>
              <a:avLst/>
              <a:gdLst/>
              <a:ahLst/>
              <a:cxnLst/>
              <a:rect l="l" t="t" r="r" b="b"/>
              <a:pathLst>
                <a:path w="581" h="1414" extrusionOk="0">
                  <a:moveTo>
                    <a:pt x="277" y="1"/>
                  </a:moveTo>
                  <a:cubicBezTo>
                    <a:pt x="271" y="1"/>
                    <a:pt x="267" y="15"/>
                    <a:pt x="267" y="49"/>
                  </a:cubicBezTo>
                  <a:cubicBezTo>
                    <a:pt x="188" y="238"/>
                    <a:pt x="267" y="441"/>
                    <a:pt x="188" y="504"/>
                  </a:cubicBezTo>
                  <a:cubicBezTo>
                    <a:pt x="188" y="629"/>
                    <a:pt x="63" y="629"/>
                    <a:pt x="63" y="692"/>
                  </a:cubicBezTo>
                  <a:cubicBezTo>
                    <a:pt x="0" y="770"/>
                    <a:pt x="0" y="770"/>
                    <a:pt x="63" y="833"/>
                  </a:cubicBezTo>
                  <a:cubicBezTo>
                    <a:pt x="126" y="896"/>
                    <a:pt x="126" y="896"/>
                    <a:pt x="126" y="1021"/>
                  </a:cubicBezTo>
                  <a:cubicBezTo>
                    <a:pt x="126" y="1162"/>
                    <a:pt x="188" y="1413"/>
                    <a:pt x="329" y="1413"/>
                  </a:cubicBezTo>
                  <a:cubicBezTo>
                    <a:pt x="392" y="1350"/>
                    <a:pt x="580" y="1350"/>
                    <a:pt x="518" y="1225"/>
                  </a:cubicBezTo>
                  <a:cubicBezTo>
                    <a:pt x="392" y="1084"/>
                    <a:pt x="329" y="959"/>
                    <a:pt x="392" y="833"/>
                  </a:cubicBezTo>
                  <a:cubicBezTo>
                    <a:pt x="392" y="770"/>
                    <a:pt x="518" y="770"/>
                    <a:pt x="518" y="629"/>
                  </a:cubicBezTo>
                  <a:cubicBezTo>
                    <a:pt x="455" y="504"/>
                    <a:pt x="392" y="175"/>
                    <a:pt x="392" y="175"/>
                  </a:cubicBezTo>
                  <a:cubicBezTo>
                    <a:pt x="345" y="128"/>
                    <a:pt x="298" y="1"/>
                    <a:pt x="2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4201;p93">
              <a:extLst>
                <a:ext uri="{FF2B5EF4-FFF2-40B4-BE49-F238E27FC236}">
                  <a16:creationId xmlns:a16="http://schemas.microsoft.com/office/drawing/2014/main" id="{6036D6BE-EDFA-65DF-12CE-D4AA58ECF840}"/>
                </a:ext>
              </a:extLst>
            </p:cNvPr>
            <p:cNvSpPr/>
            <p:nvPr/>
          </p:nvSpPr>
          <p:spPr>
            <a:xfrm>
              <a:off x="2800150" y="1959150"/>
              <a:ext cx="8275" cy="15700"/>
            </a:xfrm>
            <a:custGeom>
              <a:avLst/>
              <a:gdLst/>
              <a:ahLst/>
              <a:cxnLst/>
              <a:rect l="l" t="t" r="r" b="b"/>
              <a:pathLst>
                <a:path w="331" h="628" extrusionOk="0">
                  <a:moveTo>
                    <a:pt x="64" y="1"/>
                  </a:moveTo>
                  <a:cubicBezTo>
                    <a:pt x="1" y="1"/>
                    <a:pt x="64" y="189"/>
                    <a:pt x="64" y="251"/>
                  </a:cubicBezTo>
                  <a:cubicBezTo>
                    <a:pt x="64" y="330"/>
                    <a:pt x="64" y="518"/>
                    <a:pt x="126" y="581"/>
                  </a:cubicBezTo>
                  <a:cubicBezTo>
                    <a:pt x="126" y="612"/>
                    <a:pt x="177" y="628"/>
                    <a:pt x="228" y="628"/>
                  </a:cubicBezTo>
                  <a:cubicBezTo>
                    <a:pt x="279" y="628"/>
                    <a:pt x="330" y="612"/>
                    <a:pt x="330" y="581"/>
                  </a:cubicBezTo>
                  <a:cubicBezTo>
                    <a:pt x="330" y="518"/>
                    <a:pt x="330" y="392"/>
                    <a:pt x="267" y="251"/>
                  </a:cubicBezTo>
                  <a:cubicBezTo>
                    <a:pt x="205" y="126"/>
                    <a:pt x="64" y="1"/>
                    <a:pt x="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4202;p93">
              <a:extLst>
                <a:ext uri="{FF2B5EF4-FFF2-40B4-BE49-F238E27FC236}">
                  <a16:creationId xmlns:a16="http://schemas.microsoft.com/office/drawing/2014/main" id="{D5037312-D695-9E79-DF47-792F812244A1}"/>
                </a:ext>
              </a:extLst>
            </p:cNvPr>
            <p:cNvSpPr/>
            <p:nvPr/>
          </p:nvSpPr>
          <p:spPr>
            <a:xfrm>
              <a:off x="2802175" y="1953400"/>
              <a:ext cx="7800" cy="7750"/>
            </a:xfrm>
            <a:custGeom>
              <a:avLst/>
              <a:gdLst/>
              <a:ahLst/>
              <a:cxnLst/>
              <a:rect l="l" t="t" r="r" b="b"/>
              <a:pathLst>
                <a:path w="312" h="310" extrusionOk="0">
                  <a:moveTo>
                    <a:pt x="84" y="1"/>
                  </a:moveTo>
                  <a:cubicBezTo>
                    <a:pt x="19" y="1"/>
                    <a:pt x="1" y="45"/>
                    <a:pt x="45" y="90"/>
                  </a:cubicBezTo>
                  <a:cubicBezTo>
                    <a:pt x="161" y="205"/>
                    <a:pt x="266" y="310"/>
                    <a:pt x="300" y="310"/>
                  </a:cubicBezTo>
                  <a:cubicBezTo>
                    <a:pt x="308" y="310"/>
                    <a:pt x="312" y="305"/>
                    <a:pt x="312" y="293"/>
                  </a:cubicBezTo>
                  <a:cubicBezTo>
                    <a:pt x="312" y="231"/>
                    <a:pt x="312" y="90"/>
                    <a:pt x="186" y="27"/>
                  </a:cubicBezTo>
                  <a:cubicBezTo>
                    <a:pt x="145" y="8"/>
                    <a:pt x="110"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4203;p93">
              <a:extLst>
                <a:ext uri="{FF2B5EF4-FFF2-40B4-BE49-F238E27FC236}">
                  <a16:creationId xmlns:a16="http://schemas.microsoft.com/office/drawing/2014/main" id="{705D9DAA-4420-2C53-FE46-93E444F37435}"/>
                </a:ext>
              </a:extLst>
            </p:cNvPr>
            <p:cNvSpPr/>
            <p:nvPr/>
          </p:nvSpPr>
          <p:spPr>
            <a:xfrm>
              <a:off x="2821325" y="1939550"/>
              <a:ext cx="21175" cy="38050"/>
            </a:xfrm>
            <a:custGeom>
              <a:avLst/>
              <a:gdLst/>
              <a:ahLst/>
              <a:cxnLst/>
              <a:rect l="l" t="t" r="r" b="b"/>
              <a:pathLst>
                <a:path w="847" h="1522" extrusionOk="0">
                  <a:moveTo>
                    <a:pt x="784" y="1"/>
                  </a:moveTo>
                  <a:cubicBezTo>
                    <a:pt x="784" y="1"/>
                    <a:pt x="784" y="126"/>
                    <a:pt x="659" y="252"/>
                  </a:cubicBezTo>
                  <a:cubicBezTo>
                    <a:pt x="596" y="455"/>
                    <a:pt x="267" y="644"/>
                    <a:pt x="204" y="722"/>
                  </a:cubicBezTo>
                  <a:cubicBezTo>
                    <a:pt x="141" y="785"/>
                    <a:pt x="0" y="847"/>
                    <a:pt x="63" y="910"/>
                  </a:cubicBezTo>
                  <a:cubicBezTo>
                    <a:pt x="141" y="1035"/>
                    <a:pt x="267" y="1239"/>
                    <a:pt x="267" y="1365"/>
                  </a:cubicBezTo>
                  <a:cubicBezTo>
                    <a:pt x="267" y="1416"/>
                    <a:pt x="309" y="1521"/>
                    <a:pt x="360" y="1521"/>
                  </a:cubicBezTo>
                  <a:cubicBezTo>
                    <a:pt x="370" y="1521"/>
                    <a:pt x="381" y="1517"/>
                    <a:pt x="392" y="1506"/>
                  </a:cubicBezTo>
                  <a:cubicBezTo>
                    <a:pt x="455" y="1427"/>
                    <a:pt x="659" y="1302"/>
                    <a:pt x="659" y="1302"/>
                  </a:cubicBezTo>
                  <a:cubicBezTo>
                    <a:pt x="721" y="1302"/>
                    <a:pt x="721" y="1239"/>
                    <a:pt x="721" y="1114"/>
                  </a:cubicBezTo>
                  <a:cubicBezTo>
                    <a:pt x="721" y="910"/>
                    <a:pt x="847" y="455"/>
                    <a:pt x="847" y="330"/>
                  </a:cubicBezTo>
                  <a:cubicBezTo>
                    <a:pt x="847" y="189"/>
                    <a:pt x="847" y="1"/>
                    <a:pt x="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4204;p93">
              <a:extLst>
                <a:ext uri="{FF2B5EF4-FFF2-40B4-BE49-F238E27FC236}">
                  <a16:creationId xmlns:a16="http://schemas.microsoft.com/office/drawing/2014/main" id="{66A78F15-5A8F-260D-9264-D0CFE48EBE96}"/>
                </a:ext>
              </a:extLst>
            </p:cNvPr>
            <p:cNvSpPr/>
            <p:nvPr/>
          </p:nvSpPr>
          <p:spPr>
            <a:xfrm>
              <a:off x="2798600" y="1929775"/>
              <a:ext cx="12625" cy="22575"/>
            </a:xfrm>
            <a:custGeom>
              <a:avLst/>
              <a:gdLst/>
              <a:ahLst/>
              <a:cxnLst/>
              <a:rect l="l" t="t" r="r" b="b"/>
              <a:pathLst>
                <a:path w="505" h="903" extrusionOk="0">
                  <a:moveTo>
                    <a:pt x="126" y="0"/>
                  </a:moveTo>
                  <a:cubicBezTo>
                    <a:pt x="63" y="0"/>
                    <a:pt x="0" y="63"/>
                    <a:pt x="63" y="188"/>
                  </a:cubicBezTo>
                  <a:cubicBezTo>
                    <a:pt x="126" y="329"/>
                    <a:pt x="267" y="517"/>
                    <a:pt x="267" y="643"/>
                  </a:cubicBezTo>
                  <a:cubicBezTo>
                    <a:pt x="267" y="721"/>
                    <a:pt x="267" y="784"/>
                    <a:pt x="392" y="846"/>
                  </a:cubicBezTo>
                  <a:cubicBezTo>
                    <a:pt x="448" y="875"/>
                    <a:pt x="479" y="903"/>
                    <a:pt x="491" y="903"/>
                  </a:cubicBezTo>
                  <a:cubicBezTo>
                    <a:pt x="505" y="903"/>
                    <a:pt x="489" y="860"/>
                    <a:pt x="455" y="721"/>
                  </a:cubicBezTo>
                  <a:cubicBezTo>
                    <a:pt x="392" y="392"/>
                    <a:pt x="188"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4205;p93">
              <a:extLst>
                <a:ext uri="{FF2B5EF4-FFF2-40B4-BE49-F238E27FC236}">
                  <a16:creationId xmlns:a16="http://schemas.microsoft.com/office/drawing/2014/main" id="{6AD227C8-0E9E-1EC2-D336-F9E5B9F631C0}"/>
                </a:ext>
              </a:extLst>
            </p:cNvPr>
            <p:cNvSpPr/>
            <p:nvPr/>
          </p:nvSpPr>
          <p:spPr>
            <a:xfrm>
              <a:off x="2792225" y="2138200"/>
              <a:ext cx="6075" cy="4625"/>
            </a:xfrm>
            <a:custGeom>
              <a:avLst/>
              <a:gdLst/>
              <a:ahLst/>
              <a:cxnLst/>
              <a:rect l="l" t="t" r="r" b="b"/>
              <a:pathLst>
                <a:path w="243" h="185" extrusionOk="0">
                  <a:moveTo>
                    <a:pt x="150" y="0"/>
                  </a:moveTo>
                  <a:cubicBezTo>
                    <a:pt x="83" y="0"/>
                    <a:pt x="1" y="92"/>
                    <a:pt x="51" y="143"/>
                  </a:cubicBezTo>
                  <a:cubicBezTo>
                    <a:pt x="81" y="172"/>
                    <a:pt x="107" y="184"/>
                    <a:pt x="129" y="184"/>
                  </a:cubicBezTo>
                  <a:cubicBezTo>
                    <a:pt x="213" y="184"/>
                    <a:pt x="242" y="17"/>
                    <a:pt x="192" y="17"/>
                  </a:cubicBezTo>
                  <a:cubicBezTo>
                    <a:pt x="180" y="5"/>
                    <a:pt x="16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4206;p93">
              <a:extLst>
                <a:ext uri="{FF2B5EF4-FFF2-40B4-BE49-F238E27FC236}">
                  <a16:creationId xmlns:a16="http://schemas.microsoft.com/office/drawing/2014/main" id="{C17BC7F8-292A-A4C9-ECE5-3524E5D69DA8}"/>
                </a:ext>
              </a:extLst>
            </p:cNvPr>
            <p:cNvSpPr/>
            <p:nvPr/>
          </p:nvSpPr>
          <p:spPr>
            <a:xfrm>
              <a:off x="2826425" y="2137050"/>
              <a:ext cx="11375" cy="5550"/>
            </a:xfrm>
            <a:custGeom>
              <a:avLst/>
              <a:gdLst/>
              <a:ahLst/>
              <a:cxnLst/>
              <a:rect l="l" t="t" r="r" b="b"/>
              <a:pathLst>
                <a:path w="455" h="222" extrusionOk="0">
                  <a:moveTo>
                    <a:pt x="392" y="1"/>
                  </a:moveTo>
                  <a:cubicBezTo>
                    <a:pt x="251" y="1"/>
                    <a:pt x="0" y="63"/>
                    <a:pt x="63" y="126"/>
                  </a:cubicBezTo>
                  <a:cubicBezTo>
                    <a:pt x="63" y="170"/>
                    <a:pt x="63" y="222"/>
                    <a:pt x="106" y="222"/>
                  </a:cubicBezTo>
                  <a:cubicBezTo>
                    <a:pt x="124" y="222"/>
                    <a:pt x="151" y="212"/>
                    <a:pt x="188" y="189"/>
                  </a:cubicBezTo>
                  <a:cubicBezTo>
                    <a:pt x="329" y="126"/>
                    <a:pt x="455" y="63"/>
                    <a:pt x="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4207;p93">
              <a:extLst>
                <a:ext uri="{FF2B5EF4-FFF2-40B4-BE49-F238E27FC236}">
                  <a16:creationId xmlns:a16="http://schemas.microsoft.com/office/drawing/2014/main" id="{9CC4BED3-99BD-1618-956A-8A6692035ED8}"/>
                </a:ext>
              </a:extLst>
            </p:cNvPr>
            <p:cNvSpPr/>
            <p:nvPr/>
          </p:nvSpPr>
          <p:spPr>
            <a:xfrm>
              <a:off x="2813100" y="1870975"/>
              <a:ext cx="11775" cy="12975"/>
            </a:xfrm>
            <a:custGeom>
              <a:avLst/>
              <a:gdLst/>
              <a:ahLst/>
              <a:cxnLst/>
              <a:rect l="l" t="t" r="r" b="b"/>
              <a:pathLst>
                <a:path w="471" h="519" extrusionOk="0">
                  <a:moveTo>
                    <a:pt x="78" y="1"/>
                  </a:moveTo>
                  <a:cubicBezTo>
                    <a:pt x="0" y="64"/>
                    <a:pt x="78" y="330"/>
                    <a:pt x="78" y="330"/>
                  </a:cubicBezTo>
                  <a:cubicBezTo>
                    <a:pt x="78" y="455"/>
                    <a:pt x="78" y="518"/>
                    <a:pt x="204" y="518"/>
                  </a:cubicBezTo>
                  <a:cubicBezTo>
                    <a:pt x="329" y="518"/>
                    <a:pt x="470" y="518"/>
                    <a:pt x="470" y="455"/>
                  </a:cubicBezTo>
                  <a:cubicBezTo>
                    <a:pt x="470" y="393"/>
                    <a:pt x="392" y="189"/>
                    <a:pt x="392" y="189"/>
                  </a:cubicBezTo>
                  <a:cubicBezTo>
                    <a:pt x="379" y="176"/>
                    <a:pt x="365" y="171"/>
                    <a:pt x="352" y="171"/>
                  </a:cubicBezTo>
                  <a:cubicBezTo>
                    <a:pt x="316" y="171"/>
                    <a:pt x="280" y="207"/>
                    <a:pt x="244" y="207"/>
                  </a:cubicBezTo>
                  <a:cubicBezTo>
                    <a:pt x="230" y="207"/>
                    <a:pt x="217" y="202"/>
                    <a:pt x="204" y="189"/>
                  </a:cubicBezTo>
                  <a:cubicBezTo>
                    <a:pt x="141" y="126"/>
                    <a:pt x="141"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4208;p93">
              <a:extLst>
                <a:ext uri="{FF2B5EF4-FFF2-40B4-BE49-F238E27FC236}">
                  <a16:creationId xmlns:a16="http://schemas.microsoft.com/office/drawing/2014/main" id="{684A753B-BE18-D79E-3459-16984F4DBA62}"/>
                </a:ext>
              </a:extLst>
            </p:cNvPr>
            <p:cNvSpPr/>
            <p:nvPr/>
          </p:nvSpPr>
          <p:spPr>
            <a:xfrm>
              <a:off x="2831125" y="1778275"/>
              <a:ext cx="29400" cy="18125"/>
            </a:xfrm>
            <a:custGeom>
              <a:avLst/>
              <a:gdLst/>
              <a:ahLst/>
              <a:cxnLst/>
              <a:rect l="l" t="t" r="r" b="b"/>
              <a:pathLst>
                <a:path w="1176" h="725" extrusionOk="0">
                  <a:moveTo>
                    <a:pt x="365" y="0"/>
                  </a:moveTo>
                  <a:cubicBezTo>
                    <a:pt x="355" y="0"/>
                    <a:pt x="344" y="12"/>
                    <a:pt x="329" y="41"/>
                  </a:cubicBezTo>
                  <a:cubicBezTo>
                    <a:pt x="267" y="182"/>
                    <a:pt x="141" y="182"/>
                    <a:pt x="141" y="182"/>
                  </a:cubicBezTo>
                  <a:cubicBezTo>
                    <a:pt x="141" y="182"/>
                    <a:pt x="0" y="308"/>
                    <a:pt x="63" y="308"/>
                  </a:cubicBezTo>
                  <a:cubicBezTo>
                    <a:pt x="204" y="370"/>
                    <a:pt x="392" y="370"/>
                    <a:pt x="392" y="370"/>
                  </a:cubicBezTo>
                  <a:lnTo>
                    <a:pt x="392" y="574"/>
                  </a:lnTo>
                  <a:cubicBezTo>
                    <a:pt x="392" y="666"/>
                    <a:pt x="426" y="724"/>
                    <a:pt x="499" y="724"/>
                  </a:cubicBezTo>
                  <a:cubicBezTo>
                    <a:pt x="526" y="724"/>
                    <a:pt x="558" y="716"/>
                    <a:pt x="596" y="699"/>
                  </a:cubicBezTo>
                  <a:cubicBezTo>
                    <a:pt x="721" y="637"/>
                    <a:pt x="784" y="637"/>
                    <a:pt x="925" y="574"/>
                  </a:cubicBezTo>
                  <a:cubicBezTo>
                    <a:pt x="1050" y="574"/>
                    <a:pt x="1176" y="433"/>
                    <a:pt x="1113" y="433"/>
                  </a:cubicBezTo>
                  <a:cubicBezTo>
                    <a:pt x="1050" y="433"/>
                    <a:pt x="925" y="370"/>
                    <a:pt x="847" y="308"/>
                  </a:cubicBezTo>
                  <a:cubicBezTo>
                    <a:pt x="721" y="245"/>
                    <a:pt x="596" y="182"/>
                    <a:pt x="455" y="119"/>
                  </a:cubicBezTo>
                  <a:cubicBezTo>
                    <a:pt x="407" y="119"/>
                    <a:pt x="395"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4209;p93">
              <a:extLst>
                <a:ext uri="{FF2B5EF4-FFF2-40B4-BE49-F238E27FC236}">
                  <a16:creationId xmlns:a16="http://schemas.microsoft.com/office/drawing/2014/main" id="{62B7CF13-580F-1FF4-2912-4EAC1D703954}"/>
                </a:ext>
              </a:extLst>
            </p:cNvPr>
            <p:cNvSpPr/>
            <p:nvPr/>
          </p:nvSpPr>
          <p:spPr>
            <a:xfrm>
              <a:off x="2844450" y="1759100"/>
              <a:ext cx="16075" cy="15525"/>
            </a:xfrm>
            <a:custGeom>
              <a:avLst/>
              <a:gdLst/>
              <a:ahLst/>
              <a:cxnLst/>
              <a:rect l="l" t="t" r="r" b="b"/>
              <a:pathLst>
                <a:path w="643" h="621" extrusionOk="0">
                  <a:moveTo>
                    <a:pt x="173" y="0"/>
                  </a:moveTo>
                  <a:cubicBezTo>
                    <a:pt x="144" y="0"/>
                    <a:pt x="125" y="8"/>
                    <a:pt x="125" y="24"/>
                  </a:cubicBezTo>
                  <a:cubicBezTo>
                    <a:pt x="63" y="24"/>
                    <a:pt x="0" y="165"/>
                    <a:pt x="63" y="228"/>
                  </a:cubicBezTo>
                  <a:cubicBezTo>
                    <a:pt x="91" y="242"/>
                    <a:pt x="120" y="247"/>
                    <a:pt x="147" y="247"/>
                  </a:cubicBezTo>
                  <a:cubicBezTo>
                    <a:pt x="195" y="247"/>
                    <a:pt x="238" y="232"/>
                    <a:pt x="269" y="232"/>
                  </a:cubicBezTo>
                  <a:cubicBezTo>
                    <a:pt x="296" y="232"/>
                    <a:pt x="314" y="245"/>
                    <a:pt x="314" y="291"/>
                  </a:cubicBezTo>
                  <a:cubicBezTo>
                    <a:pt x="314" y="416"/>
                    <a:pt x="125" y="557"/>
                    <a:pt x="251" y="620"/>
                  </a:cubicBezTo>
                  <a:cubicBezTo>
                    <a:pt x="314" y="620"/>
                    <a:pt x="392" y="620"/>
                    <a:pt x="455" y="495"/>
                  </a:cubicBezTo>
                  <a:cubicBezTo>
                    <a:pt x="455" y="354"/>
                    <a:pt x="643" y="228"/>
                    <a:pt x="517" y="165"/>
                  </a:cubicBezTo>
                  <a:cubicBezTo>
                    <a:pt x="425" y="61"/>
                    <a:pt x="256" y="0"/>
                    <a:pt x="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4210;p93">
              <a:extLst>
                <a:ext uri="{FF2B5EF4-FFF2-40B4-BE49-F238E27FC236}">
                  <a16:creationId xmlns:a16="http://schemas.microsoft.com/office/drawing/2014/main" id="{D166A2C7-1DE4-592B-02E7-A7B8DCC7CADF}"/>
                </a:ext>
              </a:extLst>
            </p:cNvPr>
            <p:cNvSpPr/>
            <p:nvPr/>
          </p:nvSpPr>
          <p:spPr>
            <a:xfrm>
              <a:off x="2888325" y="1736725"/>
              <a:ext cx="18050" cy="12325"/>
            </a:xfrm>
            <a:custGeom>
              <a:avLst/>
              <a:gdLst/>
              <a:ahLst/>
              <a:cxnLst/>
              <a:rect l="l" t="t" r="r" b="b"/>
              <a:pathLst>
                <a:path w="722" h="493" extrusionOk="0">
                  <a:moveTo>
                    <a:pt x="334" y="0"/>
                  </a:moveTo>
                  <a:cubicBezTo>
                    <a:pt x="184" y="0"/>
                    <a:pt x="51" y="23"/>
                    <a:pt x="126" y="136"/>
                  </a:cubicBezTo>
                  <a:cubicBezTo>
                    <a:pt x="126" y="214"/>
                    <a:pt x="267" y="277"/>
                    <a:pt x="267" y="277"/>
                  </a:cubicBezTo>
                  <a:cubicBezTo>
                    <a:pt x="204" y="339"/>
                    <a:pt x="1" y="465"/>
                    <a:pt x="204" y="465"/>
                  </a:cubicBezTo>
                  <a:cubicBezTo>
                    <a:pt x="288" y="465"/>
                    <a:pt x="399" y="493"/>
                    <a:pt x="488" y="493"/>
                  </a:cubicBezTo>
                  <a:cubicBezTo>
                    <a:pt x="532" y="493"/>
                    <a:pt x="570" y="486"/>
                    <a:pt x="596" y="465"/>
                  </a:cubicBezTo>
                  <a:cubicBezTo>
                    <a:pt x="722" y="402"/>
                    <a:pt x="659" y="339"/>
                    <a:pt x="659" y="214"/>
                  </a:cubicBezTo>
                  <a:cubicBezTo>
                    <a:pt x="659" y="136"/>
                    <a:pt x="722" y="10"/>
                    <a:pt x="596" y="10"/>
                  </a:cubicBezTo>
                  <a:cubicBezTo>
                    <a:pt x="540" y="10"/>
                    <a:pt x="433"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4211;p93">
              <a:extLst>
                <a:ext uri="{FF2B5EF4-FFF2-40B4-BE49-F238E27FC236}">
                  <a16:creationId xmlns:a16="http://schemas.microsoft.com/office/drawing/2014/main" id="{E0955489-5CF9-20E9-8303-AF1531B538A7}"/>
                </a:ext>
              </a:extLst>
            </p:cNvPr>
            <p:cNvSpPr/>
            <p:nvPr/>
          </p:nvSpPr>
          <p:spPr>
            <a:xfrm>
              <a:off x="2907925" y="1724050"/>
              <a:ext cx="16475" cy="15150"/>
            </a:xfrm>
            <a:custGeom>
              <a:avLst/>
              <a:gdLst/>
              <a:ahLst/>
              <a:cxnLst/>
              <a:rect l="l" t="t" r="r" b="b"/>
              <a:pathLst>
                <a:path w="659" h="606" extrusionOk="0">
                  <a:moveTo>
                    <a:pt x="518" y="0"/>
                  </a:moveTo>
                  <a:cubicBezTo>
                    <a:pt x="455" y="0"/>
                    <a:pt x="204" y="63"/>
                    <a:pt x="126" y="125"/>
                  </a:cubicBezTo>
                  <a:cubicBezTo>
                    <a:pt x="63" y="188"/>
                    <a:pt x="0" y="251"/>
                    <a:pt x="63" y="329"/>
                  </a:cubicBezTo>
                  <a:cubicBezTo>
                    <a:pt x="63" y="392"/>
                    <a:pt x="126" y="392"/>
                    <a:pt x="126" y="517"/>
                  </a:cubicBezTo>
                  <a:cubicBezTo>
                    <a:pt x="126" y="562"/>
                    <a:pt x="196" y="606"/>
                    <a:pt x="260" y="606"/>
                  </a:cubicBezTo>
                  <a:cubicBezTo>
                    <a:pt x="286" y="606"/>
                    <a:pt x="311" y="598"/>
                    <a:pt x="329" y="580"/>
                  </a:cubicBezTo>
                  <a:cubicBezTo>
                    <a:pt x="392" y="517"/>
                    <a:pt x="659" y="517"/>
                    <a:pt x="659" y="392"/>
                  </a:cubicBezTo>
                  <a:cubicBezTo>
                    <a:pt x="596" y="329"/>
                    <a:pt x="596" y="0"/>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4212;p93">
              <a:extLst>
                <a:ext uri="{FF2B5EF4-FFF2-40B4-BE49-F238E27FC236}">
                  <a16:creationId xmlns:a16="http://schemas.microsoft.com/office/drawing/2014/main" id="{03DEE99C-8311-1A48-61DD-1232AE0FA353}"/>
                </a:ext>
              </a:extLst>
            </p:cNvPr>
            <p:cNvSpPr/>
            <p:nvPr/>
          </p:nvSpPr>
          <p:spPr>
            <a:xfrm>
              <a:off x="2925950" y="1720500"/>
              <a:ext cx="16475" cy="6700"/>
            </a:xfrm>
            <a:custGeom>
              <a:avLst/>
              <a:gdLst/>
              <a:ahLst/>
              <a:cxnLst/>
              <a:rect l="l" t="t" r="r" b="b"/>
              <a:pathLst>
                <a:path w="659" h="268" extrusionOk="0">
                  <a:moveTo>
                    <a:pt x="63" y="1"/>
                  </a:moveTo>
                  <a:cubicBezTo>
                    <a:pt x="0" y="1"/>
                    <a:pt x="0" y="79"/>
                    <a:pt x="63" y="142"/>
                  </a:cubicBezTo>
                  <a:cubicBezTo>
                    <a:pt x="126" y="205"/>
                    <a:pt x="267" y="267"/>
                    <a:pt x="329" y="267"/>
                  </a:cubicBezTo>
                  <a:cubicBezTo>
                    <a:pt x="455" y="205"/>
                    <a:pt x="659" y="142"/>
                    <a:pt x="455" y="142"/>
                  </a:cubicBezTo>
                  <a:cubicBezTo>
                    <a:pt x="329" y="142"/>
                    <a:pt x="126" y="1"/>
                    <a:pt x="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4213;p93">
              <a:extLst>
                <a:ext uri="{FF2B5EF4-FFF2-40B4-BE49-F238E27FC236}">
                  <a16:creationId xmlns:a16="http://schemas.microsoft.com/office/drawing/2014/main" id="{997BA544-087E-452B-5B1F-A9EE91CBF4B3}"/>
                </a:ext>
              </a:extLst>
            </p:cNvPr>
            <p:cNvSpPr/>
            <p:nvPr/>
          </p:nvSpPr>
          <p:spPr>
            <a:xfrm>
              <a:off x="2971800" y="1687750"/>
              <a:ext cx="16075" cy="7625"/>
            </a:xfrm>
            <a:custGeom>
              <a:avLst/>
              <a:gdLst/>
              <a:ahLst/>
              <a:cxnLst/>
              <a:rect l="l" t="t" r="r" b="b"/>
              <a:pathLst>
                <a:path w="643" h="305" extrusionOk="0">
                  <a:moveTo>
                    <a:pt x="63" y="0"/>
                  </a:moveTo>
                  <a:cubicBezTo>
                    <a:pt x="21" y="0"/>
                    <a:pt x="0" y="36"/>
                    <a:pt x="0" y="73"/>
                  </a:cubicBezTo>
                  <a:cubicBezTo>
                    <a:pt x="0" y="214"/>
                    <a:pt x="0" y="276"/>
                    <a:pt x="126" y="276"/>
                  </a:cubicBezTo>
                  <a:cubicBezTo>
                    <a:pt x="167" y="276"/>
                    <a:pt x="272" y="304"/>
                    <a:pt x="355" y="304"/>
                  </a:cubicBezTo>
                  <a:cubicBezTo>
                    <a:pt x="397" y="304"/>
                    <a:pt x="434" y="297"/>
                    <a:pt x="455" y="276"/>
                  </a:cubicBezTo>
                  <a:cubicBezTo>
                    <a:pt x="517" y="214"/>
                    <a:pt x="643" y="73"/>
                    <a:pt x="517" y="73"/>
                  </a:cubicBezTo>
                  <a:cubicBezTo>
                    <a:pt x="382" y="73"/>
                    <a:pt x="336" y="101"/>
                    <a:pt x="284" y="101"/>
                  </a:cubicBezTo>
                  <a:cubicBezTo>
                    <a:pt x="258" y="101"/>
                    <a:pt x="230" y="94"/>
                    <a:pt x="188" y="73"/>
                  </a:cubicBezTo>
                  <a:cubicBezTo>
                    <a:pt x="135" y="20"/>
                    <a:pt x="93" y="0"/>
                    <a:pt x="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4214;p93">
              <a:extLst>
                <a:ext uri="{FF2B5EF4-FFF2-40B4-BE49-F238E27FC236}">
                  <a16:creationId xmlns:a16="http://schemas.microsoft.com/office/drawing/2014/main" id="{B1906877-8FAD-2256-521A-0AFF5949A1D5}"/>
                </a:ext>
              </a:extLst>
            </p:cNvPr>
            <p:cNvSpPr/>
            <p:nvPr/>
          </p:nvSpPr>
          <p:spPr>
            <a:xfrm>
              <a:off x="2978050" y="1671125"/>
              <a:ext cx="14925" cy="12825"/>
            </a:xfrm>
            <a:custGeom>
              <a:avLst/>
              <a:gdLst/>
              <a:ahLst/>
              <a:cxnLst/>
              <a:rect l="l" t="t" r="r" b="b"/>
              <a:pathLst>
                <a:path w="597" h="513" extrusionOk="0">
                  <a:moveTo>
                    <a:pt x="154" y="1"/>
                  </a:moveTo>
                  <a:cubicBezTo>
                    <a:pt x="146" y="1"/>
                    <a:pt x="142" y="5"/>
                    <a:pt x="142" y="17"/>
                  </a:cubicBezTo>
                  <a:cubicBezTo>
                    <a:pt x="142" y="95"/>
                    <a:pt x="205" y="158"/>
                    <a:pt x="142" y="220"/>
                  </a:cubicBezTo>
                  <a:cubicBezTo>
                    <a:pt x="64" y="283"/>
                    <a:pt x="1" y="283"/>
                    <a:pt x="64" y="346"/>
                  </a:cubicBezTo>
                  <a:cubicBezTo>
                    <a:pt x="142" y="409"/>
                    <a:pt x="267" y="409"/>
                    <a:pt x="330" y="487"/>
                  </a:cubicBezTo>
                  <a:cubicBezTo>
                    <a:pt x="348" y="505"/>
                    <a:pt x="366" y="512"/>
                    <a:pt x="382" y="512"/>
                  </a:cubicBezTo>
                  <a:cubicBezTo>
                    <a:pt x="424" y="512"/>
                    <a:pt x="456" y="465"/>
                    <a:pt x="456" y="409"/>
                  </a:cubicBezTo>
                  <a:cubicBezTo>
                    <a:pt x="456" y="346"/>
                    <a:pt x="597" y="346"/>
                    <a:pt x="597" y="283"/>
                  </a:cubicBezTo>
                  <a:cubicBezTo>
                    <a:pt x="597" y="158"/>
                    <a:pt x="534" y="95"/>
                    <a:pt x="393" y="95"/>
                  </a:cubicBezTo>
                  <a:cubicBezTo>
                    <a:pt x="290" y="95"/>
                    <a:pt x="188" y="1"/>
                    <a:pt x="1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4215;p93">
              <a:extLst>
                <a:ext uri="{FF2B5EF4-FFF2-40B4-BE49-F238E27FC236}">
                  <a16:creationId xmlns:a16="http://schemas.microsoft.com/office/drawing/2014/main" id="{C28DDF9A-4B7F-658E-66ED-A6148675DE39}"/>
                </a:ext>
              </a:extLst>
            </p:cNvPr>
            <p:cNvSpPr/>
            <p:nvPr/>
          </p:nvSpPr>
          <p:spPr>
            <a:xfrm>
              <a:off x="3018825" y="1652375"/>
              <a:ext cx="18050" cy="14725"/>
            </a:xfrm>
            <a:custGeom>
              <a:avLst/>
              <a:gdLst/>
              <a:ahLst/>
              <a:cxnLst/>
              <a:rect l="l" t="t" r="r" b="b"/>
              <a:pathLst>
                <a:path w="722" h="589" extrusionOk="0">
                  <a:moveTo>
                    <a:pt x="220" y="1"/>
                  </a:moveTo>
                  <a:cubicBezTo>
                    <a:pt x="210" y="1"/>
                    <a:pt x="204" y="17"/>
                    <a:pt x="204" y="61"/>
                  </a:cubicBezTo>
                  <a:cubicBezTo>
                    <a:pt x="141" y="187"/>
                    <a:pt x="141" y="249"/>
                    <a:pt x="78" y="312"/>
                  </a:cubicBezTo>
                  <a:lnTo>
                    <a:pt x="0" y="375"/>
                  </a:lnTo>
                  <a:cubicBezTo>
                    <a:pt x="141" y="453"/>
                    <a:pt x="141" y="453"/>
                    <a:pt x="267" y="516"/>
                  </a:cubicBezTo>
                  <a:cubicBezTo>
                    <a:pt x="303" y="552"/>
                    <a:pt x="318" y="588"/>
                    <a:pt x="352" y="588"/>
                  </a:cubicBezTo>
                  <a:cubicBezTo>
                    <a:pt x="376" y="588"/>
                    <a:pt x="411" y="569"/>
                    <a:pt x="470" y="516"/>
                  </a:cubicBezTo>
                  <a:cubicBezTo>
                    <a:pt x="658" y="453"/>
                    <a:pt x="721" y="516"/>
                    <a:pt x="658" y="312"/>
                  </a:cubicBezTo>
                  <a:cubicBezTo>
                    <a:pt x="658" y="206"/>
                    <a:pt x="703" y="44"/>
                    <a:pt x="641" y="44"/>
                  </a:cubicBezTo>
                  <a:cubicBezTo>
                    <a:pt x="630" y="44"/>
                    <a:pt x="615" y="49"/>
                    <a:pt x="596" y="61"/>
                  </a:cubicBezTo>
                  <a:cubicBezTo>
                    <a:pt x="533" y="124"/>
                    <a:pt x="470" y="124"/>
                    <a:pt x="329" y="124"/>
                  </a:cubicBezTo>
                  <a:cubicBezTo>
                    <a:pt x="286" y="81"/>
                    <a:pt x="243"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4216;p93">
              <a:extLst>
                <a:ext uri="{FF2B5EF4-FFF2-40B4-BE49-F238E27FC236}">
                  <a16:creationId xmlns:a16="http://schemas.microsoft.com/office/drawing/2014/main" id="{79E5514D-2648-17B0-8F78-4DFCA69FB1A9}"/>
                </a:ext>
              </a:extLst>
            </p:cNvPr>
            <p:cNvSpPr/>
            <p:nvPr/>
          </p:nvSpPr>
          <p:spPr>
            <a:xfrm>
              <a:off x="3038400" y="1653900"/>
              <a:ext cx="9825" cy="4325"/>
            </a:xfrm>
            <a:custGeom>
              <a:avLst/>
              <a:gdLst/>
              <a:ahLst/>
              <a:cxnLst/>
              <a:rect l="l" t="t" r="r" b="b"/>
              <a:pathLst>
                <a:path w="393" h="173" extrusionOk="0">
                  <a:moveTo>
                    <a:pt x="267" y="0"/>
                  </a:moveTo>
                  <a:cubicBezTo>
                    <a:pt x="205" y="0"/>
                    <a:pt x="1" y="63"/>
                    <a:pt x="79" y="126"/>
                  </a:cubicBezTo>
                  <a:cubicBezTo>
                    <a:pt x="142" y="157"/>
                    <a:pt x="205" y="173"/>
                    <a:pt x="252" y="173"/>
                  </a:cubicBezTo>
                  <a:cubicBezTo>
                    <a:pt x="299" y="173"/>
                    <a:pt x="330" y="157"/>
                    <a:pt x="330" y="126"/>
                  </a:cubicBezTo>
                  <a:cubicBezTo>
                    <a:pt x="393" y="63"/>
                    <a:pt x="330"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4217;p93">
              <a:extLst>
                <a:ext uri="{FF2B5EF4-FFF2-40B4-BE49-F238E27FC236}">
                  <a16:creationId xmlns:a16="http://schemas.microsoft.com/office/drawing/2014/main" id="{4FC1F192-A8C2-F697-6A36-998001246A31}"/>
                </a:ext>
              </a:extLst>
            </p:cNvPr>
            <p:cNvSpPr/>
            <p:nvPr/>
          </p:nvSpPr>
          <p:spPr>
            <a:xfrm>
              <a:off x="3056425" y="1637250"/>
              <a:ext cx="16225" cy="11575"/>
            </a:xfrm>
            <a:custGeom>
              <a:avLst/>
              <a:gdLst/>
              <a:ahLst/>
              <a:cxnLst/>
              <a:rect l="l" t="t" r="r" b="b"/>
              <a:pathLst>
                <a:path w="649" h="463" extrusionOk="0">
                  <a:moveTo>
                    <a:pt x="562" y="0"/>
                  </a:moveTo>
                  <a:cubicBezTo>
                    <a:pt x="554" y="0"/>
                    <a:pt x="545" y="3"/>
                    <a:pt x="534" y="8"/>
                  </a:cubicBezTo>
                  <a:cubicBezTo>
                    <a:pt x="330" y="71"/>
                    <a:pt x="330" y="133"/>
                    <a:pt x="205" y="196"/>
                  </a:cubicBezTo>
                  <a:cubicBezTo>
                    <a:pt x="64" y="196"/>
                    <a:pt x="1" y="274"/>
                    <a:pt x="64" y="337"/>
                  </a:cubicBezTo>
                  <a:cubicBezTo>
                    <a:pt x="64" y="400"/>
                    <a:pt x="1" y="463"/>
                    <a:pt x="267" y="463"/>
                  </a:cubicBezTo>
                  <a:cubicBezTo>
                    <a:pt x="455" y="400"/>
                    <a:pt x="596" y="463"/>
                    <a:pt x="596" y="337"/>
                  </a:cubicBezTo>
                  <a:cubicBezTo>
                    <a:pt x="596" y="280"/>
                    <a:pt x="649" y="0"/>
                    <a:pt x="5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4218;p93">
              <a:extLst>
                <a:ext uri="{FF2B5EF4-FFF2-40B4-BE49-F238E27FC236}">
                  <a16:creationId xmlns:a16="http://schemas.microsoft.com/office/drawing/2014/main" id="{342F05AC-1B01-7967-BAB0-8D530253936C}"/>
                </a:ext>
              </a:extLst>
            </p:cNvPr>
            <p:cNvSpPr/>
            <p:nvPr/>
          </p:nvSpPr>
          <p:spPr>
            <a:xfrm>
              <a:off x="3054875" y="1608050"/>
              <a:ext cx="29400" cy="21325"/>
            </a:xfrm>
            <a:custGeom>
              <a:avLst/>
              <a:gdLst/>
              <a:ahLst/>
              <a:cxnLst/>
              <a:rect l="l" t="t" r="r" b="b"/>
              <a:pathLst>
                <a:path w="1176" h="853" extrusionOk="0">
                  <a:moveTo>
                    <a:pt x="847" y="0"/>
                  </a:moveTo>
                  <a:cubicBezTo>
                    <a:pt x="721" y="0"/>
                    <a:pt x="658" y="0"/>
                    <a:pt x="596" y="63"/>
                  </a:cubicBezTo>
                  <a:cubicBezTo>
                    <a:pt x="455" y="189"/>
                    <a:pt x="392" y="126"/>
                    <a:pt x="267" y="189"/>
                  </a:cubicBezTo>
                  <a:cubicBezTo>
                    <a:pt x="204" y="267"/>
                    <a:pt x="0" y="392"/>
                    <a:pt x="63" y="455"/>
                  </a:cubicBezTo>
                  <a:cubicBezTo>
                    <a:pt x="126" y="580"/>
                    <a:pt x="329" y="580"/>
                    <a:pt x="392" y="721"/>
                  </a:cubicBezTo>
                  <a:cubicBezTo>
                    <a:pt x="470" y="799"/>
                    <a:pt x="475" y="852"/>
                    <a:pt x="531" y="852"/>
                  </a:cubicBezTo>
                  <a:cubicBezTo>
                    <a:pt x="566" y="852"/>
                    <a:pt x="619" y="832"/>
                    <a:pt x="721" y="784"/>
                  </a:cubicBezTo>
                  <a:cubicBezTo>
                    <a:pt x="909" y="721"/>
                    <a:pt x="1176" y="784"/>
                    <a:pt x="1113" y="659"/>
                  </a:cubicBezTo>
                  <a:cubicBezTo>
                    <a:pt x="1050" y="518"/>
                    <a:pt x="909" y="455"/>
                    <a:pt x="909" y="392"/>
                  </a:cubicBezTo>
                  <a:cubicBezTo>
                    <a:pt x="909" y="267"/>
                    <a:pt x="909" y="0"/>
                    <a:pt x="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4219;p93">
              <a:extLst>
                <a:ext uri="{FF2B5EF4-FFF2-40B4-BE49-F238E27FC236}">
                  <a16:creationId xmlns:a16="http://schemas.microsoft.com/office/drawing/2014/main" id="{71F5CCE9-40DD-B137-A7C0-B96225F83F63}"/>
                </a:ext>
              </a:extLst>
            </p:cNvPr>
            <p:cNvSpPr/>
            <p:nvPr/>
          </p:nvSpPr>
          <p:spPr>
            <a:xfrm>
              <a:off x="3076025" y="1640575"/>
              <a:ext cx="5125" cy="6925"/>
            </a:xfrm>
            <a:custGeom>
              <a:avLst/>
              <a:gdLst/>
              <a:ahLst/>
              <a:cxnLst/>
              <a:rect l="l" t="t" r="r" b="b"/>
              <a:pathLst>
                <a:path w="205" h="277" extrusionOk="0">
                  <a:moveTo>
                    <a:pt x="142" y="0"/>
                  </a:moveTo>
                  <a:cubicBezTo>
                    <a:pt x="63" y="0"/>
                    <a:pt x="1" y="141"/>
                    <a:pt x="1" y="204"/>
                  </a:cubicBezTo>
                  <a:cubicBezTo>
                    <a:pt x="37" y="240"/>
                    <a:pt x="78" y="277"/>
                    <a:pt x="119" y="277"/>
                  </a:cubicBezTo>
                  <a:cubicBezTo>
                    <a:pt x="149" y="277"/>
                    <a:pt x="178" y="257"/>
                    <a:pt x="204" y="204"/>
                  </a:cubicBezTo>
                  <a:cubicBezTo>
                    <a:pt x="204" y="141"/>
                    <a:pt x="204" y="0"/>
                    <a:pt x="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4220;p93">
              <a:extLst>
                <a:ext uri="{FF2B5EF4-FFF2-40B4-BE49-F238E27FC236}">
                  <a16:creationId xmlns:a16="http://schemas.microsoft.com/office/drawing/2014/main" id="{9B1EC246-112C-26DC-4A75-9EFB2DAB36B1}"/>
                </a:ext>
              </a:extLst>
            </p:cNvPr>
            <p:cNvSpPr/>
            <p:nvPr/>
          </p:nvSpPr>
          <p:spPr>
            <a:xfrm>
              <a:off x="3082700" y="1637450"/>
              <a:ext cx="9800" cy="11375"/>
            </a:xfrm>
            <a:custGeom>
              <a:avLst/>
              <a:gdLst/>
              <a:ahLst/>
              <a:cxnLst/>
              <a:rect l="l" t="t" r="r" b="b"/>
              <a:pathLst>
                <a:path w="392" h="455" extrusionOk="0">
                  <a:moveTo>
                    <a:pt x="188" y="0"/>
                  </a:moveTo>
                  <a:cubicBezTo>
                    <a:pt x="125" y="0"/>
                    <a:pt x="63" y="63"/>
                    <a:pt x="63" y="125"/>
                  </a:cubicBezTo>
                  <a:cubicBezTo>
                    <a:pt x="63" y="266"/>
                    <a:pt x="0" y="392"/>
                    <a:pt x="63" y="392"/>
                  </a:cubicBezTo>
                  <a:cubicBezTo>
                    <a:pt x="188" y="392"/>
                    <a:pt x="266" y="455"/>
                    <a:pt x="329" y="455"/>
                  </a:cubicBezTo>
                  <a:cubicBezTo>
                    <a:pt x="392" y="455"/>
                    <a:pt x="392" y="392"/>
                    <a:pt x="392" y="266"/>
                  </a:cubicBezTo>
                  <a:cubicBezTo>
                    <a:pt x="392" y="125"/>
                    <a:pt x="266"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4221;p93">
              <a:extLst>
                <a:ext uri="{FF2B5EF4-FFF2-40B4-BE49-F238E27FC236}">
                  <a16:creationId xmlns:a16="http://schemas.microsoft.com/office/drawing/2014/main" id="{BC186509-B722-0BF9-2741-9CAC6072BC07}"/>
                </a:ext>
              </a:extLst>
            </p:cNvPr>
            <p:cNvSpPr/>
            <p:nvPr/>
          </p:nvSpPr>
          <p:spPr>
            <a:xfrm>
              <a:off x="3085825" y="1588150"/>
              <a:ext cx="54100" cy="30125"/>
            </a:xfrm>
            <a:custGeom>
              <a:avLst/>
              <a:gdLst/>
              <a:ahLst/>
              <a:cxnLst/>
              <a:rect l="l" t="t" r="r" b="b"/>
              <a:pathLst>
                <a:path w="2164" h="1205" extrusionOk="0">
                  <a:moveTo>
                    <a:pt x="1575" y="0"/>
                  </a:moveTo>
                  <a:cubicBezTo>
                    <a:pt x="1557" y="0"/>
                    <a:pt x="1534" y="4"/>
                    <a:pt x="1505" y="13"/>
                  </a:cubicBezTo>
                  <a:cubicBezTo>
                    <a:pt x="1317" y="75"/>
                    <a:pt x="988" y="138"/>
                    <a:pt x="1051" y="279"/>
                  </a:cubicBezTo>
                  <a:cubicBezTo>
                    <a:pt x="1113" y="342"/>
                    <a:pt x="1113" y="467"/>
                    <a:pt x="925" y="467"/>
                  </a:cubicBezTo>
                  <a:cubicBezTo>
                    <a:pt x="855" y="467"/>
                    <a:pt x="804" y="452"/>
                    <a:pt x="747" y="452"/>
                  </a:cubicBezTo>
                  <a:cubicBezTo>
                    <a:pt x="690" y="452"/>
                    <a:pt x="627" y="467"/>
                    <a:pt x="533" y="530"/>
                  </a:cubicBezTo>
                  <a:cubicBezTo>
                    <a:pt x="267" y="671"/>
                    <a:pt x="0" y="859"/>
                    <a:pt x="63" y="922"/>
                  </a:cubicBezTo>
                  <a:cubicBezTo>
                    <a:pt x="231" y="1090"/>
                    <a:pt x="261" y="1205"/>
                    <a:pt x="415" y="1205"/>
                  </a:cubicBezTo>
                  <a:cubicBezTo>
                    <a:pt x="448" y="1205"/>
                    <a:pt x="487" y="1199"/>
                    <a:pt x="533" y="1188"/>
                  </a:cubicBezTo>
                  <a:cubicBezTo>
                    <a:pt x="721" y="1188"/>
                    <a:pt x="784" y="1126"/>
                    <a:pt x="1051" y="1063"/>
                  </a:cubicBezTo>
                  <a:cubicBezTo>
                    <a:pt x="1176" y="1063"/>
                    <a:pt x="1280" y="1091"/>
                    <a:pt x="1392" y="1091"/>
                  </a:cubicBezTo>
                  <a:cubicBezTo>
                    <a:pt x="1448" y="1091"/>
                    <a:pt x="1505" y="1084"/>
                    <a:pt x="1568" y="1063"/>
                  </a:cubicBezTo>
                  <a:cubicBezTo>
                    <a:pt x="1834" y="1063"/>
                    <a:pt x="2022" y="985"/>
                    <a:pt x="2101" y="859"/>
                  </a:cubicBezTo>
                  <a:cubicBezTo>
                    <a:pt x="2163" y="734"/>
                    <a:pt x="2101" y="734"/>
                    <a:pt x="2101" y="593"/>
                  </a:cubicBezTo>
                  <a:cubicBezTo>
                    <a:pt x="2022" y="467"/>
                    <a:pt x="2101" y="467"/>
                    <a:pt x="2022" y="342"/>
                  </a:cubicBezTo>
                  <a:cubicBezTo>
                    <a:pt x="2022" y="242"/>
                    <a:pt x="1959" y="149"/>
                    <a:pt x="1900" y="149"/>
                  </a:cubicBezTo>
                  <a:cubicBezTo>
                    <a:pt x="1876" y="149"/>
                    <a:pt x="1852" y="165"/>
                    <a:pt x="1834" y="201"/>
                  </a:cubicBezTo>
                  <a:cubicBezTo>
                    <a:pt x="1799" y="245"/>
                    <a:pt x="1763" y="285"/>
                    <a:pt x="1739" y="285"/>
                  </a:cubicBezTo>
                  <a:cubicBezTo>
                    <a:pt x="1721" y="285"/>
                    <a:pt x="1709" y="262"/>
                    <a:pt x="1709" y="201"/>
                  </a:cubicBezTo>
                  <a:cubicBezTo>
                    <a:pt x="1641" y="147"/>
                    <a:pt x="1690" y="0"/>
                    <a:pt x="1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4222;p93">
              <a:extLst>
                <a:ext uri="{FF2B5EF4-FFF2-40B4-BE49-F238E27FC236}">
                  <a16:creationId xmlns:a16="http://schemas.microsoft.com/office/drawing/2014/main" id="{3BE831AA-FE7A-7A1F-4627-65D49E7AB57C}"/>
                </a:ext>
              </a:extLst>
            </p:cNvPr>
            <p:cNvSpPr/>
            <p:nvPr/>
          </p:nvSpPr>
          <p:spPr>
            <a:xfrm>
              <a:off x="3095625" y="1570975"/>
              <a:ext cx="34500" cy="15950"/>
            </a:xfrm>
            <a:custGeom>
              <a:avLst/>
              <a:gdLst/>
              <a:ahLst/>
              <a:cxnLst/>
              <a:rect l="l" t="t" r="r" b="b"/>
              <a:pathLst>
                <a:path w="1380" h="638" extrusionOk="0">
                  <a:moveTo>
                    <a:pt x="1119" y="0"/>
                  </a:moveTo>
                  <a:cubicBezTo>
                    <a:pt x="1084" y="0"/>
                    <a:pt x="1041" y="23"/>
                    <a:pt x="988" y="104"/>
                  </a:cubicBezTo>
                  <a:cubicBezTo>
                    <a:pt x="847" y="308"/>
                    <a:pt x="847" y="371"/>
                    <a:pt x="721" y="371"/>
                  </a:cubicBezTo>
                  <a:cubicBezTo>
                    <a:pt x="659" y="402"/>
                    <a:pt x="592" y="402"/>
                    <a:pt x="525" y="402"/>
                  </a:cubicBezTo>
                  <a:cubicBezTo>
                    <a:pt x="459" y="402"/>
                    <a:pt x="392" y="402"/>
                    <a:pt x="329" y="433"/>
                  </a:cubicBezTo>
                  <a:cubicBezTo>
                    <a:pt x="204" y="433"/>
                    <a:pt x="0" y="496"/>
                    <a:pt x="63" y="574"/>
                  </a:cubicBezTo>
                  <a:cubicBezTo>
                    <a:pt x="141" y="637"/>
                    <a:pt x="267" y="637"/>
                    <a:pt x="533" y="637"/>
                  </a:cubicBezTo>
                  <a:cubicBezTo>
                    <a:pt x="784" y="637"/>
                    <a:pt x="1113" y="637"/>
                    <a:pt x="1176" y="574"/>
                  </a:cubicBezTo>
                  <a:cubicBezTo>
                    <a:pt x="1239" y="574"/>
                    <a:pt x="1317" y="574"/>
                    <a:pt x="1317" y="433"/>
                  </a:cubicBezTo>
                  <a:cubicBezTo>
                    <a:pt x="1317" y="308"/>
                    <a:pt x="1380" y="41"/>
                    <a:pt x="1239" y="41"/>
                  </a:cubicBezTo>
                  <a:cubicBezTo>
                    <a:pt x="1203" y="41"/>
                    <a:pt x="1167" y="0"/>
                    <a:pt x="1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4223;p93">
              <a:extLst>
                <a:ext uri="{FF2B5EF4-FFF2-40B4-BE49-F238E27FC236}">
                  <a16:creationId xmlns:a16="http://schemas.microsoft.com/office/drawing/2014/main" id="{DF13932D-A3C7-54DB-831C-E3239B856577}"/>
                </a:ext>
              </a:extLst>
            </p:cNvPr>
            <p:cNvSpPr/>
            <p:nvPr/>
          </p:nvSpPr>
          <p:spPr>
            <a:xfrm>
              <a:off x="2994525" y="1702875"/>
              <a:ext cx="11375" cy="4725"/>
            </a:xfrm>
            <a:custGeom>
              <a:avLst/>
              <a:gdLst/>
              <a:ahLst/>
              <a:cxnLst/>
              <a:rect l="l" t="t" r="r" b="b"/>
              <a:pathLst>
                <a:path w="455" h="189" extrusionOk="0">
                  <a:moveTo>
                    <a:pt x="329" y="1"/>
                  </a:moveTo>
                  <a:cubicBezTo>
                    <a:pt x="188" y="1"/>
                    <a:pt x="0" y="63"/>
                    <a:pt x="63" y="126"/>
                  </a:cubicBezTo>
                  <a:cubicBezTo>
                    <a:pt x="126" y="189"/>
                    <a:pt x="329" y="189"/>
                    <a:pt x="392" y="189"/>
                  </a:cubicBezTo>
                  <a:cubicBezTo>
                    <a:pt x="392" y="126"/>
                    <a:pt x="455" y="63"/>
                    <a:pt x="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4224;p93">
              <a:extLst>
                <a:ext uri="{FF2B5EF4-FFF2-40B4-BE49-F238E27FC236}">
                  <a16:creationId xmlns:a16="http://schemas.microsoft.com/office/drawing/2014/main" id="{1A6C1B64-A553-3095-D00D-D82CDF27BF9A}"/>
                </a:ext>
              </a:extLst>
            </p:cNvPr>
            <p:cNvSpPr/>
            <p:nvPr/>
          </p:nvSpPr>
          <p:spPr>
            <a:xfrm>
              <a:off x="3257450" y="1437550"/>
              <a:ext cx="19475" cy="13775"/>
            </a:xfrm>
            <a:custGeom>
              <a:avLst/>
              <a:gdLst/>
              <a:ahLst/>
              <a:cxnLst/>
              <a:rect l="l" t="t" r="r" b="b"/>
              <a:pathLst>
                <a:path w="779" h="551" extrusionOk="0">
                  <a:moveTo>
                    <a:pt x="734" y="1"/>
                  </a:moveTo>
                  <a:cubicBezTo>
                    <a:pt x="715" y="1"/>
                    <a:pt x="686" y="10"/>
                    <a:pt x="643" y="33"/>
                  </a:cubicBezTo>
                  <a:cubicBezTo>
                    <a:pt x="581" y="33"/>
                    <a:pt x="455" y="96"/>
                    <a:pt x="393" y="159"/>
                  </a:cubicBezTo>
                  <a:cubicBezTo>
                    <a:pt x="252" y="222"/>
                    <a:pt x="126" y="222"/>
                    <a:pt x="126" y="284"/>
                  </a:cubicBezTo>
                  <a:cubicBezTo>
                    <a:pt x="63" y="425"/>
                    <a:pt x="1" y="551"/>
                    <a:pt x="126" y="551"/>
                  </a:cubicBezTo>
                  <a:cubicBezTo>
                    <a:pt x="189" y="488"/>
                    <a:pt x="330" y="347"/>
                    <a:pt x="455" y="284"/>
                  </a:cubicBezTo>
                  <a:cubicBezTo>
                    <a:pt x="518" y="222"/>
                    <a:pt x="722" y="159"/>
                    <a:pt x="722" y="96"/>
                  </a:cubicBezTo>
                  <a:cubicBezTo>
                    <a:pt x="766" y="52"/>
                    <a:pt x="779" y="1"/>
                    <a:pt x="7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4225;p93">
              <a:extLst>
                <a:ext uri="{FF2B5EF4-FFF2-40B4-BE49-F238E27FC236}">
                  <a16:creationId xmlns:a16="http://schemas.microsoft.com/office/drawing/2014/main" id="{35954EE2-472B-2D3D-FAA5-CF0D4D565F37}"/>
                </a:ext>
              </a:extLst>
            </p:cNvPr>
            <p:cNvSpPr/>
            <p:nvPr/>
          </p:nvSpPr>
          <p:spPr>
            <a:xfrm>
              <a:off x="3265675" y="1441900"/>
              <a:ext cx="15325" cy="11250"/>
            </a:xfrm>
            <a:custGeom>
              <a:avLst/>
              <a:gdLst/>
              <a:ahLst/>
              <a:cxnLst/>
              <a:rect l="l" t="t" r="r" b="b"/>
              <a:pathLst>
                <a:path w="613" h="450" extrusionOk="0">
                  <a:moveTo>
                    <a:pt x="597" y="1"/>
                  </a:moveTo>
                  <a:cubicBezTo>
                    <a:pt x="581" y="1"/>
                    <a:pt x="550" y="16"/>
                    <a:pt x="518" y="48"/>
                  </a:cubicBezTo>
                  <a:cubicBezTo>
                    <a:pt x="455" y="48"/>
                    <a:pt x="314" y="110"/>
                    <a:pt x="252" y="173"/>
                  </a:cubicBezTo>
                  <a:cubicBezTo>
                    <a:pt x="126" y="314"/>
                    <a:pt x="1" y="377"/>
                    <a:pt x="64" y="377"/>
                  </a:cubicBezTo>
                  <a:cubicBezTo>
                    <a:pt x="100" y="413"/>
                    <a:pt x="136" y="449"/>
                    <a:pt x="172" y="449"/>
                  </a:cubicBezTo>
                  <a:cubicBezTo>
                    <a:pt x="199" y="449"/>
                    <a:pt x="225" y="430"/>
                    <a:pt x="252" y="377"/>
                  </a:cubicBezTo>
                  <a:cubicBezTo>
                    <a:pt x="314" y="314"/>
                    <a:pt x="581" y="173"/>
                    <a:pt x="581" y="48"/>
                  </a:cubicBezTo>
                  <a:cubicBezTo>
                    <a:pt x="612" y="16"/>
                    <a:pt x="612" y="1"/>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4226;p93">
              <a:extLst>
                <a:ext uri="{FF2B5EF4-FFF2-40B4-BE49-F238E27FC236}">
                  <a16:creationId xmlns:a16="http://schemas.microsoft.com/office/drawing/2014/main" id="{34255000-12F4-7973-46EF-BABDDCD338DB}"/>
                </a:ext>
              </a:extLst>
            </p:cNvPr>
            <p:cNvSpPr/>
            <p:nvPr/>
          </p:nvSpPr>
          <p:spPr>
            <a:xfrm>
              <a:off x="3278625" y="1444000"/>
              <a:ext cx="12950" cy="9550"/>
            </a:xfrm>
            <a:custGeom>
              <a:avLst/>
              <a:gdLst/>
              <a:ahLst/>
              <a:cxnLst/>
              <a:rect l="l" t="t" r="r" b="b"/>
              <a:pathLst>
                <a:path w="518" h="382" extrusionOk="0">
                  <a:moveTo>
                    <a:pt x="337" y="0"/>
                  </a:moveTo>
                  <a:cubicBezTo>
                    <a:pt x="291" y="0"/>
                    <a:pt x="244" y="45"/>
                    <a:pt x="188" y="89"/>
                  </a:cubicBezTo>
                  <a:cubicBezTo>
                    <a:pt x="126" y="167"/>
                    <a:pt x="0" y="230"/>
                    <a:pt x="0" y="293"/>
                  </a:cubicBezTo>
                  <a:cubicBezTo>
                    <a:pt x="45" y="337"/>
                    <a:pt x="57" y="381"/>
                    <a:pt x="106" y="381"/>
                  </a:cubicBezTo>
                  <a:cubicBezTo>
                    <a:pt x="126" y="381"/>
                    <a:pt x="152" y="374"/>
                    <a:pt x="188" y="355"/>
                  </a:cubicBezTo>
                  <a:cubicBezTo>
                    <a:pt x="392" y="230"/>
                    <a:pt x="517" y="89"/>
                    <a:pt x="392" y="26"/>
                  </a:cubicBezTo>
                  <a:cubicBezTo>
                    <a:pt x="374" y="8"/>
                    <a:pt x="355" y="0"/>
                    <a:pt x="3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4227;p93">
              <a:extLst>
                <a:ext uri="{FF2B5EF4-FFF2-40B4-BE49-F238E27FC236}">
                  <a16:creationId xmlns:a16="http://schemas.microsoft.com/office/drawing/2014/main" id="{AB9B466B-08B4-81B9-EC43-80D3A4291713}"/>
                </a:ext>
              </a:extLst>
            </p:cNvPr>
            <p:cNvSpPr/>
            <p:nvPr/>
          </p:nvSpPr>
          <p:spPr>
            <a:xfrm>
              <a:off x="3271950" y="1480250"/>
              <a:ext cx="6700" cy="5725"/>
            </a:xfrm>
            <a:custGeom>
              <a:avLst/>
              <a:gdLst/>
              <a:ahLst/>
              <a:cxnLst/>
              <a:rect l="l" t="t" r="r" b="b"/>
              <a:pathLst>
                <a:path w="268" h="229" extrusionOk="0">
                  <a:moveTo>
                    <a:pt x="72" y="1"/>
                  </a:moveTo>
                  <a:cubicBezTo>
                    <a:pt x="67" y="1"/>
                    <a:pt x="63" y="6"/>
                    <a:pt x="63" y="18"/>
                  </a:cubicBezTo>
                  <a:cubicBezTo>
                    <a:pt x="1" y="81"/>
                    <a:pt x="1" y="144"/>
                    <a:pt x="1" y="144"/>
                  </a:cubicBezTo>
                  <a:cubicBezTo>
                    <a:pt x="30" y="210"/>
                    <a:pt x="64" y="228"/>
                    <a:pt x="97" y="228"/>
                  </a:cubicBezTo>
                  <a:cubicBezTo>
                    <a:pt x="134" y="228"/>
                    <a:pt x="171" y="206"/>
                    <a:pt x="204" y="206"/>
                  </a:cubicBezTo>
                  <a:cubicBezTo>
                    <a:pt x="267" y="206"/>
                    <a:pt x="267" y="144"/>
                    <a:pt x="204" y="81"/>
                  </a:cubicBezTo>
                  <a:cubicBezTo>
                    <a:pt x="154" y="81"/>
                    <a:pt x="94"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4228;p93">
              <a:extLst>
                <a:ext uri="{FF2B5EF4-FFF2-40B4-BE49-F238E27FC236}">
                  <a16:creationId xmlns:a16="http://schemas.microsoft.com/office/drawing/2014/main" id="{B7FD6F3F-9EC3-3309-0C89-19292FA719FC}"/>
                </a:ext>
              </a:extLst>
            </p:cNvPr>
            <p:cNvSpPr/>
            <p:nvPr/>
          </p:nvSpPr>
          <p:spPr>
            <a:xfrm>
              <a:off x="3278625" y="1490500"/>
              <a:ext cx="9825" cy="11375"/>
            </a:xfrm>
            <a:custGeom>
              <a:avLst/>
              <a:gdLst/>
              <a:ahLst/>
              <a:cxnLst/>
              <a:rect l="l" t="t" r="r" b="b"/>
              <a:pathLst>
                <a:path w="393" h="455" extrusionOk="0">
                  <a:moveTo>
                    <a:pt x="188" y="0"/>
                  </a:moveTo>
                  <a:cubicBezTo>
                    <a:pt x="63" y="0"/>
                    <a:pt x="0" y="63"/>
                    <a:pt x="63" y="188"/>
                  </a:cubicBezTo>
                  <a:cubicBezTo>
                    <a:pt x="126" y="267"/>
                    <a:pt x="126" y="392"/>
                    <a:pt x="267" y="455"/>
                  </a:cubicBezTo>
                  <a:cubicBezTo>
                    <a:pt x="329" y="455"/>
                    <a:pt x="392" y="455"/>
                    <a:pt x="392" y="392"/>
                  </a:cubicBezTo>
                  <a:cubicBezTo>
                    <a:pt x="392" y="329"/>
                    <a:pt x="267" y="63"/>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4229;p93">
              <a:extLst>
                <a:ext uri="{FF2B5EF4-FFF2-40B4-BE49-F238E27FC236}">
                  <a16:creationId xmlns:a16="http://schemas.microsoft.com/office/drawing/2014/main" id="{0D92CF0F-C866-6CD7-1419-2964821F86F6}"/>
                </a:ext>
              </a:extLst>
            </p:cNvPr>
            <p:cNvSpPr/>
            <p:nvPr/>
          </p:nvSpPr>
          <p:spPr>
            <a:xfrm>
              <a:off x="3281750" y="1476975"/>
              <a:ext cx="6700" cy="9025"/>
            </a:xfrm>
            <a:custGeom>
              <a:avLst/>
              <a:gdLst/>
              <a:ahLst/>
              <a:cxnLst/>
              <a:rect l="l" t="t" r="r" b="b"/>
              <a:pathLst>
                <a:path w="268" h="361" extrusionOk="0">
                  <a:moveTo>
                    <a:pt x="110" y="1"/>
                  </a:moveTo>
                  <a:cubicBezTo>
                    <a:pt x="95" y="1"/>
                    <a:pt x="80" y="8"/>
                    <a:pt x="63" y="24"/>
                  </a:cubicBezTo>
                  <a:cubicBezTo>
                    <a:pt x="1" y="87"/>
                    <a:pt x="1" y="149"/>
                    <a:pt x="63" y="212"/>
                  </a:cubicBezTo>
                  <a:cubicBezTo>
                    <a:pt x="63" y="262"/>
                    <a:pt x="112" y="360"/>
                    <a:pt x="164" y="360"/>
                  </a:cubicBezTo>
                  <a:cubicBezTo>
                    <a:pt x="178" y="360"/>
                    <a:pt x="191" y="354"/>
                    <a:pt x="204" y="337"/>
                  </a:cubicBezTo>
                  <a:cubicBezTo>
                    <a:pt x="267" y="275"/>
                    <a:pt x="267" y="212"/>
                    <a:pt x="267" y="149"/>
                  </a:cubicBezTo>
                  <a:cubicBezTo>
                    <a:pt x="217" y="100"/>
                    <a:pt x="168" y="1"/>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4230;p93">
              <a:extLst>
                <a:ext uri="{FF2B5EF4-FFF2-40B4-BE49-F238E27FC236}">
                  <a16:creationId xmlns:a16="http://schemas.microsoft.com/office/drawing/2014/main" id="{32B17F99-B7C4-BF87-B5E2-079E353C4E4A}"/>
                </a:ext>
              </a:extLst>
            </p:cNvPr>
            <p:cNvSpPr/>
            <p:nvPr/>
          </p:nvSpPr>
          <p:spPr>
            <a:xfrm>
              <a:off x="3288425" y="1488275"/>
              <a:ext cx="4725" cy="6000"/>
            </a:xfrm>
            <a:custGeom>
              <a:avLst/>
              <a:gdLst/>
              <a:ahLst/>
              <a:cxnLst/>
              <a:rect l="l" t="t" r="r" b="b"/>
              <a:pathLst>
                <a:path w="189" h="240" extrusionOk="0">
                  <a:moveTo>
                    <a:pt x="72" y="0"/>
                  </a:moveTo>
                  <a:cubicBezTo>
                    <a:pt x="31" y="0"/>
                    <a:pt x="0" y="45"/>
                    <a:pt x="0" y="89"/>
                  </a:cubicBezTo>
                  <a:cubicBezTo>
                    <a:pt x="46" y="181"/>
                    <a:pt x="58" y="239"/>
                    <a:pt x="86" y="239"/>
                  </a:cubicBezTo>
                  <a:cubicBezTo>
                    <a:pt x="96" y="239"/>
                    <a:pt x="109" y="231"/>
                    <a:pt x="125" y="215"/>
                  </a:cubicBezTo>
                  <a:cubicBezTo>
                    <a:pt x="188" y="215"/>
                    <a:pt x="188" y="89"/>
                    <a:pt x="125" y="26"/>
                  </a:cubicBezTo>
                  <a:cubicBezTo>
                    <a:pt x="107" y="8"/>
                    <a:pt x="89"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4231;p93">
              <a:extLst>
                <a:ext uri="{FF2B5EF4-FFF2-40B4-BE49-F238E27FC236}">
                  <a16:creationId xmlns:a16="http://schemas.microsoft.com/office/drawing/2014/main" id="{97417719-5D06-EC6F-434A-F9CAA81FC85F}"/>
                </a:ext>
              </a:extLst>
            </p:cNvPr>
            <p:cNvSpPr/>
            <p:nvPr/>
          </p:nvSpPr>
          <p:spPr>
            <a:xfrm>
              <a:off x="3309775" y="1420050"/>
              <a:ext cx="17850" cy="9200"/>
            </a:xfrm>
            <a:custGeom>
              <a:avLst/>
              <a:gdLst/>
              <a:ahLst/>
              <a:cxnLst/>
              <a:rect l="l" t="t" r="r" b="b"/>
              <a:pathLst>
                <a:path w="714" h="368" extrusionOk="0">
                  <a:moveTo>
                    <a:pt x="517" y="0"/>
                  </a:moveTo>
                  <a:cubicBezTo>
                    <a:pt x="335" y="0"/>
                    <a:pt x="1" y="165"/>
                    <a:pt x="55" y="342"/>
                  </a:cubicBezTo>
                  <a:cubicBezTo>
                    <a:pt x="73" y="360"/>
                    <a:pt x="97" y="367"/>
                    <a:pt x="126" y="367"/>
                  </a:cubicBezTo>
                  <a:cubicBezTo>
                    <a:pt x="197" y="367"/>
                    <a:pt x="295" y="319"/>
                    <a:pt x="384" y="263"/>
                  </a:cubicBezTo>
                  <a:cubicBezTo>
                    <a:pt x="510" y="138"/>
                    <a:pt x="713" y="138"/>
                    <a:pt x="588" y="12"/>
                  </a:cubicBezTo>
                  <a:cubicBezTo>
                    <a:pt x="569" y="4"/>
                    <a:pt x="545" y="0"/>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4232;p93">
              <a:extLst>
                <a:ext uri="{FF2B5EF4-FFF2-40B4-BE49-F238E27FC236}">
                  <a16:creationId xmlns:a16="http://schemas.microsoft.com/office/drawing/2014/main" id="{BBF51F80-0DD4-81E2-774D-3283157A6004}"/>
                </a:ext>
              </a:extLst>
            </p:cNvPr>
            <p:cNvSpPr/>
            <p:nvPr/>
          </p:nvSpPr>
          <p:spPr>
            <a:xfrm>
              <a:off x="3332300" y="1343550"/>
              <a:ext cx="18050" cy="13725"/>
            </a:xfrm>
            <a:custGeom>
              <a:avLst/>
              <a:gdLst/>
              <a:ahLst/>
              <a:cxnLst/>
              <a:rect l="l" t="t" r="r" b="b"/>
              <a:pathLst>
                <a:path w="722" h="549" extrusionOk="0">
                  <a:moveTo>
                    <a:pt x="424" y="0"/>
                  </a:moveTo>
                  <a:cubicBezTo>
                    <a:pt x="349" y="0"/>
                    <a:pt x="267" y="32"/>
                    <a:pt x="204" y="126"/>
                  </a:cubicBezTo>
                  <a:cubicBezTo>
                    <a:pt x="79" y="267"/>
                    <a:pt x="1" y="455"/>
                    <a:pt x="142" y="455"/>
                  </a:cubicBezTo>
                  <a:lnTo>
                    <a:pt x="267" y="455"/>
                  </a:lnTo>
                  <a:cubicBezTo>
                    <a:pt x="267" y="518"/>
                    <a:pt x="298" y="549"/>
                    <a:pt x="340" y="549"/>
                  </a:cubicBezTo>
                  <a:cubicBezTo>
                    <a:pt x="381" y="549"/>
                    <a:pt x="432" y="518"/>
                    <a:pt x="471" y="455"/>
                  </a:cubicBezTo>
                  <a:cubicBezTo>
                    <a:pt x="533" y="329"/>
                    <a:pt x="659" y="267"/>
                    <a:pt x="659" y="267"/>
                  </a:cubicBezTo>
                  <a:cubicBezTo>
                    <a:pt x="722" y="188"/>
                    <a:pt x="659" y="63"/>
                    <a:pt x="596" y="63"/>
                  </a:cubicBezTo>
                  <a:cubicBezTo>
                    <a:pt x="565" y="32"/>
                    <a:pt x="498"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4233;p93">
              <a:extLst>
                <a:ext uri="{FF2B5EF4-FFF2-40B4-BE49-F238E27FC236}">
                  <a16:creationId xmlns:a16="http://schemas.microsoft.com/office/drawing/2014/main" id="{B41B41F6-2F17-0B67-9A0D-0A66E01B6202}"/>
                </a:ext>
              </a:extLst>
            </p:cNvPr>
            <p:cNvSpPr/>
            <p:nvPr/>
          </p:nvSpPr>
          <p:spPr>
            <a:xfrm>
              <a:off x="3368350" y="1282950"/>
              <a:ext cx="22425" cy="23700"/>
            </a:xfrm>
            <a:custGeom>
              <a:avLst/>
              <a:gdLst/>
              <a:ahLst/>
              <a:cxnLst/>
              <a:rect l="l" t="t" r="r" b="b"/>
              <a:pathLst>
                <a:path w="897" h="948" extrusionOk="0">
                  <a:moveTo>
                    <a:pt x="819" y="0"/>
                  </a:moveTo>
                  <a:cubicBezTo>
                    <a:pt x="810" y="0"/>
                    <a:pt x="798" y="4"/>
                    <a:pt x="784" y="10"/>
                  </a:cubicBezTo>
                  <a:cubicBezTo>
                    <a:pt x="659" y="73"/>
                    <a:pt x="596" y="73"/>
                    <a:pt x="596" y="199"/>
                  </a:cubicBezTo>
                  <a:cubicBezTo>
                    <a:pt x="659" y="261"/>
                    <a:pt x="659" y="261"/>
                    <a:pt x="518" y="340"/>
                  </a:cubicBezTo>
                  <a:cubicBezTo>
                    <a:pt x="392" y="340"/>
                    <a:pt x="267" y="340"/>
                    <a:pt x="267" y="402"/>
                  </a:cubicBezTo>
                  <a:cubicBezTo>
                    <a:pt x="267" y="465"/>
                    <a:pt x="330" y="465"/>
                    <a:pt x="330" y="528"/>
                  </a:cubicBezTo>
                  <a:cubicBezTo>
                    <a:pt x="267" y="590"/>
                    <a:pt x="126" y="653"/>
                    <a:pt x="126" y="731"/>
                  </a:cubicBezTo>
                  <a:cubicBezTo>
                    <a:pt x="63" y="731"/>
                    <a:pt x="1" y="857"/>
                    <a:pt x="63" y="920"/>
                  </a:cubicBezTo>
                  <a:cubicBezTo>
                    <a:pt x="84" y="940"/>
                    <a:pt x="107" y="947"/>
                    <a:pt x="135" y="947"/>
                  </a:cubicBezTo>
                  <a:cubicBezTo>
                    <a:pt x="190" y="947"/>
                    <a:pt x="267" y="920"/>
                    <a:pt x="392" y="920"/>
                  </a:cubicBezTo>
                  <a:cubicBezTo>
                    <a:pt x="596" y="857"/>
                    <a:pt x="722" y="857"/>
                    <a:pt x="784" y="731"/>
                  </a:cubicBezTo>
                  <a:cubicBezTo>
                    <a:pt x="847" y="590"/>
                    <a:pt x="847" y="402"/>
                    <a:pt x="847" y="261"/>
                  </a:cubicBezTo>
                  <a:cubicBezTo>
                    <a:pt x="847" y="205"/>
                    <a:pt x="897" y="0"/>
                    <a:pt x="8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4234;p93">
              <a:extLst>
                <a:ext uri="{FF2B5EF4-FFF2-40B4-BE49-F238E27FC236}">
                  <a16:creationId xmlns:a16="http://schemas.microsoft.com/office/drawing/2014/main" id="{E0CB96CE-65F5-8AD6-677E-D7061141C4BC}"/>
                </a:ext>
              </a:extLst>
            </p:cNvPr>
            <p:cNvSpPr/>
            <p:nvPr/>
          </p:nvSpPr>
          <p:spPr>
            <a:xfrm>
              <a:off x="3373450" y="1310200"/>
              <a:ext cx="22750" cy="18475"/>
            </a:xfrm>
            <a:custGeom>
              <a:avLst/>
              <a:gdLst/>
              <a:ahLst/>
              <a:cxnLst/>
              <a:rect l="l" t="t" r="r" b="b"/>
              <a:pathLst>
                <a:path w="910" h="739" extrusionOk="0">
                  <a:moveTo>
                    <a:pt x="741" y="0"/>
                  </a:moveTo>
                  <a:cubicBezTo>
                    <a:pt x="695" y="0"/>
                    <a:pt x="641" y="10"/>
                    <a:pt x="580" y="33"/>
                  </a:cubicBezTo>
                  <a:cubicBezTo>
                    <a:pt x="392" y="33"/>
                    <a:pt x="126" y="347"/>
                    <a:pt x="126" y="425"/>
                  </a:cubicBezTo>
                  <a:cubicBezTo>
                    <a:pt x="63" y="551"/>
                    <a:pt x="0" y="676"/>
                    <a:pt x="63" y="739"/>
                  </a:cubicBezTo>
                  <a:cubicBezTo>
                    <a:pt x="126" y="739"/>
                    <a:pt x="188" y="739"/>
                    <a:pt x="251" y="613"/>
                  </a:cubicBezTo>
                  <a:cubicBezTo>
                    <a:pt x="314" y="488"/>
                    <a:pt x="314" y="347"/>
                    <a:pt x="518" y="347"/>
                  </a:cubicBezTo>
                  <a:cubicBezTo>
                    <a:pt x="580" y="315"/>
                    <a:pt x="627" y="315"/>
                    <a:pt x="668" y="315"/>
                  </a:cubicBezTo>
                  <a:cubicBezTo>
                    <a:pt x="710" y="315"/>
                    <a:pt x="745" y="315"/>
                    <a:pt x="784" y="284"/>
                  </a:cubicBezTo>
                  <a:cubicBezTo>
                    <a:pt x="847" y="284"/>
                    <a:pt x="909" y="96"/>
                    <a:pt x="909" y="96"/>
                  </a:cubicBezTo>
                  <a:cubicBezTo>
                    <a:pt x="909" y="52"/>
                    <a:pt x="848" y="0"/>
                    <a:pt x="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4235;p93">
              <a:extLst>
                <a:ext uri="{FF2B5EF4-FFF2-40B4-BE49-F238E27FC236}">
                  <a16:creationId xmlns:a16="http://schemas.microsoft.com/office/drawing/2014/main" id="{9764642A-963F-9012-BF92-0738B59768D6}"/>
                </a:ext>
              </a:extLst>
            </p:cNvPr>
            <p:cNvSpPr/>
            <p:nvPr/>
          </p:nvSpPr>
          <p:spPr>
            <a:xfrm>
              <a:off x="3485900" y="1127775"/>
              <a:ext cx="11375" cy="9850"/>
            </a:xfrm>
            <a:custGeom>
              <a:avLst/>
              <a:gdLst/>
              <a:ahLst/>
              <a:cxnLst/>
              <a:rect l="l" t="t" r="r" b="b"/>
              <a:pathLst>
                <a:path w="455" h="394" extrusionOk="0">
                  <a:moveTo>
                    <a:pt x="411" y="0"/>
                  </a:moveTo>
                  <a:cubicBezTo>
                    <a:pt x="406" y="0"/>
                    <a:pt x="400" y="4"/>
                    <a:pt x="393" y="10"/>
                  </a:cubicBezTo>
                  <a:cubicBezTo>
                    <a:pt x="267" y="10"/>
                    <a:pt x="1" y="198"/>
                    <a:pt x="1" y="340"/>
                  </a:cubicBezTo>
                  <a:cubicBezTo>
                    <a:pt x="20" y="378"/>
                    <a:pt x="53" y="393"/>
                    <a:pt x="93" y="393"/>
                  </a:cubicBezTo>
                  <a:cubicBezTo>
                    <a:pt x="182" y="393"/>
                    <a:pt x="306" y="320"/>
                    <a:pt x="393" y="277"/>
                  </a:cubicBezTo>
                  <a:cubicBezTo>
                    <a:pt x="449" y="207"/>
                    <a:pt x="455" y="0"/>
                    <a:pt x="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4236;p93">
              <a:extLst>
                <a:ext uri="{FF2B5EF4-FFF2-40B4-BE49-F238E27FC236}">
                  <a16:creationId xmlns:a16="http://schemas.microsoft.com/office/drawing/2014/main" id="{279FD332-7DC7-2A97-CA80-C3D3B10B68DD}"/>
                </a:ext>
              </a:extLst>
            </p:cNvPr>
            <p:cNvSpPr/>
            <p:nvPr/>
          </p:nvSpPr>
          <p:spPr>
            <a:xfrm>
              <a:off x="3405975" y="1089800"/>
              <a:ext cx="11375" cy="7750"/>
            </a:xfrm>
            <a:custGeom>
              <a:avLst/>
              <a:gdLst/>
              <a:ahLst/>
              <a:cxnLst/>
              <a:rect l="l" t="t" r="r" b="b"/>
              <a:pathLst>
                <a:path w="455" h="310" extrusionOk="0">
                  <a:moveTo>
                    <a:pt x="327" y="0"/>
                  </a:moveTo>
                  <a:cubicBezTo>
                    <a:pt x="305" y="0"/>
                    <a:pt x="284" y="8"/>
                    <a:pt x="267" y="25"/>
                  </a:cubicBezTo>
                  <a:cubicBezTo>
                    <a:pt x="188" y="87"/>
                    <a:pt x="0" y="150"/>
                    <a:pt x="63" y="291"/>
                  </a:cubicBezTo>
                  <a:cubicBezTo>
                    <a:pt x="76" y="304"/>
                    <a:pt x="90" y="309"/>
                    <a:pt x="103" y="309"/>
                  </a:cubicBezTo>
                  <a:cubicBezTo>
                    <a:pt x="140" y="309"/>
                    <a:pt x="177" y="273"/>
                    <a:pt x="219" y="273"/>
                  </a:cubicBezTo>
                  <a:cubicBezTo>
                    <a:pt x="234" y="273"/>
                    <a:pt x="250" y="278"/>
                    <a:pt x="267" y="291"/>
                  </a:cubicBezTo>
                  <a:cubicBezTo>
                    <a:pt x="392" y="291"/>
                    <a:pt x="455" y="291"/>
                    <a:pt x="455" y="150"/>
                  </a:cubicBezTo>
                  <a:cubicBezTo>
                    <a:pt x="455" y="58"/>
                    <a:pt x="388" y="0"/>
                    <a:pt x="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4237;p93">
              <a:extLst>
                <a:ext uri="{FF2B5EF4-FFF2-40B4-BE49-F238E27FC236}">
                  <a16:creationId xmlns:a16="http://schemas.microsoft.com/office/drawing/2014/main" id="{6FECC461-47E3-ED0A-6879-2A3508C8CB8C}"/>
                </a:ext>
              </a:extLst>
            </p:cNvPr>
            <p:cNvSpPr/>
            <p:nvPr/>
          </p:nvSpPr>
          <p:spPr>
            <a:xfrm>
              <a:off x="3417325" y="1036275"/>
              <a:ext cx="28450" cy="33400"/>
            </a:xfrm>
            <a:custGeom>
              <a:avLst/>
              <a:gdLst/>
              <a:ahLst/>
              <a:cxnLst/>
              <a:rect l="l" t="t" r="r" b="b"/>
              <a:pathLst>
                <a:path w="1138" h="1336" extrusionOk="0">
                  <a:moveTo>
                    <a:pt x="1054" y="1"/>
                  </a:moveTo>
                  <a:cubicBezTo>
                    <a:pt x="1039" y="1"/>
                    <a:pt x="1017" y="6"/>
                    <a:pt x="988" y="18"/>
                  </a:cubicBezTo>
                  <a:cubicBezTo>
                    <a:pt x="785" y="18"/>
                    <a:pt x="1" y="1053"/>
                    <a:pt x="64" y="1257"/>
                  </a:cubicBezTo>
                  <a:cubicBezTo>
                    <a:pt x="82" y="1313"/>
                    <a:pt x="125" y="1336"/>
                    <a:pt x="178" y="1336"/>
                  </a:cubicBezTo>
                  <a:cubicBezTo>
                    <a:pt x="300" y="1336"/>
                    <a:pt x="474" y="1214"/>
                    <a:pt x="518" y="1115"/>
                  </a:cubicBezTo>
                  <a:cubicBezTo>
                    <a:pt x="659" y="1053"/>
                    <a:pt x="659" y="1115"/>
                    <a:pt x="596" y="927"/>
                  </a:cubicBezTo>
                  <a:cubicBezTo>
                    <a:pt x="536" y="769"/>
                    <a:pt x="522" y="620"/>
                    <a:pt x="585" y="620"/>
                  </a:cubicBezTo>
                  <a:cubicBezTo>
                    <a:pt x="603" y="620"/>
                    <a:pt x="628" y="633"/>
                    <a:pt x="659" y="661"/>
                  </a:cubicBezTo>
                  <a:cubicBezTo>
                    <a:pt x="697" y="746"/>
                    <a:pt x="781" y="803"/>
                    <a:pt x="842" y="803"/>
                  </a:cubicBezTo>
                  <a:cubicBezTo>
                    <a:pt x="881" y="803"/>
                    <a:pt x="910" y="779"/>
                    <a:pt x="910" y="724"/>
                  </a:cubicBezTo>
                  <a:cubicBezTo>
                    <a:pt x="988" y="661"/>
                    <a:pt x="847" y="410"/>
                    <a:pt x="910" y="269"/>
                  </a:cubicBezTo>
                  <a:cubicBezTo>
                    <a:pt x="1029" y="163"/>
                    <a:pt x="1137" y="1"/>
                    <a:pt x="10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4238;p93">
              <a:extLst>
                <a:ext uri="{FF2B5EF4-FFF2-40B4-BE49-F238E27FC236}">
                  <a16:creationId xmlns:a16="http://schemas.microsoft.com/office/drawing/2014/main" id="{1650CB3F-0624-3139-7CBF-3ED5C1FD2E20}"/>
                </a:ext>
              </a:extLst>
            </p:cNvPr>
            <p:cNvSpPr/>
            <p:nvPr/>
          </p:nvSpPr>
          <p:spPr>
            <a:xfrm>
              <a:off x="3443600" y="1026925"/>
              <a:ext cx="14500" cy="22750"/>
            </a:xfrm>
            <a:custGeom>
              <a:avLst/>
              <a:gdLst/>
              <a:ahLst/>
              <a:cxnLst/>
              <a:rect l="l" t="t" r="r" b="b"/>
              <a:pathLst>
                <a:path w="580" h="910" extrusionOk="0">
                  <a:moveTo>
                    <a:pt x="455" y="0"/>
                  </a:moveTo>
                  <a:cubicBezTo>
                    <a:pt x="329" y="63"/>
                    <a:pt x="329" y="251"/>
                    <a:pt x="251" y="251"/>
                  </a:cubicBezTo>
                  <a:cubicBezTo>
                    <a:pt x="188" y="392"/>
                    <a:pt x="125" y="392"/>
                    <a:pt x="125" y="518"/>
                  </a:cubicBezTo>
                  <a:cubicBezTo>
                    <a:pt x="125" y="643"/>
                    <a:pt x="0" y="847"/>
                    <a:pt x="125" y="910"/>
                  </a:cubicBezTo>
                  <a:cubicBezTo>
                    <a:pt x="251" y="910"/>
                    <a:pt x="329" y="847"/>
                    <a:pt x="392" y="643"/>
                  </a:cubicBezTo>
                  <a:cubicBezTo>
                    <a:pt x="455" y="518"/>
                    <a:pt x="580" y="314"/>
                    <a:pt x="580" y="251"/>
                  </a:cubicBezTo>
                  <a:cubicBezTo>
                    <a:pt x="580" y="126"/>
                    <a:pt x="517" y="0"/>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4239;p93">
              <a:extLst>
                <a:ext uri="{FF2B5EF4-FFF2-40B4-BE49-F238E27FC236}">
                  <a16:creationId xmlns:a16="http://schemas.microsoft.com/office/drawing/2014/main" id="{A9684989-1DCF-CD3A-5BA5-03D71A45C165}"/>
                </a:ext>
              </a:extLst>
            </p:cNvPr>
            <p:cNvSpPr/>
            <p:nvPr/>
          </p:nvSpPr>
          <p:spPr>
            <a:xfrm>
              <a:off x="3461625" y="1006775"/>
              <a:ext cx="27450" cy="33100"/>
            </a:xfrm>
            <a:custGeom>
              <a:avLst/>
              <a:gdLst/>
              <a:ahLst/>
              <a:cxnLst/>
              <a:rect l="l" t="t" r="r" b="b"/>
              <a:pathLst>
                <a:path w="1098" h="1324" extrusionOk="0">
                  <a:moveTo>
                    <a:pt x="939" y="1"/>
                  </a:moveTo>
                  <a:cubicBezTo>
                    <a:pt x="931" y="1"/>
                    <a:pt x="921" y="8"/>
                    <a:pt x="909" y="23"/>
                  </a:cubicBezTo>
                  <a:cubicBezTo>
                    <a:pt x="846" y="85"/>
                    <a:pt x="643" y="148"/>
                    <a:pt x="580" y="148"/>
                  </a:cubicBezTo>
                  <a:cubicBezTo>
                    <a:pt x="487" y="148"/>
                    <a:pt x="498" y="36"/>
                    <a:pt x="426" y="36"/>
                  </a:cubicBezTo>
                  <a:cubicBezTo>
                    <a:pt x="401" y="36"/>
                    <a:pt x="366" y="49"/>
                    <a:pt x="314" y="85"/>
                  </a:cubicBezTo>
                  <a:cubicBezTo>
                    <a:pt x="125" y="211"/>
                    <a:pt x="0" y="336"/>
                    <a:pt x="63" y="415"/>
                  </a:cubicBezTo>
                  <a:cubicBezTo>
                    <a:pt x="125" y="477"/>
                    <a:pt x="188" y="540"/>
                    <a:pt x="188" y="540"/>
                  </a:cubicBezTo>
                  <a:cubicBezTo>
                    <a:pt x="172" y="556"/>
                    <a:pt x="157" y="560"/>
                    <a:pt x="142" y="560"/>
                  </a:cubicBezTo>
                  <a:cubicBezTo>
                    <a:pt x="127" y="560"/>
                    <a:pt x="114" y="556"/>
                    <a:pt x="102" y="556"/>
                  </a:cubicBezTo>
                  <a:cubicBezTo>
                    <a:pt x="78" y="556"/>
                    <a:pt x="63" y="571"/>
                    <a:pt x="63" y="665"/>
                  </a:cubicBezTo>
                  <a:cubicBezTo>
                    <a:pt x="63" y="869"/>
                    <a:pt x="125" y="806"/>
                    <a:pt x="63" y="932"/>
                  </a:cubicBezTo>
                  <a:cubicBezTo>
                    <a:pt x="0" y="1120"/>
                    <a:pt x="0" y="1324"/>
                    <a:pt x="63" y="1324"/>
                  </a:cubicBezTo>
                  <a:cubicBezTo>
                    <a:pt x="107" y="1279"/>
                    <a:pt x="89" y="1235"/>
                    <a:pt x="141" y="1235"/>
                  </a:cubicBezTo>
                  <a:cubicBezTo>
                    <a:pt x="162" y="1235"/>
                    <a:pt x="196" y="1243"/>
                    <a:pt x="251" y="1261"/>
                  </a:cubicBezTo>
                  <a:cubicBezTo>
                    <a:pt x="455" y="1261"/>
                    <a:pt x="455" y="1198"/>
                    <a:pt x="517" y="1198"/>
                  </a:cubicBezTo>
                  <a:cubicBezTo>
                    <a:pt x="580" y="1120"/>
                    <a:pt x="643" y="1198"/>
                    <a:pt x="705" y="1057"/>
                  </a:cubicBezTo>
                  <a:cubicBezTo>
                    <a:pt x="705" y="995"/>
                    <a:pt x="643" y="932"/>
                    <a:pt x="846" y="869"/>
                  </a:cubicBezTo>
                  <a:cubicBezTo>
                    <a:pt x="879" y="853"/>
                    <a:pt x="907" y="849"/>
                    <a:pt x="932" y="849"/>
                  </a:cubicBezTo>
                  <a:cubicBezTo>
                    <a:pt x="953" y="849"/>
                    <a:pt x="971" y="852"/>
                    <a:pt x="988" y="852"/>
                  </a:cubicBezTo>
                  <a:cubicBezTo>
                    <a:pt x="1031" y="852"/>
                    <a:pt x="1064" y="836"/>
                    <a:pt x="1097" y="728"/>
                  </a:cubicBezTo>
                  <a:cubicBezTo>
                    <a:pt x="1097" y="603"/>
                    <a:pt x="1035" y="415"/>
                    <a:pt x="972" y="273"/>
                  </a:cubicBezTo>
                  <a:cubicBezTo>
                    <a:pt x="972" y="122"/>
                    <a:pt x="972" y="1"/>
                    <a:pt x="9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4240;p93">
              <a:extLst>
                <a:ext uri="{FF2B5EF4-FFF2-40B4-BE49-F238E27FC236}">
                  <a16:creationId xmlns:a16="http://schemas.microsoft.com/office/drawing/2014/main" id="{7A87F2C4-69E6-95C8-E164-28E51C0F9E91}"/>
                </a:ext>
              </a:extLst>
            </p:cNvPr>
            <p:cNvSpPr/>
            <p:nvPr/>
          </p:nvSpPr>
          <p:spPr>
            <a:xfrm>
              <a:off x="3493075" y="993725"/>
              <a:ext cx="51225" cy="40700"/>
            </a:xfrm>
            <a:custGeom>
              <a:avLst/>
              <a:gdLst/>
              <a:ahLst/>
              <a:cxnLst/>
              <a:rect l="l" t="t" r="r" b="b"/>
              <a:pathLst>
                <a:path w="2049" h="1628" extrusionOk="0">
                  <a:moveTo>
                    <a:pt x="1979" y="0"/>
                  </a:moveTo>
                  <a:cubicBezTo>
                    <a:pt x="1969" y="0"/>
                    <a:pt x="1956" y="4"/>
                    <a:pt x="1940" y="12"/>
                  </a:cubicBezTo>
                  <a:cubicBezTo>
                    <a:pt x="1772" y="63"/>
                    <a:pt x="1699" y="169"/>
                    <a:pt x="1574" y="169"/>
                  </a:cubicBezTo>
                  <a:cubicBezTo>
                    <a:pt x="1547" y="169"/>
                    <a:pt x="1518" y="164"/>
                    <a:pt x="1485" y="153"/>
                  </a:cubicBezTo>
                  <a:cubicBezTo>
                    <a:pt x="1318" y="153"/>
                    <a:pt x="1246" y="58"/>
                    <a:pt x="1157" y="58"/>
                  </a:cubicBezTo>
                  <a:cubicBezTo>
                    <a:pt x="1137" y="58"/>
                    <a:pt x="1116" y="63"/>
                    <a:pt x="1093" y="74"/>
                  </a:cubicBezTo>
                  <a:cubicBezTo>
                    <a:pt x="889" y="216"/>
                    <a:pt x="764" y="153"/>
                    <a:pt x="701" y="216"/>
                  </a:cubicBezTo>
                  <a:lnTo>
                    <a:pt x="701" y="466"/>
                  </a:lnTo>
                  <a:cubicBezTo>
                    <a:pt x="764" y="607"/>
                    <a:pt x="764" y="670"/>
                    <a:pt x="701" y="670"/>
                  </a:cubicBezTo>
                  <a:cubicBezTo>
                    <a:pt x="623" y="670"/>
                    <a:pt x="498" y="607"/>
                    <a:pt x="498" y="607"/>
                  </a:cubicBezTo>
                  <a:cubicBezTo>
                    <a:pt x="372" y="795"/>
                    <a:pt x="372" y="937"/>
                    <a:pt x="372" y="999"/>
                  </a:cubicBezTo>
                  <a:cubicBezTo>
                    <a:pt x="309" y="1062"/>
                    <a:pt x="309" y="1125"/>
                    <a:pt x="309" y="1187"/>
                  </a:cubicBezTo>
                  <a:cubicBezTo>
                    <a:pt x="309" y="1250"/>
                    <a:pt x="168" y="1250"/>
                    <a:pt x="168" y="1391"/>
                  </a:cubicBezTo>
                  <a:cubicBezTo>
                    <a:pt x="121" y="1486"/>
                    <a:pt x="1" y="1627"/>
                    <a:pt x="83" y="1627"/>
                  </a:cubicBezTo>
                  <a:cubicBezTo>
                    <a:pt x="110" y="1627"/>
                    <a:pt x="156" y="1613"/>
                    <a:pt x="231" y="1579"/>
                  </a:cubicBezTo>
                  <a:cubicBezTo>
                    <a:pt x="498" y="1454"/>
                    <a:pt x="952" y="1454"/>
                    <a:pt x="952" y="1250"/>
                  </a:cubicBezTo>
                  <a:cubicBezTo>
                    <a:pt x="952" y="1125"/>
                    <a:pt x="1093" y="795"/>
                    <a:pt x="1156" y="733"/>
                  </a:cubicBezTo>
                  <a:cubicBezTo>
                    <a:pt x="1219" y="733"/>
                    <a:pt x="1281" y="795"/>
                    <a:pt x="1344" y="858"/>
                  </a:cubicBezTo>
                  <a:cubicBezTo>
                    <a:pt x="1344" y="892"/>
                    <a:pt x="1370" y="911"/>
                    <a:pt x="1409" y="911"/>
                  </a:cubicBezTo>
                  <a:cubicBezTo>
                    <a:pt x="1462" y="911"/>
                    <a:pt x="1539" y="876"/>
                    <a:pt x="1610" y="795"/>
                  </a:cubicBezTo>
                  <a:cubicBezTo>
                    <a:pt x="1736" y="607"/>
                    <a:pt x="1877" y="404"/>
                    <a:pt x="1940" y="278"/>
                  </a:cubicBezTo>
                  <a:cubicBezTo>
                    <a:pt x="1994" y="169"/>
                    <a:pt x="2049" y="0"/>
                    <a:pt x="19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4241;p93">
              <a:extLst>
                <a:ext uri="{FF2B5EF4-FFF2-40B4-BE49-F238E27FC236}">
                  <a16:creationId xmlns:a16="http://schemas.microsoft.com/office/drawing/2014/main" id="{98028623-C9D6-AF39-3171-46F3EE7E5CB3}"/>
                </a:ext>
              </a:extLst>
            </p:cNvPr>
            <p:cNvSpPr/>
            <p:nvPr/>
          </p:nvSpPr>
          <p:spPr>
            <a:xfrm>
              <a:off x="3491000" y="1008900"/>
              <a:ext cx="6300" cy="9875"/>
            </a:xfrm>
            <a:custGeom>
              <a:avLst/>
              <a:gdLst/>
              <a:ahLst/>
              <a:cxnLst/>
              <a:rect l="l" t="t" r="r" b="b"/>
              <a:pathLst>
                <a:path w="252" h="395" extrusionOk="0">
                  <a:moveTo>
                    <a:pt x="126" y="0"/>
                  </a:moveTo>
                  <a:cubicBezTo>
                    <a:pt x="63" y="0"/>
                    <a:pt x="1" y="0"/>
                    <a:pt x="1" y="126"/>
                  </a:cubicBezTo>
                  <a:cubicBezTo>
                    <a:pt x="48" y="220"/>
                    <a:pt x="60" y="395"/>
                    <a:pt x="89" y="395"/>
                  </a:cubicBezTo>
                  <a:cubicBezTo>
                    <a:pt x="99" y="395"/>
                    <a:pt x="111" y="376"/>
                    <a:pt x="126" y="330"/>
                  </a:cubicBezTo>
                  <a:cubicBezTo>
                    <a:pt x="189" y="188"/>
                    <a:pt x="251"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4242;p93">
              <a:extLst>
                <a:ext uri="{FF2B5EF4-FFF2-40B4-BE49-F238E27FC236}">
                  <a16:creationId xmlns:a16="http://schemas.microsoft.com/office/drawing/2014/main" id="{5B4EE871-CD58-83D6-BE30-F909136DD805}"/>
                </a:ext>
              </a:extLst>
            </p:cNvPr>
            <p:cNvSpPr/>
            <p:nvPr/>
          </p:nvSpPr>
          <p:spPr>
            <a:xfrm>
              <a:off x="3521950" y="978850"/>
              <a:ext cx="24325" cy="10475"/>
            </a:xfrm>
            <a:custGeom>
              <a:avLst/>
              <a:gdLst/>
              <a:ahLst/>
              <a:cxnLst/>
              <a:rect l="l" t="t" r="r" b="b"/>
              <a:pathLst>
                <a:path w="973" h="419" extrusionOk="0">
                  <a:moveTo>
                    <a:pt x="200" y="1"/>
                  </a:moveTo>
                  <a:cubicBezTo>
                    <a:pt x="95" y="1"/>
                    <a:pt x="1" y="45"/>
                    <a:pt x="1" y="90"/>
                  </a:cubicBezTo>
                  <a:cubicBezTo>
                    <a:pt x="1" y="215"/>
                    <a:pt x="126" y="356"/>
                    <a:pt x="126" y="356"/>
                  </a:cubicBezTo>
                  <a:cubicBezTo>
                    <a:pt x="189" y="419"/>
                    <a:pt x="189" y="419"/>
                    <a:pt x="455" y="419"/>
                  </a:cubicBezTo>
                  <a:cubicBezTo>
                    <a:pt x="644" y="356"/>
                    <a:pt x="973" y="278"/>
                    <a:pt x="785" y="215"/>
                  </a:cubicBezTo>
                  <a:cubicBezTo>
                    <a:pt x="644" y="152"/>
                    <a:pt x="455" y="152"/>
                    <a:pt x="330" y="27"/>
                  </a:cubicBezTo>
                  <a:cubicBezTo>
                    <a:pt x="289" y="8"/>
                    <a:pt x="243" y="1"/>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4243;p93">
              <a:extLst>
                <a:ext uri="{FF2B5EF4-FFF2-40B4-BE49-F238E27FC236}">
                  <a16:creationId xmlns:a16="http://schemas.microsoft.com/office/drawing/2014/main" id="{B4699277-2929-85F9-A02D-0BF82D7AFA4D}"/>
                </a:ext>
              </a:extLst>
            </p:cNvPr>
            <p:cNvSpPr/>
            <p:nvPr/>
          </p:nvSpPr>
          <p:spPr>
            <a:xfrm>
              <a:off x="3510600" y="920725"/>
              <a:ext cx="50575" cy="59225"/>
            </a:xfrm>
            <a:custGeom>
              <a:avLst/>
              <a:gdLst/>
              <a:ahLst/>
              <a:cxnLst/>
              <a:rect l="l" t="t" r="r" b="b"/>
              <a:pathLst>
                <a:path w="2023" h="2369" extrusionOk="0">
                  <a:moveTo>
                    <a:pt x="1693" y="1"/>
                  </a:moveTo>
                  <a:cubicBezTo>
                    <a:pt x="1630" y="1"/>
                    <a:pt x="1489" y="63"/>
                    <a:pt x="1427" y="330"/>
                  </a:cubicBezTo>
                  <a:cubicBezTo>
                    <a:pt x="1364" y="581"/>
                    <a:pt x="1489" y="722"/>
                    <a:pt x="1427" y="784"/>
                  </a:cubicBezTo>
                  <a:cubicBezTo>
                    <a:pt x="1427" y="847"/>
                    <a:pt x="1395" y="863"/>
                    <a:pt x="1356" y="863"/>
                  </a:cubicBezTo>
                  <a:cubicBezTo>
                    <a:pt x="1317" y="863"/>
                    <a:pt x="1270" y="847"/>
                    <a:pt x="1239" y="847"/>
                  </a:cubicBezTo>
                  <a:cubicBezTo>
                    <a:pt x="1239" y="847"/>
                    <a:pt x="1239" y="972"/>
                    <a:pt x="1176" y="1035"/>
                  </a:cubicBezTo>
                  <a:cubicBezTo>
                    <a:pt x="1108" y="1157"/>
                    <a:pt x="912" y="1314"/>
                    <a:pt x="819" y="1314"/>
                  </a:cubicBezTo>
                  <a:cubicBezTo>
                    <a:pt x="805" y="1314"/>
                    <a:pt x="793" y="1310"/>
                    <a:pt x="784" y="1302"/>
                  </a:cubicBezTo>
                  <a:cubicBezTo>
                    <a:pt x="784" y="1249"/>
                    <a:pt x="684" y="1096"/>
                    <a:pt x="652" y="1096"/>
                  </a:cubicBezTo>
                  <a:cubicBezTo>
                    <a:pt x="646" y="1096"/>
                    <a:pt x="643" y="1101"/>
                    <a:pt x="643" y="1114"/>
                  </a:cubicBezTo>
                  <a:cubicBezTo>
                    <a:pt x="643" y="1167"/>
                    <a:pt x="643" y="1314"/>
                    <a:pt x="603" y="1314"/>
                  </a:cubicBezTo>
                  <a:cubicBezTo>
                    <a:pt x="597" y="1314"/>
                    <a:pt x="589" y="1310"/>
                    <a:pt x="580" y="1302"/>
                  </a:cubicBezTo>
                  <a:cubicBezTo>
                    <a:pt x="524" y="1245"/>
                    <a:pt x="468" y="1026"/>
                    <a:pt x="412" y="1026"/>
                  </a:cubicBezTo>
                  <a:cubicBezTo>
                    <a:pt x="405" y="1026"/>
                    <a:pt x="399" y="1029"/>
                    <a:pt x="392" y="1035"/>
                  </a:cubicBezTo>
                  <a:cubicBezTo>
                    <a:pt x="314" y="1114"/>
                    <a:pt x="0" y="1239"/>
                    <a:pt x="188" y="1364"/>
                  </a:cubicBezTo>
                  <a:cubicBezTo>
                    <a:pt x="314" y="1427"/>
                    <a:pt x="455" y="1427"/>
                    <a:pt x="314" y="1505"/>
                  </a:cubicBezTo>
                  <a:cubicBezTo>
                    <a:pt x="251" y="1568"/>
                    <a:pt x="126" y="1568"/>
                    <a:pt x="126" y="1693"/>
                  </a:cubicBezTo>
                  <a:cubicBezTo>
                    <a:pt x="126" y="1819"/>
                    <a:pt x="63" y="1897"/>
                    <a:pt x="126" y="2023"/>
                  </a:cubicBezTo>
                  <a:cubicBezTo>
                    <a:pt x="126" y="2066"/>
                    <a:pt x="282" y="2139"/>
                    <a:pt x="380" y="2139"/>
                  </a:cubicBezTo>
                  <a:cubicBezTo>
                    <a:pt x="423" y="2139"/>
                    <a:pt x="455" y="2124"/>
                    <a:pt x="455" y="2085"/>
                  </a:cubicBezTo>
                  <a:cubicBezTo>
                    <a:pt x="455" y="1960"/>
                    <a:pt x="392" y="1819"/>
                    <a:pt x="518" y="1756"/>
                  </a:cubicBezTo>
                  <a:cubicBezTo>
                    <a:pt x="651" y="1712"/>
                    <a:pt x="729" y="1668"/>
                    <a:pt x="785" y="1668"/>
                  </a:cubicBezTo>
                  <a:cubicBezTo>
                    <a:pt x="809" y="1668"/>
                    <a:pt x="828" y="1675"/>
                    <a:pt x="847" y="1693"/>
                  </a:cubicBezTo>
                  <a:cubicBezTo>
                    <a:pt x="909" y="1756"/>
                    <a:pt x="909" y="1756"/>
                    <a:pt x="1098" y="1756"/>
                  </a:cubicBezTo>
                  <a:cubicBezTo>
                    <a:pt x="1260" y="1706"/>
                    <a:pt x="1332" y="1527"/>
                    <a:pt x="1387" y="1527"/>
                  </a:cubicBezTo>
                  <a:cubicBezTo>
                    <a:pt x="1401" y="1527"/>
                    <a:pt x="1414" y="1539"/>
                    <a:pt x="1427" y="1568"/>
                  </a:cubicBezTo>
                  <a:cubicBezTo>
                    <a:pt x="1427" y="1756"/>
                    <a:pt x="1364" y="1897"/>
                    <a:pt x="1176" y="1897"/>
                  </a:cubicBezTo>
                  <a:cubicBezTo>
                    <a:pt x="1035" y="1960"/>
                    <a:pt x="784" y="2148"/>
                    <a:pt x="909" y="2211"/>
                  </a:cubicBezTo>
                  <a:cubicBezTo>
                    <a:pt x="1011" y="2274"/>
                    <a:pt x="1072" y="2369"/>
                    <a:pt x="1200" y="2369"/>
                  </a:cubicBezTo>
                  <a:cubicBezTo>
                    <a:pt x="1229" y="2369"/>
                    <a:pt x="1263" y="2364"/>
                    <a:pt x="1301" y="2352"/>
                  </a:cubicBezTo>
                  <a:cubicBezTo>
                    <a:pt x="1489" y="2289"/>
                    <a:pt x="1960" y="2023"/>
                    <a:pt x="1960" y="1819"/>
                  </a:cubicBezTo>
                  <a:cubicBezTo>
                    <a:pt x="2022" y="1631"/>
                    <a:pt x="1819" y="1505"/>
                    <a:pt x="1756" y="1427"/>
                  </a:cubicBezTo>
                  <a:cubicBezTo>
                    <a:pt x="1756" y="1427"/>
                    <a:pt x="1630" y="1364"/>
                    <a:pt x="1756" y="1302"/>
                  </a:cubicBezTo>
                  <a:cubicBezTo>
                    <a:pt x="1960" y="1239"/>
                    <a:pt x="2022" y="1239"/>
                    <a:pt x="1960" y="1114"/>
                  </a:cubicBezTo>
                  <a:cubicBezTo>
                    <a:pt x="1881" y="1035"/>
                    <a:pt x="1819" y="1114"/>
                    <a:pt x="1881" y="910"/>
                  </a:cubicBezTo>
                  <a:cubicBezTo>
                    <a:pt x="1881" y="784"/>
                    <a:pt x="1819" y="393"/>
                    <a:pt x="1819" y="251"/>
                  </a:cubicBezTo>
                  <a:cubicBezTo>
                    <a:pt x="1819" y="126"/>
                    <a:pt x="1819"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4244;p93">
              <a:extLst>
                <a:ext uri="{FF2B5EF4-FFF2-40B4-BE49-F238E27FC236}">
                  <a16:creationId xmlns:a16="http://schemas.microsoft.com/office/drawing/2014/main" id="{CF642899-D2BA-600A-98EC-3111DA951943}"/>
                </a:ext>
              </a:extLst>
            </p:cNvPr>
            <p:cNvSpPr/>
            <p:nvPr/>
          </p:nvSpPr>
          <p:spPr>
            <a:xfrm>
              <a:off x="3536450" y="929925"/>
              <a:ext cx="86625" cy="83200"/>
            </a:xfrm>
            <a:custGeom>
              <a:avLst/>
              <a:gdLst/>
              <a:ahLst/>
              <a:cxnLst/>
              <a:rect l="l" t="t" r="r" b="b"/>
              <a:pathLst>
                <a:path w="3465" h="3328" extrusionOk="0">
                  <a:moveTo>
                    <a:pt x="1720" y="1"/>
                  </a:moveTo>
                  <a:cubicBezTo>
                    <a:pt x="1665" y="1"/>
                    <a:pt x="1611" y="25"/>
                    <a:pt x="1568" y="87"/>
                  </a:cubicBezTo>
                  <a:cubicBezTo>
                    <a:pt x="1443" y="275"/>
                    <a:pt x="1443" y="604"/>
                    <a:pt x="1443" y="667"/>
                  </a:cubicBezTo>
                  <a:cubicBezTo>
                    <a:pt x="1412" y="738"/>
                    <a:pt x="1361" y="738"/>
                    <a:pt x="1317" y="738"/>
                  </a:cubicBezTo>
                  <a:cubicBezTo>
                    <a:pt x="1274" y="738"/>
                    <a:pt x="1239" y="738"/>
                    <a:pt x="1239" y="808"/>
                  </a:cubicBezTo>
                  <a:cubicBezTo>
                    <a:pt x="1176" y="871"/>
                    <a:pt x="1051" y="996"/>
                    <a:pt x="1176" y="1059"/>
                  </a:cubicBezTo>
                  <a:cubicBezTo>
                    <a:pt x="1380" y="1137"/>
                    <a:pt x="1443" y="1200"/>
                    <a:pt x="1380" y="1263"/>
                  </a:cubicBezTo>
                  <a:cubicBezTo>
                    <a:pt x="1349" y="1263"/>
                    <a:pt x="1298" y="1247"/>
                    <a:pt x="1255" y="1247"/>
                  </a:cubicBezTo>
                  <a:cubicBezTo>
                    <a:pt x="1212" y="1247"/>
                    <a:pt x="1176" y="1263"/>
                    <a:pt x="1176" y="1325"/>
                  </a:cubicBezTo>
                  <a:cubicBezTo>
                    <a:pt x="1176" y="1451"/>
                    <a:pt x="1239" y="1655"/>
                    <a:pt x="1114" y="1717"/>
                  </a:cubicBezTo>
                  <a:cubicBezTo>
                    <a:pt x="988" y="1780"/>
                    <a:pt x="988" y="1717"/>
                    <a:pt x="847" y="1843"/>
                  </a:cubicBezTo>
                  <a:cubicBezTo>
                    <a:pt x="722" y="1984"/>
                    <a:pt x="455" y="2047"/>
                    <a:pt x="534" y="2109"/>
                  </a:cubicBezTo>
                  <a:cubicBezTo>
                    <a:pt x="659" y="2172"/>
                    <a:pt x="722" y="2172"/>
                    <a:pt x="659" y="2235"/>
                  </a:cubicBezTo>
                  <a:cubicBezTo>
                    <a:pt x="596" y="2235"/>
                    <a:pt x="455" y="2313"/>
                    <a:pt x="534" y="2376"/>
                  </a:cubicBezTo>
                  <a:cubicBezTo>
                    <a:pt x="596" y="2376"/>
                    <a:pt x="722" y="2376"/>
                    <a:pt x="722" y="2438"/>
                  </a:cubicBezTo>
                  <a:cubicBezTo>
                    <a:pt x="722" y="2501"/>
                    <a:pt x="659" y="2564"/>
                    <a:pt x="596" y="2564"/>
                  </a:cubicBezTo>
                  <a:cubicBezTo>
                    <a:pt x="534" y="2626"/>
                    <a:pt x="534" y="2626"/>
                    <a:pt x="455" y="2830"/>
                  </a:cubicBezTo>
                  <a:cubicBezTo>
                    <a:pt x="393" y="2956"/>
                    <a:pt x="1" y="3222"/>
                    <a:pt x="142" y="3285"/>
                  </a:cubicBezTo>
                  <a:cubicBezTo>
                    <a:pt x="168" y="3293"/>
                    <a:pt x="188" y="3297"/>
                    <a:pt x="206" y="3297"/>
                  </a:cubicBezTo>
                  <a:cubicBezTo>
                    <a:pt x="319" y="3297"/>
                    <a:pt x="304" y="3140"/>
                    <a:pt x="534" y="3018"/>
                  </a:cubicBezTo>
                  <a:cubicBezTo>
                    <a:pt x="738" y="2865"/>
                    <a:pt x="1036" y="2577"/>
                    <a:pt x="1106" y="2577"/>
                  </a:cubicBezTo>
                  <a:cubicBezTo>
                    <a:pt x="1121" y="2577"/>
                    <a:pt x="1125" y="2592"/>
                    <a:pt x="1114" y="2626"/>
                  </a:cubicBezTo>
                  <a:cubicBezTo>
                    <a:pt x="1114" y="2768"/>
                    <a:pt x="988" y="2893"/>
                    <a:pt x="926" y="2956"/>
                  </a:cubicBezTo>
                  <a:cubicBezTo>
                    <a:pt x="785" y="3097"/>
                    <a:pt x="785" y="3222"/>
                    <a:pt x="988" y="3222"/>
                  </a:cubicBezTo>
                  <a:cubicBezTo>
                    <a:pt x="1082" y="3222"/>
                    <a:pt x="1141" y="3328"/>
                    <a:pt x="1191" y="3328"/>
                  </a:cubicBezTo>
                  <a:cubicBezTo>
                    <a:pt x="1208" y="3328"/>
                    <a:pt x="1223" y="3316"/>
                    <a:pt x="1239" y="3285"/>
                  </a:cubicBezTo>
                  <a:cubicBezTo>
                    <a:pt x="1380" y="3159"/>
                    <a:pt x="1176" y="3018"/>
                    <a:pt x="1380" y="2830"/>
                  </a:cubicBezTo>
                  <a:cubicBezTo>
                    <a:pt x="1482" y="2728"/>
                    <a:pt x="1584" y="2451"/>
                    <a:pt x="1660" y="2451"/>
                  </a:cubicBezTo>
                  <a:cubicBezTo>
                    <a:pt x="1678" y="2451"/>
                    <a:pt x="1695" y="2466"/>
                    <a:pt x="1709" y="2501"/>
                  </a:cubicBezTo>
                  <a:cubicBezTo>
                    <a:pt x="1709" y="2705"/>
                    <a:pt x="1568" y="2768"/>
                    <a:pt x="1772" y="2768"/>
                  </a:cubicBezTo>
                  <a:cubicBezTo>
                    <a:pt x="1816" y="2782"/>
                    <a:pt x="1853" y="2790"/>
                    <a:pt x="1885" y="2790"/>
                  </a:cubicBezTo>
                  <a:cubicBezTo>
                    <a:pt x="1990" y="2790"/>
                    <a:pt x="2041" y="2705"/>
                    <a:pt x="2101" y="2501"/>
                  </a:cubicBezTo>
                  <a:cubicBezTo>
                    <a:pt x="2164" y="2235"/>
                    <a:pt x="2227" y="2109"/>
                    <a:pt x="2352" y="2047"/>
                  </a:cubicBezTo>
                  <a:cubicBezTo>
                    <a:pt x="2556" y="1921"/>
                    <a:pt x="2885" y="1921"/>
                    <a:pt x="3010" y="1843"/>
                  </a:cubicBezTo>
                  <a:cubicBezTo>
                    <a:pt x="3136" y="1780"/>
                    <a:pt x="3465" y="1059"/>
                    <a:pt x="3339" y="871"/>
                  </a:cubicBezTo>
                  <a:cubicBezTo>
                    <a:pt x="3198" y="746"/>
                    <a:pt x="3010" y="604"/>
                    <a:pt x="2885" y="479"/>
                  </a:cubicBezTo>
                  <a:cubicBezTo>
                    <a:pt x="2826" y="385"/>
                    <a:pt x="2705" y="210"/>
                    <a:pt x="2648" y="210"/>
                  </a:cubicBezTo>
                  <a:cubicBezTo>
                    <a:pt x="2630" y="210"/>
                    <a:pt x="2618" y="229"/>
                    <a:pt x="2618" y="275"/>
                  </a:cubicBezTo>
                  <a:cubicBezTo>
                    <a:pt x="2556" y="416"/>
                    <a:pt x="2807" y="604"/>
                    <a:pt x="2744" y="667"/>
                  </a:cubicBezTo>
                  <a:cubicBezTo>
                    <a:pt x="2660" y="667"/>
                    <a:pt x="2577" y="611"/>
                    <a:pt x="2488" y="611"/>
                  </a:cubicBezTo>
                  <a:cubicBezTo>
                    <a:pt x="2444" y="611"/>
                    <a:pt x="2399" y="625"/>
                    <a:pt x="2352" y="667"/>
                  </a:cubicBezTo>
                  <a:cubicBezTo>
                    <a:pt x="2289" y="808"/>
                    <a:pt x="2164" y="1059"/>
                    <a:pt x="2352" y="1059"/>
                  </a:cubicBezTo>
                  <a:cubicBezTo>
                    <a:pt x="2556" y="1137"/>
                    <a:pt x="2744" y="1263"/>
                    <a:pt x="2618" y="1325"/>
                  </a:cubicBezTo>
                  <a:cubicBezTo>
                    <a:pt x="2605" y="1339"/>
                    <a:pt x="2586" y="1344"/>
                    <a:pt x="2563" y="1344"/>
                  </a:cubicBezTo>
                  <a:cubicBezTo>
                    <a:pt x="2501" y="1344"/>
                    <a:pt x="2417" y="1307"/>
                    <a:pt x="2376" y="1307"/>
                  </a:cubicBezTo>
                  <a:cubicBezTo>
                    <a:pt x="2361" y="1307"/>
                    <a:pt x="2352" y="1312"/>
                    <a:pt x="2352" y="1325"/>
                  </a:cubicBezTo>
                  <a:cubicBezTo>
                    <a:pt x="2289" y="1388"/>
                    <a:pt x="2352" y="1592"/>
                    <a:pt x="2289" y="1592"/>
                  </a:cubicBezTo>
                  <a:cubicBezTo>
                    <a:pt x="2258" y="1623"/>
                    <a:pt x="2227" y="1639"/>
                    <a:pt x="2195" y="1639"/>
                  </a:cubicBezTo>
                  <a:cubicBezTo>
                    <a:pt x="2164" y="1639"/>
                    <a:pt x="2133" y="1623"/>
                    <a:pt x="2101" y="1592"/>
                  </a:cubicBezTo>
                  <a:cubicBezTo>
                    <a:pt x="2101" y="1574"/>
                    <a:pt x="2094" y="1566"/>
                    <a:pt x="2083" y="1566"/>
                  </a:cubicBezTo>
                  <a:cubicBezTo>
                    <a:pt x="2057" y="1566"/>
                    <a:pt x="2004" y="1610"/>
                    <a:pt x="1960" y="1655"/>
                  </a:cubicBezTo>
                  <a:cubicBezTo>
                    <a:pt x="1835" y="1655"/>
                    <a:pt x="1709" y="1655"/>
                    <a:pt x="1772" y="1529"/>
                  </a:cubicBezTo>
                  <a:cubicBezTo>
                    <a:pt x="1897" y="1325"/>
                    <a:pt x="2023" y="1059"/>
                    <a:pt x="2023" y="1059"/>
                  </a:cubicBezTo>
                  <a:cubicBezTo>
                    <a:pt x="2002" y="1038"/>
                    <a:pt x="1974" y="1031"/>
                    <a:pt x="1944" y="1031"/>
                  </a:cubicBezTo>
                  <a:cubicBezTo>
                    <a:pt x="1884" y="1031"/>
                    <a:pt x="1814" y="1059"/>
                    <a:pt x="1772" y="1059"/>
                  </a:cubicBezTo>
                  <a:cubicBezTo>
                    <a:pt x="1709" y="1059"/>
                    <a:pt x="1772" y="871"/>
                    <a:pt x="1772" y="871"/>
                  </a:cubicBezTo>
                  <a:cubicBezTo>
                    <a:pt x="1772" y="871"/>
                    <a:pt x="2101" y="354"/>
                    <a:pt x="2023" y="213"/>
                  </a:cubicBezTo>
                  <a:cubicBezTo>
                    <a:pt x="1979" y="126"/>
                    <a:pt x="1845" y="1"/>
                    <a:pt x="1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4245;p93">
              <a:extLst>
                <a:ext uri="{FF2B5EF4-FFF2-40B4-BE49-F238E27FC236}">
                  <a16:creationId xmlns:a16="http://schemas.microsoft.com/office/drawing/2014/main" id="{B153B324-1F61-BE3D-D344-9D9E958080D6}"/>
                </a:ext>
              </a:extLst>
            </p:cNvPr>
            <p:cNvSpPr/>
            <p:nvPr/>
          </p:nvSpPr>
          <p:spPr>
            <a:xfrm>
              <a:off x="3588975" y="983550"/>
              <a:ext cx="25875" cy="18200"/>
            </a:xfrm>
            <a:custGeom>
              <a:avLst/>
              <a:gdLst/>
              <a:ahLst/>
              <a:cxnLst/>
              <a:rect l="l" t="t" r="r" b="b"/>
              <a:pathLst>
                <a:path w="1035" h="728" extrusionOk="0">
                  <a:moveTo>
                    <a:pt x="661" y="1"/>
                  </a:moveTo>
                  <a:cubicBezTo>
                    <a:pt x="511" y="1"/>
                    <a:pt x="369" y="45"/>
                    <a:pt x="314" y="90"/>
                  </a:cubicBezTo>
                  <a:cubicBezTo>
                    <a:pt x="251" y="168"/>
                    <a:pt x="0" y="560"/>
                    <a:pt x="126" y="685"/>
                  </a:cubicBezTo>
                  <a:cubicBezTo>
                    <a:pt x="156" y="715"/>
                    <a:pt x="179" y="727"/>
                    <a:pt x="199" y="727"/>
                  </a:cubicBezTo>
                  <a:cubicBezTo>
                    <a:pt x="263" y="727"/>
                    <a:pt x="300" y="607"/>
                    <a:pt x="455" y="560"/>
                  </a:cubicBezTo>
                  <a:cubicBezTo>
                    <a:pt x="643" y="560"/>
                    <a:pt x="784" y="560"/>
                    <a:pt x="847" y="481"/>
                  </a:cubicBezTo>
                  <a:cubicBezTo>
                    <a:pt x="847" y="419"/>
                    <a:pt x="1035" y="90"/>
                    <a:pt x="847" y="27"/>
                  </a:cubicBezTo>
                  <a:cubicBezTo>
                    <a:pt x="787" y="9"/>
                    <a:pt x="723" y="1"/>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4246;p93">
              <a:extLst>
                <a:ext uri="{FF2B5EF4-FFF2-40B4-BE49-F238E27FC236}">
                  <a16:creationId xmlns:a16="http://schemas.microsoft.com/office/drawing/2014/main" id="{66373A05-0E12-D94A-ABB3-25C92A2CA7F1}"/>
                </a:ext>
              </a:extLst>
            </p:cNvPr>
            <p:cNvSpPr/>
            <p:nvPr/>
          </p:nvSpPr>
          <p:spPr>
            <a:xfrm>
              <a:off x="3562725" y="882875"/>
              <a:ext cx="40775" cy="58050"/>
            </a:xfrm>
            <a:custGeom>
              <a:avLst/>
              <a:gdLst/>
              <a:ahLst/>
              <a:cxnLst/>
              <a:rect l="l" t="t" r="r" b="b"/>
              <a:pathLst>
                <a:path w="1631" h="2322" extrusionOk="0">
                  <a:moveTo>
                    <a:pt x="1456" y="0"/>
                  </a:moveTo>
                  <a:cubicBezTo>
                    <a:pt x="1417" y="0"/>
                    <a:pt x="1382" y="36"/>
                    <a:pt x="1301" y="73"/>
                  </a:cubicBezTo>
                  <a:cubicBezTo>
                    <a:pt x="1251" y="73"/>
                    <a:pt x="1211" y="63"/>
                    <a:pt x="1177" y="63"/>
                  </a:cubicBezTo>
                  <a:cubicBezTo>
                    <a:pt x="1125" y="63"/>
                    <a:pt x="1088" y="85"/>
                    <a:pt x="1050" y="198"/>
                  </a:cubicBezTo>
                  <a:cubicBezTo>
                    <a:pt x="972" y="402"/>
                    <a:pt x="784" y="590"/>
                    <a:pt x="846" y="668"/>
                  </a:cubicBezTo>
                  <a:cubicBezTo>
                    <a:pt x="846" y="794"/>
                    <a:pt x="909" y="794"/>
                    <a:pt x="721" y="856"/>
                  </a:cubicBezTo>
                  <a:cubicBezTo>
                    <a:pt x="517" y="919"/>
                    <a:pt x="329" y="919"/>
                    <a:pt x="266" y="1060"/>
                  </a:cubicBezTo>
                  <a:cubicBezTo>
                    <a:pt x="266" y="1123"/>
                    <a:pt x="329" y="1186"/>
                    <a:pt x="188" y="1311"/>
                  </a:cubicBezTo>
                  <a:cubicBezTo>
                    <a:pt x="125" y="1374"/>
                    <a:pt x="63" y="1374"/>
                    <a:pt x="63" y="1577"/>
                  </a:cubicBezTo>
                  <a:cubicBezTo>
                    <a:pt x="0" y="1844"/>
                    <a:pt x="0" y="2157"/>
                    <a:pt x="63" y="2236"/>
                  </a:cubicBezTo>
                  <a:cubicBezTo>
                    <a:pt x="90" y="2291"/>
                    <a:pt x="118" y="2322"/>
                    <a:pt x="147" y="2322"/>
                  </a:cubicBezTo>
                  <a:cubicBezTo>
                    <a:pt x="184" y="2322"/>
                    <a:pt x="223" y="2272"/>
                    <a:pt x="266" y="2157"/>
                  </a:cubicBezTo>
                  <a:cubicBezTo>
                    <a:pt x="329" y="1907"/>
                    <a:pt x="329" y="1765"/>
                    <a:pt x="517" y="1703"/>
                  </a:cubicBezTo>
                  <a:cubicBezTo>
                    <a:pt x="784" y="1640"/>
                    <a:pt x="846" y="1577"/>
                    <a:pt x="909" y="1374"/>
                  </a:cubicBezTo>
                  <a:cubicBezTo>
                    <a:pt x="972" y="1123"/>
                    <a:pt x="1176" y="1186"/>
                    <a:pt x="1301" y="982"/>
                  </a:cubicBezTo>
                  <a:cubicBezTo>
                    <a:pt x="1442" y="794"/>
                    <a:pt x="1364" y="668"/>
                    <a:pt x="1442" y="464"/>
                  </a:cubicBezTo>
                  <a:cubicBezTo>
                    <a:pt x="1567" y="276"/>
                    <a:pt x="1630" y="73"/>
                    <a:pt x="1567" y="73"/>
                  </a:cubicBezTo>
                  <a:cubicBezTo>
                    <a:pt x="1514" y="20"/>
                    <a:pt x="1484" y="0"/>
                    <a:pt x="14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4247;p93">
              <a:extLst>
                <a:ext uri="{FF2B5EF4-FFF2-40B4-BE49-F238E27FC236}">
                  <a16:creationId xmlns:a16="http://schemas.microsoft.com/office/drawing/2014/main" id="{36A4C2D5-43E1-FB07-3CCC-67D91DF4F55D}"/>
                </a:ext>
              </a:extLst>
            </p:cNvPr>
            <p:cNvSpPr/>
            <p:nvPr/>
          </p:nvSpPr>
          <p:spPr>
            <a:xfrm>
              <a:off x="3602300" y="925150"/>
              <a:ext cx="20775" cy="17200"/>
            </a:xfrm>
            <a:custGeom>
              <a:avLst/>
              <a:gdLst/>
              <a:ahLst/>
              <a:cxnLst/>
              <a:rect l="l" t="t" r="r" b="b"/>
              <a:pathLst>
                <a:path w="831" h="688" extrusionOk="0">
                  <a:moveTo>
                    <a:pt x="86" y="0"/>
                  </a:moveTo>
                  <a:cubicBezTo>
                    <a:pt x="34" y="0"/>
                    <a:pt x="1" y="169"/>
                    <a:pt x="110" y="278"/>
                  </a:cubicBezTo>
                  <a:cubicBezTo>
                    <a:pt x="251" y="404"/>
                    <a:pt x="173" y="466"/>
                    <a:pt x="376" y="545"/>
                  </a:cubicBezTo>
                  <a:cubicBezTo>
                    <a:pt x="528" y="595"/>
                    <a:pt x="691" y="687"/>
                    <a:pt x="747" y="687"/>
                  </a:cubicBezTo>
                  <a:cubicBezTo>
                    <a:pt x="761" y="687"/>
                    <a:pt x="768" y="682"/>
                    <a:pt x="768" y="670"/>
                  </a:cubicBezTo>
                  <a:cubicBezTo>
                    <a:pt x="831" y="545"/>
                    <a:pt x="768" y="404"/>
                    <a:pt x="643" y="341"/>
                  </a:cubicBezTo>
                  <a:cubicBezTo>
                    <a:pt x="502" y="278"/>
                    <a:pt x="251" y="12"/>
                    <a:pt x="110" y="12"/>
                  </a:cubicBezTo>
                  <a:cubicBezTo>
                    <a:pt x="102" y="4"/>
                    <a:pt x="94" y="0"/>
                    <a:pt x="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4248;p93">
              <a:extLst>
                <a:ext uri="{FF2B5EF4-FFF2-40B4-BE49-F238E27FC236}">
                  <a16:creationId xmlns:a16="http://schemas.microsoft.com/office/drawing/2014/main" id="{ED16A7C5-F47C-08DE-B6CA-5D321B7FC90E}"/>
                </a:ext>
              </a:extLst>
            </p:cNvPr>
            <p:cNvSpPr/>
            <p:nvPr/>
          </p:nvSpPr>
          <p:spPr>
            <a:xfrm>
              <a:off x="3532425" y="1062350"/>
              <a:ext cx="15725" cy="4775"/>
            </a:xfrm>
            <a:custGeom>
              <a:avLst/>
              <a:gdLst/>
              <a:ahLst/>
              <a:cxnLst/>
              <a:rect l="l" t="t" r="r" b="b"/>
              <a:pathLst>
                <a:path w="629" h="191" extrusionOk="0">
                  <a:moveTo>
                    <a:pt x="282" y="0"/>
                  </a:moveTo>
                  <a:cubicBezTo>
                    <a:pt x="136" y="0"/>
                    <a:pt x="0" y="36"/>
                    <a:pt x="36" y="72"/>
                  </a:cubicBezTo>
                  <a:cubicBezTo>
                    <a:pt x="36" y="157"/>
                    <a:pt x="59" y="191"/>
                    <a:pt x="121" y="191"/>
                  </a:cubicBezTo>
                  <a:cubicBezTo>
                    <a:pt x="162" y="191"/>
                    <a:pt x="221" y="176"/>
                    <a:pt x="303" y="151"/>
                  </a:cubicBezTo>
                  <a:cubicBezTo>
                    <a:pt x="391" y="151"/>
                    <a:pt x="483" y="165"/>
                    <a:pt x="541" y="165"/>
                  </a:cubicBezTo>
                  <a:cubicBezTo>
                    <a:pt x="606" y="165"/>
                    <a:pt x="628" y="147"/>
                    <a:pt x="554" y="72"/>
                  </a:cubicBezTo>
                  <a:cubicBezTo>
                    <a:pt x="501" y="19"/>
                    <a:pt x="389"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4249;p93">
              <a:extLst>
                <a:ext uri="{FF2B5EF4-FFF2-40B4-BE49-F238E27FC236}">
                  <a16:creationId xmlns:a16="http://schemas.microsoft.com/office/drawing/2014/main" id="{9BB0988F-3065-7A03-D87A-D4087B2319F4}"/>
                </a:ext>
              </a:extLst>
            </p:cNvPr>
            <p:cNvSpPr/>
            <p:nvPr/>
          </p:nvSpPr>
          <p:spPr>
            <a:xfrm>
              <a:off x="3624625" y="941175"/>
              <a:ext cx="19625" cy="17200"/>
            </a:xfrm>
            <a:custGeom>
              <a:avLst/>
              <a:gdLst/>
              <a:ahLst/>
              <a:cxnLst/>
              <a:rect l="l" t="t" r="r" b="b"/>
              <a:pathLst>
                <a:path w="785" h="688" extrusionOk="0">
                  <a:moveTo>
                    <a:pt x="564" y="0"/>
                  </a:moveTo>
                  <a:cubicBezTo>
                    <a:pt x="554" y="0"/>
                    <a:pt x="544" y="9"/>
                    <a:pt x="533" y="29"/>
                  </a:cubicBezTo>
                  <a:cubicBezTo>
                    <a:pt x="455" y="154"/>
                    <a:pt x="392" y="296"/>
                    <a:pt x="330" y="358"/>
                  </a:cubicBezTo>
                  <a:cubicBezTo>
                    <a:pt x="204" y="546"/>
                    <a:pt x="1" y="687"/>
                    <a:pt x="204" y="687"/>
                  </a:cubicBezTo>
                  <a:cubicBezTo>
                    <a:pt x="330" y="687"/>
                    <a:pt x="392" y="609"/>
                    <a:pt x="596" y="609"/>
                  </a:cubicBezTo>
                  <a:cubicBezTo>
                    <a:pt x="722" y="609"/>
                    <a:pt x="784" y="546"/>
                    <a:pt x="722" y="358"/>
                  </a:cubicBezTo>
                  <a:cubicBezTo>
                    <a:pt x="669" y="240"/>
                    <a:pt x="616" y="0"/>
                    <a:pt x="5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4250;p93">
              <a:extLst>
                <a:ext uri="{FF2B5EF4-FFF2-40B4-BE49-F238E27FC236}">
                  <a16:creationId xmlns:a16="http://schemas.microsoft.com/office/drawing/2014/main" id="{F1E78D0D-C5B7-6F5F-4C75-DBB3621E698E}"/>
                </a:ext>
              </a:extLst>
            </p:cNvPr>
            <p:cNvSpPr/>
            <p:nvPr/>
          </p:nvSpPr>
          <p:spPr>
            <a:xfrm>
              <a:off x="3644225" y="936800"/>
              <a:ext cx="19600" cy="13350"/>
            </a:xfrm>
            <a:custGeom>
              <a:avLst/>
              <a:gdLst/>
              <a:ahLst/>
              <a:cxnLst/>
              <a:rect l="l" t="t" r="r" b="b"/>
              <a:pathLst>
                <a:path w="784" h="534" extrusionOk="0">
                  <a:moveTo>
                    <a:pt x="0" y="0"/>
                  </a:moveTo>
                  <a:lnTo>
                    <a:pt x="0" y="79"/>
                  </a:lnTo>
                  <a:cubicBezTo>
                    <a:pt x="141" y="267"/>
                    <a:pt x="0" y="471"/>
                    <a:pt x="141" y="533"/>
                  </a:cubicBezTo>
                  <a:cubicBezTo>
                    <a:pt x="329" y="533"/>
                    <a:pt x="533" y="533"/>
                    <a:pt x="533" y="329"/>
                  </a:cubicBezTo>
                  <a:cubicBezTo>
                    <a:pt x="596" y="204"/>
                    <a:pt x="784" y="79"/>
                    <a:pt x="533" y="79"/>
                  </a:cubicBezTo>
                  <a:cubicBezTo>
                    <a:pt x="267" y="79"/>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4251;p93">
              <a:extLst>
                <a:ext uri="{FF2B5EF4-FFF2-40B4-BE49-F238E27FC236}">
                  <a16:creationId xmlns:a16="http://schemas.microsoft.com/office/drawing/2014/main" id="{D07D3CB1-10A8-6A41-BD29-62FBFDB91017}"/>
                </a:ext>
              </a:extLst>
            </p:cNvPr>
            <p:cNvSpPr/>
            <p:nvPr/>
          </p:nvSpPr>
          <p:spPr>
            <a:xfrm>
              <a:off x="3654125" y="912325"/>
              <a:ext cx="16375" cy="13550"/>
            </a:xfrm>
            <a:custGeom>
              <a:avLst/>
              <a:gdLst/>
              <a:ahLst/>
              <a:cxnLst/>
              <a:rect l="l" t="t" r="r" b="b"/>
              <a:pathLst>
                <a:path w="655" h="542" extrusionOk="0">
                  <a:moveTo>
                    <a:pt x="420" y="1"/>
                  </a:moveTo>
                  <a:cubicBezTo>
                    <a:pt x="279" y="1"/>
                    <a:pt x="1" y="350"/>
                    <a:pt x="59" y="525"/>
                  </a:cubicBezTo>
                  <a:cubicBezTo>
                    <a:pt x="73" y="536"/>
                    <a:pt x="87" y="541"/>
                    <a:pt x="101" y="541"/>
                  </a:cubicBezTo>
                  <a:cubicBezTo>
                    <a:pt x="162" y="541"/>
                    <a:pt x="223" y="439"/>
                    <a:pt x="325" y="337"/>
                  </a:cubicBezTo>
                  <a:cubicBezTo>
                    <a:pt x="451" y="196"/>
                    <a:pt x="654" y="8"/>
                    <a:pt x="451" y="8"/>
                  </a:cubicBezTo>
                  <a:cubicBezTo>
                    <a:pt x="442" y="3"/>
                    <a:pt x="431" y="1"/>
                    <a:pt x="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4252;p93">
              <a:extLst>
                <a:ext uri="{FF2B5EF4-FFF2-40B4-BE49-F238E27FC236}">
                  <a16:creationId xmlns:a16="http://schemas.microsoft.com/office/drawing/2014/main" id="{4984531A-1CBE-9475-A729-4AB140E52E75}"/>
                </a:ext>
              </a:extLst>
            </p:cNvPr>
            <p:cNvSpPr/>
            <p:nvPr/>
          </p:nvSpPr>
          <p:spPr>
            <a:xfrm>
              <a:off x="3631300" y="842350"/>
              <a:ext cx="63500" cy="79975"/>
            </a:xfrm>
            <a:custGeom>
              <a:avLst/>
              <a:gdLst/>
              <a:ahLst/>
              <a:cxnLst/>
              <a:rect l="l" t="t" r="r" b="b"/>
              <a:pathLst>
                <a:path w="2540" h="3199" extrusionOk="0">
                  <a:moveTo>
                    <a:pt x="1442" y="1"/>
                  </a:moveTo>
                  <a:cubicBezTo>
                    <a:pt x="1364" y="64"/>
                    <a:pt x="1176" y="252"/>
                    <a:pt x="1301" y="393"/>
                  </a:cubicBezTo>
                  <a:cubicBezTo>
                    <a:pt x="1361" y="473"/>
                    <a:pt x="1347" y="496"/>
                    <a:pt x="1311" y="496"/>
                  </a:cubicBezTo>
                  <a:cubicBezTo>
                    <a:pt x="1263" y="496"/>
                    <a:pt x="1176" y="455"/>
                    <a:pt x="1176" y="455"/>
                  </a:cubicBezTo>
                  <a:cubicBezTo>
                    <a:pt x="1113" y="455"/>
                    <a:pt x="972" y="455"/>
                    <a:pt x="972" y="518"/>
                  </a:cubicBezTo>
                  <a:cubicBezTo>
                    <a:pt x="909" y="643"/>
                    <a:pt x="784" y="581"/>
                    <a:pt x="846" y="722"/>
                  </a:cubicBezTo>
                  <a:cubicBezTo>
                    <a:pt x="909" y="910"/>
                    <a:pt x="1113" y="910"/>
                    <a:pt x="1050" y="973"/>
                  </a:cubicBezTo>
                  <a:cubicBezTo>
                    <a:pt x="909" y="1035"/>
                    <a:pt x="329" y="1035"/>
                    <a:pt x="329" y="1114"/>
                  </a:cubicBezTo>
                  <a:cubicBezTo>
                    <a:pt x="266" y="1239"/>
                    <a:pt x="517" y="1239"/>
                    <a:pt x="517" y="1302"/>
                  </a:cubicBezTo>
                  <a:cubicBezTo>
                    <a:pt x="517" y="1364"/>
                    <a:pt x="580" y="1427"/>
                    <a:pt x="455" y="1506"/>
                  </a:cubicBezTo>
                  <a:cubicBezTo>
                    <a:pt x="329" y="1568"/>
                    <a:pt x="125" y="1506"/>
                    <a:pt x="329" y="1694"/>
                  </a:cubicBezTo>
                  <a:cubicBezTo>
                    <a:pt x="392" y="1756"/>
                    <a:pt x="455" y="1756"/>
                    <a:pt x="502" y="1756"/>
                  </a:cubicBezTo>
                  <a:cubicBezTo>
                    <a:pt x="549" y="1756"/>
                    <a:pt x="580" y="1756"/>
                    <a:pt x="580" y="1819"/>
                  </a:cubicBezTo>
                  <a:cubicBezTo>
                    <a:pt x="580" y="1960"/>
                    <a:pt x="580" y="2023"/>
                    <a:pt x="455" y="2023"/>
                  </a:cubicBezTo>
                  <a:cubicBezTo>
                    <a:pt x="329" y="2023"/>
                    <a:pt x="125" y="2085"/>
                    <a:pt x="125" y="2211"/>
                  </a:cubicBezTo>
                  <a:cubicBezTo>
                    <a:pt x="125" y="2289"/>
                    <a:pt x="392" y="2289"/>
                    <a:pt x="455" y="2352"/>
                  </a:cubicBezTo>
                  <a:cubicBezTo>
                    <a:pt x="517" y="2352"/>
                    <a:pt x="580" y="2477"/>
                    <a:pt x="455" y="2477"/>
                  </a:cubicBezTo>
                  <a:cubicBezTo>
                    <a:pt x="329" y="2540"/>
                    <a:pt x="0" y="2744"/>
                    <a:pt x="63" y="2869"/>
                  </a:cubicBezTo>
                  <a:cubicBezTo>
                    <a:pt x="63" y="2973"/>
                    <a:pt x="106" y="3088"/>
                    <a:pt x="202" y="3088"/>
                  </a:cubicBezTo>
                  <a:cubicBezTo>
                    <a:pt x="221" y="3088"/>
                    <a:pt x="243" y="3084"/>
                    <a:pt x="266" y="3073"/>
                  </a:cubicBezTo>
                  <a:cubicBezTo>
                    <a:pt x="338" y="3028"/>
                    <a:pt x="409" y="2989"/>
                    <a:pt x="446" y="2989"/>
                  </a:cubicBezTo>
                  <a:cubicBezTo>
                    <a:pt x="474" y="2989"/>
                    <a:pt x="482" y="3012"/>
                    <a:pt x="455" y="3073"/>
                  </a:cubicBezTo>
                  <a:cubicBezTo>
                    <a:pt x="455" y="3198"/>
                    <a:pt x="455" y="3198"/>
                    <a:pt x="517" y="3198"/>
                  </a:cubicBezTo>
                  <a:cubicBezTo>
                    <a:pt x="658" y="3198"/>
                    <a:pt x="784" y="3198"/>
                    <a:pt x="784" y="2995"/>
                  </a:cubicBezTo>
                  <a:cubicBezTo>
                    <a:pt x="784" y="2869"/>
                    <a:pt x="658" y="2869"/>
                    <a:pt x="846" y="2681"/>
                  </a:cubicBezTo>
                  <a:cubicBezTo>
                    <a:pt x="1028" y="2555"/>
                    <a:pt x="1098" y="2342"/>
                    <a:pt x="1155" y="2342"/>
                  </a:cubicBezTo>
                  <a:cubicBezTo>
                    <a:pt x="1162" y="2342"/>
                    <a:pt x="1169" y="2345"/>
                    <a:pt x="1176" y="2352"/>
                  </a:cubicBezTo>
                  <a:cubicBezTo>
                    <a:pt x="1223" y="2400"/>
                    <a:pt x="1235" y="2520"/>
                    <a:pt x="1327" y="2520"/>
                  </a:cubicBezTo>
                  <a:cubicBezTo>
                    <a:pt x="1356" y="2520"/>
                    <a:pt x="1393" y="2508"/>
                    <a:pt x="1442" y="2477"/>
                  </a:cubicBezTo>
                  <a:cubicBezTo>
                    <a:pt x="1567" y="2415"/>
                    <a:pt x="1630" y="2415"/>
                    <a:pt x="1834" y="2352"/>
                  </a:cubicBezTo>
                  <a:cubicBezTo>
                    <a:pt x="1863" y="2342"/>
                    <a:pt x="1889" y="2339"/>
                    <a:pt x="1913" y="2339"/>
                  </a:cubicBezTo>
                  <a:cubicBezTo>
                    <a:pt x="1986" y="2339"/>
                    <a:pt x="2033" y="2375"/>
                    <a:pt x="2058" y="2375"/>
                  </a:cubicBezTo>
                  <a:cubicBezTo>
                    <a:pt x="2077" y="2375"/>
                    <a:pt x="2085" y="2356"/>
                    <a:pt x="2085" y="2289"/>
                  </a:cubicBezTo>
                  <a:cubicBezTo>
                    <a:pt x="2085" y="2023"/>
                    <a:pt x="1959" y="1756"/>
                    <a:pt x="2022" y="1631"/>
                  </a:cubicBezTo>
                  <a:cubicBezTo>
                    <a:pt x="2147" y="1506"/>
                    <a:pt x="2351" y="1427"/>
                    <a:pt x="2351" y="1302"/>
                  </a:cubicBezTo>
                  <a:cubicBezTo>
                    <a:pt x="2414" y="1114"/>
                    <a:pt x="2288" y="1114"/>
                    <a:pt x="2351" y="973"/>
                  </a:cubicBezTo>
                  <a:cubicBezTo>
                    <a:pt x="2414" y="847"/>
                    <a:pt x="2539" y="785"/>
                    <a:pt x="2477" y="722"/>
                  </a:cubicBezTo>
                  <a:cubicBezTo>
                    <a:pt x="2414" y="643"/>
                    <a:pt x="2226" y="643"/>
                    <a:pt x="2226" y="581"/>
                  </a:cubicBezTo>
                  <a:cubicBezTo>
                    <a:pt x="2147" y="455"/>
                    <a:pt x="2226" y="330"/>
                    <a:pt x="2147" y="252"/>
                  </a:cubicBezTo>
                  <a:cubicBezTo>
                    <a:pt x="2116" y="220"/>
                    <a:pt x="2053" y="205"/>
                    <a:pt x="1999" y="205"/>
                  </a:cubicBezTo>
                  <a:cubicBezTo>
                    <a:pt x="1944" y="205"/>
                    <a:pt x="1897" y="220"/>
                    <a:pt x="1897" y="252"/>
                  </a:cubicBezTo>
                  <a:cubicBezTo>
                    <a:pt x="1864" y="252"/>
                    <a:pt x="1865" y="273"/>
                    <a:pt x="1854" y="273"/>
                  </a:cubicBezTo>
                  <a:cubicBezTo>
                    <a:pt x="1843" y="273"/>
                    <a:pt x="1822" y="256"/>
                    <a:pt x="1756" y="189"/>
                  </a:cubicBezTo>
                  <a:cubicBezTo>
                    <a:pt x="1567" y="126"/>
                    <a:pt x="1567" y="1"/>
                    <a:pt x="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4253;p93">
              <a:extLst>
                <a:ext uri="{FF2B5EF4-FFF2-40B4-BE49-F238E27FC236}">
                  <a16:creationId xmlns:a16="http://schemas.microsoft.com/office/drawing/2014/main" id="{3697DAAD-A578-DA12-EBB9-2DE0BB804FDA}"/>
                </a:ext>
              </a:extLst>
            </p:cNvPr>
            <p:cNvSpPr/>
            <p:nvPr/>
          </p:nvSpPr>
          <p:spPr>
            <a:xfrm>
              <a:off x="3690075" y="820950"/>
              <a:ext cx="37625" cy="33200"/>
            </a:xfrm>
            <a:custGeom>
              <a:avLst/>
              <a:gdLst/>
              <a:ahLst/>
              <a:cxnLst/>
              <a:rect l="l" t="t" r="r" b="b"/>
              <a:pathLst>
                <a:path w="1505" h="1328" extrusionOk="0">
                  <a:moveTo>
                    <a:pt x="1081" y="0"/>
                  </a:moveTo>
                  <a:cubicBezTo>
                    <a:pt x="1072" y="0"/>
                    <a:pt x="1061" y="3"/>
                    <a:pt x="1050" y="10"/>
                  </a:cubicBezTo>
                  <a:cubicBezTo>
                    <a:pt x="956" y="10"/>
                    <a:pt x="925" y="38"/>
                    <a:pt x="877" y="38"/>
                  </a:cubicBezTo>
                  <a:cubicBezTo>
                    <a:pt x="854" y="38"/>
                    <a:pt x="826" y="31"/>
                    <a:pt x="784" y="10"/>
                  </a:cubicBezTo>
                  <a:cubicBezTo>
                    <a:pt x="658" y="10"/>
                    <a:pt x="455" y="73"/>
                    <a:pt x="517" y="198"/>
                  </a:cubicBezTo>
                  <a:cubicBezTo>
                    <a:pt x="517" y="261"/>
                    <a:pt x="721" y="261"/>
                    <a:pt x="784" y="402"/>
                  </a:cubicBezTo>
                  <a:cubicBezTo>
                    <a:pt x="784" y="528"/>
                    <a:pt x="721" y="528"/>
                    <a:pt x="580" y="528"/>
                  </a:cubicBezTo>
                  <a:cubicBezTo>
                    <a:pt x="517" y="528"/>
                    <a:pt x="470" y="512"/>
                    <a:pt x="439" y="512"/>
                  </a:cubicBezTo>
                  <a:cubicBezTo>
                    <a:pt x="408" y="512"/>
                    <a:pt x="392" y="528"/>
                    <a:pt x="392" y="590"/>
                  </a:cubicBezTo>
                  <a:cubicBezTo>
                    <a:pt x="455" y="716"/>
                    <a:pt x="784" y="857"/>
                    <a:pt x="580" y="857"/>
                  </a:cubicBezTo>
                  <a:cubicBezTo>
                    <a:pt x="413" y="857"/>
                    <a:pt x="239" y="829"/>
                    <a:pt x="123" y="829"/>
                  </a:cubicBezTo>
                  <a:cubicBezTo>
                    <a:pt x="65" y="829"/>
                    <a:pt x="21" y="836"/>
                    <a:pt x="0" y="857"/>
                  </a:cubicBezTo>
                  <a:cubicBezTo>
                    <a:pt x="0" y="920"/>
                    <a:pt x="0" y="1045"/>
                    <a:pt x="63" y="1108"/>
                  </a:cubicBezTo>
                  <a:cubicBezTo>
                    <a:pt x="165" y="1223"/>
                    <a:pt x="184" y="1328"/>
                    <a:pt x="333" y="1328"/>
                  </a:cubicBezTo>
                  <a:cubicBezTo>
                    <a:pt x="367" y="1328"/>
                    <a:pt x="406" y="1323"/>
                    <a:pt x="455" y="1311"/>
                  </a:cubicBezTo>
                  <a:cubicBezTo>
                    <a:pt x="721" y="1311"/>
                    <a:pt x="972" y="1249"/>
                    <a:pt x="1113" y="1249"/>
                  </a:cubicBezTo>
                  <a:cubicBezTo>
                    <a:pt x="1238" y="1249"/>
                    <a:pt x="1505" y="1108"/>
                    <a:pt x="1364" y="982"/>
                  </a:cubicBezTo>
                  <a:cubicBezTo>
                    <a:pt x="1238" y="794"/>
                    <a:pt x="1176" y="653"/>
                    <a:pt x="1176" y="528"/>
                  </a:cubicBezTo>
                  <a:cubicBezTo>
                    <a:pt x="1176" y="342"/>
                    <a:pt x="1176" y="0"/>
                    <a:pt x="10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4254;p93">
              <a:extLst>
                <a:ext uri="{FF2B5EF4-FFF2-40B4-BE49-F238E27FC236}">
                  <a16:creationId xmlns:a16="http://schemas.microsoft.com/office/drawing/2014/main" id="{5B81EC7B-97DD-1A96-A16E-30A42BC0E053}"/>
                </a:ext>
              </a:extLst>
            </p:cNvPr>
            <p:cNvSpPr/>
            <p:nvPr/>
          </p:nvSpPr>
          <p:spPr>
            <a:xfrm>
              <a:off x="3719800" y="813625"/>
              <a:ext cx="16150" cy="19200"/>
            </a:xfrm>
            <a:custGeom>
              <a:avLst/>
              <a:gdLst/>
              <a:ahLst/>
              <a:cxnLst/>
              <a:rect l="l" t="t" r="r" b="b"/>
              <a:pathLst>
                <a:path w="646" h="768" extrusionOk="0">
                  <a:moveTo>
                    <a:pt x="93" y="0"/>
                  </a:moveTo>
                  <a:cubicBezTo>
                    <a:pt x="31" y="0"/>
                    <a:pt x="0" y="26"/>
                    <a:pt x="49" y="100"/>
                  </a:cubicBezTo>
                  <a:cubicBezTo>
                    <a:pt x="112" y="225"/>
                    <a:pt x="175" y="225"/>
                    <a:pt x="175" y="429"/>
                  </a:cubicBezTo>
                  <a:cubicBezTo>
                    <a:pt x="119" y="541"/>
                    <a:pt x="12" y="767"/>
                    <a:pt x="126" y="767"/>
                  </a:cubicBezTo>
                  <a:cubicBezTo>
                    <a:pt x="139" y="767"/>
                    <a:pt x="156" y="764"/>
                    <a:pt x="175" y="758"/>
                  </a:cubicBezTo>
                  <a:cubicBezTo>
                    <a:pt x="379" y="695"/>
                    <a:pt x="441" y="617"/>
                    <a:pt x="567" y="554"/>
                  </a:cubicBezTo>
                  <a:cubicBezTo>
                    <a:pt x="645" y="429"/>
                    <a:pt x="567" y="100"/>
                    <a:pt x="441" y="100"/>
                  </a:cubicBezTo>
                  <a:cubicBezTo>
                    <a:pt x="365" y="62"/>
                    <a:pt x="191"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4255;p93">
              <a:extLst>
                <a:ext uri="{FF2B5EF4-FFF2-40B4-BE49-F238E27FC236}">
                  <a16:creationId xmlns:a16="http://schemas.microsoft.com/office/drawing/2014/main" id="{87BF99C1-F123-C8AB-15F3-3B0EADF3166E}"/>
                </a:ext>
              </a:extLst>
            </p:cNvPr>
            <p:cNvSpPr/>
            <p:nvPr/>
          </p:nvSpPr>
          <p:spPr>
            <a:xfrm>
              <a:off x="3724150" y="780150"/>
              <a:ext cx="41175" cy="38125"/>
            </a:xfrm>
            <a:custGeom>
              <a:avLst/>
              <a:gdLst/>
              <a:ahLst/>
              <a:cxnLst/>
              <a:rect l="l" t="t" r="r" b="b"/>
              <a:pathLst>
                <a:path w="1647" h="1525" extrusionOk="0">
                  <a:moveTo>
                    <a:pt x="596" y="1"/>
                  </a:moveTo>
                  <a:cubicBezTo>
                    <a:pt x="549" y="1"/>
                    <a:pt x="502" y="36"/>
                    <a:pt x="471" y="138"/>
                  </a:cubicBezTo>
                  <a:cubicBezTo>
                    <a:pt x="471" y="263"/>
                    <a:pt x="534" y="326"/>
                    <a:pt x="393" y="326"/>
                  </a:cubicBezTo>
                  <a:cubicBezTo>
                    <a:pt x="330" y="388"/>
                    <a:pt x="142" y="388"/>
                    <a:pt x="205" y="530"/>
                  </a:cubicBezTo>
                  <a:cubicBezTo>
                    <a:pt x="205" y="655"/>
                    <a:pt x="393" y="718"/>
                    <a:pt x="330" y="780"/>
                  </a:cubicBezTo>
                  <a:cubicBezTo>
                    <a:pt x="205" y="780"/>
                    <a:pt x="79" y="859"/>
                    <a:pt x="1" y="859"/>
                  </a:cubicBezTo>
                  <a:cubicBezTo>
                    <a:pt x="1" y="921"/>
                    <a:pt x="1" y="984"/>
                    <a:pt x="79" y="1047"/>
                  </a:cubicBezTo>
                  <a:cubicBezTo>
                    <a:pt x="393" y="1172"/>
                    <a:pt x="534" y="1172"/>
                    <a:pt x="596" y="1313"/>
                  </a:cubicBezTo>
                  <a:cubicBezTo>
                    <a:pt x="643" y="1454"/>
                    <a:pt x="770" y="1525"/>
                    <a:pt x="857" y="1525"/>
                  </a:cubicBezTo>
                  <a:cubicBezTo>
                    <a:pt x="885" y="1525"/>
                    <a:pt x="910" y="1517"/>
                    <a:pt x="926" y="1501"/>
                  </a:cubicBezTo>
                  <a:cubicBezTo>
                    <a:pt x="1051" y="1501"/>
                    <a:pt x="1114" y="1251"/>
                    <a:pt x="1176" y="1109"/>
                  </a:cubicBezTo>
                  <a:cubicBezTo>
                    <a:pt x="1255" y="984"/>
                    <a:pt x="1380" y="780"/>
                    <a:pt x="1443" y="718"/>
                  </a:cubicBezTo>
                  <a:cubicBezTo>
                    <a:pt x="1506" y="655"/>
                    <a:pt x="1647" y="592"/>
                    <a:pt x="1568" y="530"/>
                  </a:cubicBezTo>
                  <a:cubicBezTo>
                    <a:pt x="1517" y="414"/>
                    <a:pt x="1508" y="309"/>
                    <a:pt x="1437" y="309"/>
                  </a:cubicBezTo>
                  <a:cubicBezTo>
                    <a:pt x="1422" y="309"/>
                    <a:pt x="1403" y="314"/>
                    <a:pt x="1380" y="326"/>
                  </a:cubicBezTo>
                  <a:cubicBezTo>
                    <a:pt x="1277" y="377"/>
                    <a:pt x="1205" y="483"/>
                    <a:pt x="1148" y="483"/>
                  </a:cubicBezTo>
                  <a:cubicBezTo>
                    <a:pt x="1136" y="483"/>
                    <a:pt x="1125" y="478"/>
                    <a:pt x="1114" y="467"/>
                  </a:cubicBezTo>
                  <a:cubicBezTo>
                    <a:pt x="988" y="388"/>
                    <a:pt x="863" y="75"/>
                    <a:pt x="722" y="75"/>
                  </a:cubicBezTo>
                  <a:cubicBezTo>
                    <a:pt x="691" y="36"/>
                    <a:pt x="643"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4256;p93">
              <a:extLst>
                <a:ext uri="{FF2B5EF4-FFF2-40B4-BE49-F238E27FC236}">
                  <a16:creationId xmlns:a16="http://schemas.microsoft.com/office/drawing/2014/main" id="{1EA19CE9-13A1-C379-698C-40756824B211}"/>
                </a:ext>
              </a:extLst>
            </p:cNvPr>
            <p:cNvSpPr/>
            <p:nvPr/>
          </p:nvSpPr>
          <p:spPr>
            <a:xfrm>
              <a:off x="3717900" y="776500"/>
              <a:ext cx="12950" cy="18775"/>
            </a:xfrm>
            <a:custGeom>
              <a:avLst/>
              <a:gdLst/>
              <a:ahLst/>
              <a:cxnLst/>
              <a:rect l="l" t="t" r="r" b="b"/>
              <a:pathLst>
                <a:path w="518" h="751" extrusionOk="0">
                  <a:moveTo>
                    <a:pt x="161" y="0"/>
                  </a:moveTo>
                  <a:cubicBezTo>
                    <a:pt x="149" y="0"/>
                    <a:pt x="137" y="5"/>
                    <a:pt x="125" y="17"/>
                  </a:cubicBezTo>
                  <a:cubicBezTo>
                    <a:pt x="125" y="80"/>
                    <a:pt x="0" y="409"/>
                    <a:pt x="0" y="472"/>
                  </a:cubicBezTo>
                  <a:cubicBezTo>
                    <a:pt x="0" y="594"/>
                    <a:pt x="47" y="751"/>
                    <a:pt x="100" y="751"/>
                  </a:cubicBezTo>
                  <a:cubicBezTo>
                    <a:pt x="108" y="751"/>
                    <a:pt x="117" y="747"/>
                    <a:pt x="125" y="738"/>
                  </a:cubicBezTo>
                  <a:cubicBezTo>
                    <a:pt x="251" y="613"/>
                    <a:pt x="125" y="472"/>
                    <a:pt x="251" y="409"/>
                  </a:cubicBezTo>
                  <a:cubicBezTo>
                    <a:pt x="455" y="346"/>
                    <a:pt x="517" y="284"/>
                    <a:pt x="455" y="284"/>
                  </a:cubicBezTo>
                  <a:cubicBezTo>
                    <a:pt x="329" y="221"/>
                    <a:pt x="329" y="221"/>
                    <a:pt x="251" y="143"/>
                  </a:cubicBezTo>
                  <a:cubicBezTo>
                    <a:pt x="251" y="92"/>
                    <a:pt x="210" y="0"/>
                    <a:pt x="1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4257;p93">
              <a:extLst>
                <a:ext uri="{FF2B5EF4-FFF2-40B4-BE49-F238E27FC236}">
                  <a16:creationId xmlns:a16="http://schemas.microsoft.com/office/drawing/2014/main" id="{2E38E759-FBCD-7DF6-7874-B40032035141}"/>
                </a:ext>
              </a:extLst>
            </p:cNvPr>
            <p:cNvSpPr/>
            <p:nvPr/>
          </p:nvSpPr>
          <p:spPr>
            <a:xfrm>
              <a:off x="3732375" y="761850"/>
              <a:ext cx="16500" cy="15100"/>
            </a:xfrm>
            <a:custGeom>
              <a:avLst/>
              <a:gdLst/>
              <a:ahLst/>
              <a:cxnLst/>
              <a:rect l="l" t="t" r="r" b="b"/>
              <a:pathLst>
                <a:path w="660" h="604" extrusionOk="0">
                  <a:moveTo>
                    <a:pt x="507" y="1"/>
                  </a:moveTo>
                  <a:cubicBezTo>
                    <a:pt x="489" y="1"/>
                    <a:pt x="471" y="8"/>
                    <a:pt x="456" y="23"/>
                  </a:cubicBezTo>
                  <a:cubicBezTo>
                    <a:pt x="393" y="86"/>
                    <a:pt x="456" y="211"/>
                    <a:pt x="393" y="274"/>
                  </a:cubicBezTo>
                  <a:cubicBezTo>
                    <a:pt x="267" y="337"/>
                    <a:pt x="1" y="415"/>
                    <a:pt x="64" y="478"/>
                  </a:cubicBezTo>
                  <a:cubicBezTo>
                    <a:pt x="142" y="478"/>
                    <a:pt x="205" y="540"/>
                    <a:pt x="267" y="603"/>
                  </a:cubicBezTo>
                  <a:cubicBezTo>
                    <a:pt x="393" y="603"/>
                    <a:pt x="659" y="337"/>
                    <a:pt x="659" y="211"/>
                  </a:cubicBezTo>
                  <a:cubicBezTo>
                    <a:pt x="659" y="111"/>
                    <a:pt x="579" y="1"/>
                    <a:pt x="5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4258;p93">
              <a:extLst>
                <a:ext uri="{FF2B5EF4-FFF2-40B4-BE49-F238E27FC236}">
                  <a16:creationId xmlns:a16="http://schemas.microsoft.com/office/drawing/2014/main" id="{EB0917E7-1D91-BA8F-C0F3-A71844E2DC29}"/>
                </a:ext>
              </a:extLst>
            </p:cNvPr>
            <p:cNvSpPr/>
            <p:nvPr/>
          </p:nvSpPr>
          <p:spPr>
            <a:xfrm>
              <a:off x="3753550" y="796500"/>
              <a:ext cx="23150" cy="18300"/>
            </a:xfrm>
            <a:custGeom>
              <a:avLst/>
              <a:gdLst/>
              <a:ahLst/>
              <a:cxnLst/>
              <a:rect l="l" t="t" r="r" b="b"/>
              <a:pathLst>
                <a:path w="926" h="732" extrusionOk="0">
                  <a:moveTo>
                    <a:pt x="784" y="1"/>
                  </a:moveTo>
                  <a:lnTo>
                    <a:pt x="784" y="1"/>
                  </a:lnTo>
                  <a:cubicBezTo>
                    <a:pt x="721" y="1"/>
                    <a:pt x="392" y="267"/>
                    <a:pt x="392" y="267"/>
                  </a:cubicBezTo>
                  <a:cubicBezTo>
                    <a:pt x="267" y="393"/>
                    <a:pt x="0" y="597"/>
                    <a:pt x="79" y="659"/>
                  </a:cubicBezTo>
                  <a:cubicBezTo>
                    <a:pt x="105" y="712"/>
                    <a:pt x="132" y="732"/>
                    <a:pt x="168" y="732"/>
                  </a:cubicBezTo>
                  <a:cubicBezTo>
                    <a:pt x="217" y="732"/>
                    <a:pt x="284" y="695"/>
                    <a:pt x="392" y="659"/>
                  </a:cubicBezTo>
                  <a:cubicBezTo>
                    <a:pt x="533" y="659"/>
                    <a:pt x="471" y="597"/>
                    <a:pt x="596" y="393"/>
                  </a:cubicBezTo>
                  <a:cubicBezTo>
                    <a:pt x="721" y="267"/>
                    <a:pt x="925" y="64"/>
                    <a:pt x="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4259;p93">
              <a:extLst>
                <a:ext uri="{FF2B5EF4-FFF2-40B4-BE49-F238E27FC236}">
                  <a16:creationId xmlns:a16="http://schemas.microsoft.com/office/drawing/2014/main" id="{E93756E3-0920-BB9A-69F1-0EC26FFBB187}"/>
                </a:ext>
              </a:extLst>
            </p:cNvPr>
            <p:cNvSpPr/>
            <p:nvPr/>
          </p:nvSpPr>
          <p:spPr>
            <a:xfrm>
              <a:off x="3757075" y="755750"/>
              <a:ext cx="32550" cy="35600"/>
            </a:xfrm>
            <a:custGeom>
              <a:avLst/>
              <a:gdLst/>
              <a:ahLst/>
              <a:cxnLst/>
              <a:rect l="l" t="t" r="r" b="b"/>
              <a:pathLst>
                <a:path w="1302" h="1424" extrusionOk="0">
                  <a:moveTo>
                    <a:pt x="392" y="1"/>
                  </a:moveTo>
                  <a:cubicBezTo>
                    <a:pt x="251" y="1"/>
                    <a:pt x="0" y="189"/>
                    <a:pt x="63" y="330"/>
                  </a:cubicBezTo>
                  <a:cubicBezTo>
                    <a:pt x="251" y="581"/>
                    <a:pt x="251" y="847"/>
                    <a:pt x="330" y="973"/>
                  </a:cubicBezTo>
                  <a:cubicBezTo>
                    <a:pt x="392" y="1176"/>
                    <a:pt x="518" y="1176"/>
                    <a:pt x="643" y="1239"/>
                  </a:cubicBezTo>
                  <a:cubicBezTo>
                    <a:pt x="698" y="1327"/>
                    <a:pt x="777" y="1423"/>
                    <a:pt x="862" y="1423"/>
                  </a:cubicBezTo>
                  <a:cubicBezTo>
                    <a:pt x="898" y="1423"/>
                    <a:pt x="935" y="1406"/>
                    <a:pt x="972" y="1364"/>
                  </a:cubicBezTo>
                  <a:cubicBezTo>
                    <a:pt x="1113" y="1239"/>
                    <a:pt x="1301" y="1051"/>
                    <a:pt x="1113" y="973"/>
                  </a:cubicBezTo>
                  <a:cubicBezTo>
                    <a:pt x="910" y="910"/>
                    <a:pt x="910" y="847"/>
                    <a:pt x="847" y="784"/>
                  </a:cubicBezTo>
                  <a:cubicBezTo>
                    <a:pt x="721" y="659"/>
                    <a:pt x="643" y="784"/>
                    <a:pt x="580" y="518"/>
                  </a:cubicBezTo>
                  <a:cubicBezTo>
                    <a:pt x="518" y="267"/>
                    <a:pt x="455" y="1"/>
                    <a:pt x="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4260;p93">
              <a:extLst>
                <a:ext uri="{FF2B5EF4-FFF2-40B4-BE49-F238E27FC236}">
                  <a16:creationId xmlns:a16="http://schemas.microsoft.com/office/drawing/2014/main" id="{106C8487-CF8A-1287-8581-5159CB913405}"/>
                </a:ext>
              </a:extLst>
            </p:cNvPr>
            <p:cNvSpPr/>
            <p:nvPr/>
          </p:nvSpPr>
          <p:spPr>
            <a:xfrm>
              <a:off x="3798325" y="762075"/>
              <a:ext cx="20325" cy="25275"/>
            </a:xfrm>
            <a:custGeom>
              <a:avLst/>
              <a:gdLst/>
              <a:ahLst/>
              <a:cxnLst/>
              <a:rect l="l" t="t" r="r" b="b"/>
              <a:pathLst>
                <a:path w="813" h="1011" extrusionOk="0">
                  <a:moveTo>
                    <a:pt x="698" y="0"/>
                  </a:moveTo>
                  <a:cubicBezTo>
                    <a:pt x="682" y="0"/>
                    <a:pt x="662" y="4"/>
                    <a:pt x="639" y="14"/>
                  </a:cubicBezTo>
                  <a:cubicBezTo>
                    <a:pt x="498" y="77"/>
                    <a:pt x="310" y="202"/>
                    <a:pt x="247" y="265"/>
                  </a:cubicBezTo>
                  <a:cubicBezTo>
                    <a:pt x="247" y="406"/>
                    <a:pt x="169" y="406"/>
                    <a:pt x="106" y="469"/>
                  </a:cubicBezTo>
                  <a:cubicBezTo>
                    <a:pt x="43" y="531"/>
                    <a:pt x="43" y="531"/>
                    <a:pt x="43" y="657"/>
                  </a:cubicBezTo>
                  <a:cubicBezTo>
                    <a:pt x="43" y="825"/>
                    <a:pt x="1" y="940"/>
                    <a:pt x="21" y="940"/>
                  </a:cubicBezTo>
                  <a:cubicBezTo>
                    <a:pt x="25" y="940"/>
                    <a:pt x="32" y="934"/>
                    <a:pt x="43" y="923"/>
                  </a:cubicBezTo>
                  <a:cubicBezTo>
                    <a:pt x="134" y="923"/>
                    <a:pt x="159" y="784"/>
                    <a:pt x="196" y="784"/>
                  </a:cubicBezTo>
                  <a:cubicBezTo>
                    <a:pt x="210" y="784"/>
                    <a:pt x="225" y="804"/>
                    <a:pt x="247" y="861"/>
                  </a:cubicBezTo>
                  <a:cubicBezTo>
                    <a:pt x="293" y="952"/>
                    <a:pt x="372" y="1011"/>
                    <a:pt x="436" y="1011"/>
                  </a:cubicBezTo>
                  <a:cubicBezTo>
                    <a:pt x="460" y="1011"/>
                    <a:pt x="481" y="1003"/>
                    <a:pt x="498" y="986"/>
                  </a:cubicBezTo>
                  <a:cubicBezTo>
                    <a:pt x="639" y="986"/>
                    <a:pt x="639" y="986"/>
                    <a:pt x="639" y="798"/>
                  </a:cubicBezTo>
                  <a:cubicBezTo>
                    <a:pt x="639" y="594"/>
                    <a:pt x="764" y="406"/>
                    <a:pt x="764" y="328"/>
                  </a:cubicBezTo>
                  <a:cubicBezTo>
                    <a:pt x="764" y="218"/>
                    <a:pt x="812" y="0"/>
                    <a:pt x="6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4261;p93">
              <a:extLst>
                <a:ext uri="{FF2B5EF4-FFF2-40B4-BE49-F238E27FC236}">
                  <a16:creationId xmlns:a16="http://schemas.microsoft.com/office/drawing/2014/main" id="{EE02B938-CFB6-87F1-A7B2-45C3EC572017}"/>
                </a:ext>
              </a:extLst>
            </p:cNvPr>
            <p:cNvSpPr/>
            <p:nvPr/>
          </p:nvSpPr>
          <p:spPr>
            <a:xfrm>
              <a:off x="3812325" y="793375"/>
              <a:ext cx="11775" cy="8900"/>
            </a:xfrm>
            <a:custGeom>
              <a:avLst/>
              <a:gdLst/>
              <a:ahLst/>
              <a:cxnLst/>
              <a:rect l="l" t="t" r="r" b="b"/>
              <a:pathLst>
                <a:path w="471" h="356" extrusionOk="0">
                  <a:moveTo>
                    <a:pt x="204" y="1"/>
                  </a:moveTo>
                  <a:cubicBezTo>
                    <a:pt x="79" y="1"/>
                    <a:pt x="1" y="189"/>
                    <a:pt x="79" y="251"/>
                  </a:cubicBezTo>
                  <a:cubicBezTo>
                    <a:pt x="168" y="307"/>
                    <a:pt x="258" y="355"/>
                    <a:pt x="325" y="355"/>
                  </a:cubicBezTo>
                  <a:cubicBezTo>
                    <a:pt x="351" y="355"/>
                    <a:pt x="374" y="348"/>
                    <a:pt x="392" y="330"/>
                  </a:cubicBezTo>
                  <a:cubicBezTo>
                    <a:pt x="471" y="251"/>
                    <a:pt x="471" y="126"/>
                    <a:pt x="392" y="126"/>
                  </a:cubicBezTo>
                  <a:cubicBezTo>
                    <a:pt x="267" y="126"/>
                    <a:pt x="330"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4262;p93">
              <a:extLst>
                <a:ext uri="{FF2B5EF4-FFF2-40B4-BE49-F238E27FC236}">
                  <a16:creationId xmlns:a16="http://schemas.microsoft.com/office/drawing/2014/main" id="{32679499-CB1F-45E9-5FE4-DF42CA0C547A}"/>
                </a:ext>
              </a:extLst>
            </p:cNvPr>
            <p:cNvSpPr/>
            <p:nvPr/>
          </p:nvSpPr>
          <p:spPr>
            <a:xfrm>
              <a:off x="3786475" y="752625"/>
              <a:ext cx="8250" cy="18075"/>
            </a:xfrm>
            <a:custGeom>
              <a:avLst/>
              <a:gdLst/>
              <a:ahLst/>
              <a:cxnLst/>
              <a:rect l="l" t="t" r="r" b="b"/>
              <a:pathLst>
                <a:path w="330" h="723" extrusionOk="0">
                  <a:moveTo>
                    <a:pt x="63" y="0"/>
                  </a:moveTo>
                  <a:cubicBezTo>
                    <a:pt x="0" y="63"/>
                    <a:pt x="0" y="188"/>
                    <a:pt x="63" y="392"/>
                  </a:cubicBezTo>
                  <a:cubicBezTo>
                    <a:pt x="63" y="552"/>
                    <a:pt x="18" y="723"/>
                    <a:pt x="81" y="723"/>
                  </a:cubicBezTo>
                  <a:cubicBezTo>
                    <a:pt x="92" y="723"/>
                    <a:pt x="107" y="718"/>
                    <a:pt x="125" y="706"/>
                  </a:cubicBezTo>
                  <a:cubicBezTo>
                    <a:pt x="188" y="643"/>
                    <a:pt x="329" y="643"/>
                    <a:pt x="251" y="392"/>
                  </a:cubicBezTo>
                  <a:cubicBezTo>
                    <a:pt x="125" y="188"/>
                    <a:pt x="125" y="0"/>
                    <a:pt x="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4263;p93">
              <a:extLst>
                <a:ext uri="{FF2B5EF4-FFF2-40B4-BE49-F238E27FC236}">
                  <a16:creationId xmlns:a16="http://schemas.microsoft.com/office/drawing/2014/main" id="{AF194173-79A3-B528-AA16-7601439FA76B}"/>
                </a:ext>
              </a:extLst>
            </p:cNvPr>
            <p:cNvSpPr/>
            <p:nvPr/>
          </p:nvSpPr>
          <p:spPr>
            <a:xfrm>
              <a:off x="3816150" y="776500"/>
              <a:ext cx="6000" cy="8450"/>
            </a:xfrm>
            <a:custGeom>
              <a:avLst/>
              <a:gdLst/>
              <a:ahLst/>
              <a:cxnLst/>
              <a:rect l="l" t="t" r="r" b="b"/>
              <a:pathLst>
                <a:path w="240" h="338" extrusionOk="0">
                  <a:moveTo>
                    <a:pt x="161" y="1"/>
                  </a:moveTo>
                  <a:cubicBezTo>
                    <a:pt x="117" y="1"/>
                    <a:pt x="0" y="106"/>
                    <a:pt x="51" y="221"/>
                  </a:cubicBezTo>
                  <a:cubicBezTo>
                    <a:pt x="95" y="264"/>
                    <a:pt x="138" y="337"/>
                    <a:pt x="160" y="337"/>
                  </a:cubicBezTo>
                  <a:cubicBezTo>
                    <a:pt x="171" y="337"/>
                    <a:pt x="177" y="323"/>
                    <a:pt x="177" y="284"/>
                  </a:cubicBezTo>
                  <a:cubicBezTo>
                    <a:pt x="239" y="221"/>
                    <a:pt x="239" y="80"/>
                    <a:pt x="177" y="17"/>
                  </a:cubicBezTo>
                  <a:cubicBezTo>
                    <a:pt x="177" y="6"/>
                    <a:pt x="170" y="1"/>
                    <a:pt x="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4264;p93">
              <a:extLst>
                <a:ext uri="{FF2B5EF4-FFF2-40B4-BE49-F238E27FC236}">
                  <a16:creationId xmlns:a16="http://schemas.microsoft.com/office/drawing/2014/main" id="{88A2E199-389F-63BB-D08C-8248313599CC}"/>
                </a:ext>
              </a:extLst>
            </p:cNvPr>
            <p:cNvSpPr/>
            <p:nvPr/>
          </p:nvSpPr>
          <p:spPr>
            <a:xfrm>
              <a:off x="3806375" y="810375"/>
              <a:ext cx="11075" cy="11475"/>
            </a:xfrm>
            <a:custGeom>
              <a:avLst/>
              <a:gdLst/>
              <a:ahLst/>
              <a:cxnLst/>
              <a:rect l="l" t="t" r="r" b="b"/>
              <a:pathLst>
                <a:path w="443" h="459" extrusionOk="0">
                  <a:moveTo>
                    <a:pt x="313" y="1"/>
                  </a:moveTo>
                  <a:cubicBezTo>
                    <a:pt x="199" y="1"/>
                    <a:pt x="1" y="180"/>
                    <a:pt x="50" y="230"/>
                  </a:cubicBezTo>
                  <a:cubicBezTo>
                    <a:pt x="131" y="360"/>
                    <a:pt x="186" y="459"/>
                    <a:pt x="214" y="459"/>
                  </a:cubicBezTo>
                  <a:cubicBezTo>
                    <a:pt x="230" y="459"/>
                    <a:pt x="239" y="428"/>
                    <a:pt x="239" y="355"/>
                  </a:cubicBezTo>
                  <a:cubicBezTo>
                    <a:pt x="317" y="167"/>
                    <a:pt x="442" y="104"/>
                    <a:pt x="380" y="42"/>
                  </a:cubicBezTo>
                  <a:cubicBezTo>
                    <a:pt x="367" y="13"/>
                    <a:pt x="343" y="1"/>
                    <a:pt x="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4265;p93">
              <a:extLst>
                <a:ext uri="{FF2B5EF4-FFF2-40B4-BE49-F238E27FC236}">
                  <a16:creationId xmlns:a16="http://schemas.microsoft.com/office/drawing/2014/main" id="{8DC1B512-B9A5-A2D2-AA7B-DA452E0AAC27}"/>
                </a:ext>
              </a:extLst>
            </p:cNvPr>
            <p:cNvSpPr/>
            <p:nvPr/>
          </p:nvSpPr>
          <p:spPr>
            <a:xfrm>
              <a:off x="3863275" y="677225"/>
              <a:ext cx="60375" cy="51150"/>
            </a:xfrm>
            <a:custGeom>
              <a:avLst/>
              <a:gdLst/>
              <a:ahLst/>
              <a:cxnLst/>
              <a:rect l="l" t="t" r="r" b="b"/>
              <a:pathLst>
                <a:path w="2415" h="2046" extrusionOk="0">
                  <a:moveTo>
                    <a:pt x="2247" y="0"/>
                  </a:moveTo>
                  <a:cubicBezTo>
                    <a:pt x="2147" y="0"/>
                    <a:pt x="2143" y="336"/>
                    <a:pt x="2085" y="336"/>
                  </a:cubicBezTo>
                  <a:cubicBezTo>
                    <a:pt x="2031" y="336"/>
                    <a:pt x="1976" y="183"/>
                    <a:pt x="1871" y="183"/>
                  </a:cubicBezTo>
                  <a:cubicBezTo>
                    <a:pt x="1855" y="183"/>
                    <a:pt x="1837" y="187"/>
                    <a:pt x="1818" y="195"/>
                  </a:cubicBezTo>
                  <a:cubicBezTo>
                    <a:pt x="1756" y="273"/>
                    <a:pt x="1756" y="399"/>
                    <a:pt x="1756" y="524"/>
                  </a:cubicBezTo>
                  <a:cubicBezTo>
                    <a:pt x="1818" y="728"/>
                    <a:pt x="1881" y="916"/>
                    <a:pt x="1756" y="916"/>
                  </a:cubicBezTo>
                  <a:cubicBezTo>
                    <a:pt x="1568" y="853"/>
                    <a:pt x="1489" y="728"/>
                    <a:pt x="1427" y="665"/>
                  </a:cubicBezTo>
                  <a:cubicBezTo>
                    <a:pt x="1400" y="632"/>
                    <a:pt x="1350" y="613"/>
                    <a:pt x="1302" y="613"/>
                  </a:cubicBezTo>
                  <a:cubicBezTo>
                    <a:pt x="1238" y="613"/>
                    <a:pt x="1176" y="647"/>
                    <a:pt x="1176" y="728"/>
                  </a:cubicBezTo>
                  <a:cubicBezTo>
                    <a:pt x="1238" y="791"/>
                    <a:pt x="1364" y="853"/>
                    <a:pt x="1364" y="916"/>
                  </a:cubicBezTo>
                  <a:cubicBezTo>
                    <a:pt x="1427" y="1057"/>
                    <a:pt x="1301" y="1120"/>
                    <a:pt x="1238" y="1120"/>
                  </a:cubicBezTo>
                  <a:cubicBezTo>
                    <a:pt x="1176" y="1120"/>
                    <a:pt x="1176" y="979"/>
                    <a:pt x="1035" y="916"/>
                  </a:cubicBezTo>
                  <a:cubicBezTo>
                    <a:pt x="909" y="916"/>
                    <a:pt x="847" y="979"/>
                    <a:pt x="847" y="1057"/>
                  </a:cubicBezTo>
                  <a:cubicBezTo>
                    <a:pt x="847" y="1069"/>
                    <a:pt x="841" y="1074"/>
                    <a:pt x="833" y="1074"/>
                  </a:cubicBezTo>
                  <a:cubicBezTo>
                    <a:pt x="806" y="1074"/>
                    <a:pt x="746" y="1033"/>
                    <a:pt x="696" y="1033"/>
                  </a:cubicBezTo>
                  <a:cubicBezTo>
                    <a:pt x="676" y="1033"/>
                    <a:pt x="657" y="1039"/>
                    <a:pt x="643" y="1057"/>
                  </a:cubicBezTo>
                  <a:cubicBezTo>
                    <a:pt x="643" y="1057"/>
                    <a:pt x="706" y="1182"/>
                    <a:pt x="580" y="1182"/>
                  </a:cubicBezTo>
                  <a:cubicBezTo>
                    <a:pt x="455" y="1120"/>
                    <a:pt x="392" y="1057"/>
                    <a:pt x="251" y="1057"/>
                  </a:cubicBezTo>
                  <a:cubicBezTo>
                    <a:pt x="188" y="1057"/>
                    <a:pt x="0" y="1057"/>
                    <a:pt x="0" y="1120"/>
                  </a:cubicBezTo>
                  <a:cubicBezTo>
                    <a:pt x="0" y="1245"/>
                    <a:pt x="188" y="1245"/>
                    <a:pt x="251" y="1308"/>
                  </a:cubicBezTo>
                  <a:cubicBezTo>
                    <a:pt x="251" y="1371"/>
                    <a:pt x="63" y="1449"/>
                    <a:pt x="251" y="1512"/>
                  </a:cubicBezTo>
                  <a:cubicBezTo>
                    <a:pt x="387" y="1512"/>
                    <a:pt x="578" y="1421"/>
                    <a:pt x="649" y="1421"/>
                  </a:cubicBezTo>
                  <a:cubicBezTo>
                    <a:pt x="685" y="1421"/>
                    <a:pt x="690" y="1444"/>
                    <a:pt x="643" y="1512"/>
                  </a:cubicBezTo>
                  <a:cubicBezTo>
                    <a:pt x="580" y="1637"/>
                    <a:pt x="580" y="1700"/>
                    <a:pt x="580" y="1700"/>
                  </a:cubicBezTo>
                  <a:cubicBezTo>
                    <a:pt x="517" y="1762"/>
                    <a:pt x="517" y="1841"/>
                    <a:pt x="455" y="1841"/>
                  </a:cubicBezTo>
                  <a:cubicBezTo>
                    <a:pt x="392" y="1904"/>
                    <a:pt x="251" y="2029"/>
                    <a:pt x="455" y="2029"/>
                  </a:cubicBezTo>
                  <a:cubicBezTo>
                    <a:pt x="503" y="2041"/>
                    <a:pt x="541" y="2046"/>
                    <a:pt x="575" y="2046"/>
                  </a:cubicBezTo>
                  <a:cubicBezTo>
                    <a:pt x="720" y="2046"/>
                    <a:pt x="780" y="1954"/>
                    <a:pt x="1097" y="1904"/>
                  </a:cubicBezTo>
                  <a:cubicBezTo>
                    <a:pt x="1427" y="1762"/>
                    <a:pt x="1568" y="1700"/>
                    <a:pt x="1630" y="1637"/>
                  </a:cubicBezTo>
                  <a:cubicBezTo>
                    <a:pt x="1756" y="1574"/>
                    <a:pt x="1881" y="1574"/>
                    <a:pt x="1959" y="1449"/>
                  </a:cubicBezTo>
                  <a:cubicBezTo>
                    <a:pt x="1959" y="1308"/>
                    <a:pt x="1756" y="1245"/>
                    <a:pt x="1959" y="1057"/>
                  </a:cubicBezTo>
                  <a:cubicBezTo>
                    <a:pt x="2085" y="916"/>
                    <a:pt x="2414" y="587"/>
                    <a:pt x="2414" y="524"/>
                  </a:cubicBezTo>
                  <a:cubicBezTo>
                    <a:pt x="2414" y="461"/>
                    <a:pt x="2351" y="7"/>
                    <a:pt x="2273" y="7"/>
                  </a:cubicBezTo>
                  <a:cubicBezTo>
                    <a:pt x="2264" y="2"/>
                    <a:pt x="2255" y="0"/>
                    <a:pt x="2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4266;p93">
              <a:extLst>
                <a:ext uri="{FF2B5EF4-FFF2-40B4-BE49-F238E27FC236}">
                  <a16:creationId xmlns:a16="http://schemas.microsoft.com/office/drawing/2014/main" id="{8A274480-DC60-B76F-B291-E87CCFA3F7EA}"/>
                </a:ext>
              </a:extLst>
            </p:cNvPr>
            <p:cNvSpPr/>
            <p:nvPr/>
          </p:nvSpPr>
          <p:spPr>
            <a:xfrm>
              <a:off x="3855050" y="740575"/>
              <a:ext cx="4725" cy="14650"/>
            </a:xfrm>
            <a:custGeom>
              <a:avLst/>
              <a:gdLst/>
              <a:ahLst/>
              <a:cxnLst/>
              <a:rect l="l" t="t" r="r" b="b"/>
              <a:pathLst>
                <a:path w="189" h="586" extrusionOk="0">
                  <a:moveTo>
                    <a:pt x="101" y="0"/>
                  </a:moveTo>
                  <a:cubicBezTo>
                    <a:pt x="48" y="0"/>
                    <a:pt x="0" y="169"/>
                    <a:pt x="0" y="279"/>
                  </a:cubicBezTo>
                  <a:cubicBezTo>
                    <a:pt x="49" y="437"/>
                    <a:pt x="60" y="586"/>
                    <a:pt x="91" y="586"/>
                  </a:cubicBezTo>
                  <a:cubicBezTo>
                    <a:pt x="101" y="586"/>
                    <a:pt x="111" y="573"/>
                    <a:pt x="125" y="545"/>
                  </a:cubicBezTo>
                  <a:cubicBezTo>
                    <a:pt x="125" y="482"/>
                    <a:pt x="188" y="341"/>
                    <a:pt x="188" y="279"/>
                  </a:cubicBezTo>
                  <a:cubicBezTo>
                    <a:pt x="188" y="153"/>
                    <a:pt x="188" y="12"/>
                    <a:pt x="125" y="12"/>
                  </a:cubicBezTo>
                  <a:cubicBezTo>
                    <a:pt x="117" y="4"/>
                    <a:pt x="109" y="0"/>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4267;p93">
              <a:extLst>
                <a:ext uri="{FF2B5EF4-FFF2-40B4-BE49-F238E27FC236}">
                  <a16:creationId xmlns:a16="http://schemas.microsoft.com/office/drawing/2014/main" id="{CA8D7752-7992-F96D-DE0B-F690DCD66F4E}"/>
                </a:ext>
              </a:extLst>
            </p:cNvPr>
            <p:cNvSpPr/>
            <p:nvPr/>
          </p:nvSpPr>
          <p:spPr>
            <a:xfrm>
              <a:off x="3879325" y="739075"/>
              <a:ext cx="27850" cy="19625"/>
            </a:xfrm>
            <a:custGeom>
              <a:avLst/>
              <a:gdLst/>
              <a:ahLst/>
              <a:cxnLst/>
              <a:rect l="l" t="t" r="r" b="b"/>
              <a:pathLst>
                <a:path w="1114" h="785" extrusionOk="0">
                  <a:moveTo>
                    <a:pt x="635" y="0"/>
                  </a:moveTo>
                  <a:cubicBezTo>
                    <a:pt x="622" y="0"/>
                    <a:pt x="609" y="3"/>
                    <a:pt x="596" y="9"/>
                  </a:cubicBezTo>
                  <a:cubicBezTo>
                    <a:pt x="393" y="9"/>
                    <a:pt x="142" y="9"/>
                    <a:pt x="64" y="72"/>
                  </a:cubicBezTo>
                  <a:cubicBezTo>
                    <a:pt x="1" y="151"/>
                    <a:pt x="1" y="276"/>
                    <a:pt x="64" y="339"/>
                  </a:cubicBezTo>
                  <a:cubicBezTo>
                    <a:pt x="267" y="542"/>
                    <a:pt x="205" y="605"/>
                    <a:pt x="534" y="668"/>
                  </a:cubicBezTo>
                  <a:cubicBezTo>
                    <a:pt x="750" y="711"/>
                    <a:pt x="914" y="784"/>
                    <a:pt x="995" y="784"/>
                  </a:cubicBezTo>
                  <a:cubicBezTo>
                    <a:pt x="1031" y="784"/>
                    <a:pt x="1051" y="769"/>
                    <a:pt x="1051" y="730"/>
                  </a:cubicBezTo>
                  <a:cubicBezTo>
                    <a:pt x="1114" y="668"/>
                    <a:pt x="1051" y="464"/>
                    <a:pt x="926" y="339"/>
                  </a:cubicBezTo>
                  <a:cubicBezTo>
                    <a:pt x="855" y="226"/>
                    <a:pt x="747" y="0"/>
                    <a:pt x="6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4268;p93">
              <a:extLst>
                <a:ext uri="{FF2B5EF4-FFF2-40B4-BE49-F238E27FC236}">
                  <a16:creationId xmlns:a16="http://schemas.microsoft.com/office/drawing/2014/main" id="{0C1243AE-2422-2621-3263-D27538B0D2A8}"/>
                </a:ext>
              </a:extLst>
            </p:cNvPr>
            <p:cNvSpPr/>
            <p:nvPr/>
          </p:nvSpPr>
          <p:spPr>
            <a:xfrm>
              <a:off x="3902450" y="708575"/>
              <a:ext cx="34125" cy="40550"/>
            </a:xfrm>
            <a:custGeom>
              <a:avLst/>
              <a:gdLst/>
              <a:ahLst/>
              <a:cxnLst/>
              <a:rect l="l" t="t" r="r" b="b"/>
              <a:pathLst>
                <a:path w="1365" h="1622" extrusionOk="0">
                  <a:moveTo>
                    <a:pt x="784" y="0"/>
                  </a:moveTo>
                  <a:cubicBezTo>
                    <a:pt x="763" y="0"/>
                    <a:pt x="760" y="15"/>
                    <a:pt x="784" y="54"/>
                  </a:cubicBezTo>
                  <a:cubicBezTo>
                    <a:pt x="847" y="258"/>
                    <a:pt x="972" y="383"/>
                    <a:pt x="847" y="446"/>
                  </a:cubicBezTo>
                  <a:cubicBezTo>
                    <a:pt x="745" y="477"/>
                    <a:pt x="679" y="477"/>
                    <a:pt x="630" y="477"/>
                  </a:cubicBezTo>
                  <a:cubicBezTo>
                    <a:pt x="581" y="477"/>
                    <a:pt x="549" y="477"/>
                    <a:pt x="518" y="508"/>
                  </a:cubicBezTo>
                  <a:cubicBezTo>
                    <a:pt x="455" y="508"/>
                    <a:pt x="189" y="775"/>
                    <a:pt x="126" y="900"/>
                  </a:cubicBezTo>
                  <a:cubicBezTo>
                    <a:pt x="63" y="979"/>
                    <a:pt x="1" y="1104"/>
                    <a:pt x="1" y="1167"/>
                  </a:cubicBezTo>
                  <a:cubicBezTo>
                    <a:pt x="126" y="1292"/>
                    <a:pt x="189" y="1371"/>
                    <a:pt x="314" y="1371"/>
                  </a:cubicBezTo>
                  <a:cubicBezTo>
                    <a:pt x="455" y="1433"/>
                    <a:pt x="189" y="1559"/>
                    <a:pt x="392" y="1621"/>
                  </a:cubicBezTo>
                  <a:cubicBezTo>
                    <a:pt x="518" y="1621"/>
                    <a:pt x="784" y="1559"/>
                    <a:pt x="784" y="1496"/>
                  </a:cubicBezTo>
                  <a:cubicBezTo>
                    <a:pt x="784" y="1371"/>
                    <a:pt x="784" y="1292"/>
                    <a:pt x="910" y="1229"/>
                  </a:cubicBezTo>
                  <a:cubicBezTo>
                    <a:pt x="1035" y="1229"/>
                    <a:pt x="1035" y="1041"/>
                    <a:pt x="1098" y="979"/>
                  </a:cubicBezTo>
                  <a:cubicBezTo>
                    <a:pt x="1239" y="838"/>
                    <a:pt x="1364" y="900"/>
                    <a:pt x="1364" y="775"/>
                  </a:cubicBezTo>
                  <a:cubicBezTo>
                    <a:pt x="1364" y="712"/>
                    <a:pt x="1239" y="650"/>
                    <a:pt x="1176" y="587"/>
                  </a:cubicBezTo>
                  <a:cubicBezTo>
                    <a:pt x="1176" y="446"/>
                    <a:pt x="1302" y="258"/>
                    <a:pt x="1098" y="117"/>
                  </a:cubicBezTo>
                  <a:cubicBezTo>
                    <a:pt x="968" y="73"/>
                    <a:pt x="831" y="0"/>
                    <a:pt x="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4269;p93">
              <a:extLst>
                <a:ext uri="{FF2B5EF4-FFF2-40B4-BE49-F238E27FC236}">
                  <a16:creationId xmlns:a16="http://schemas.microsoft.com/office/drawing/2014/main" id="{C6286096-61FE-7698-2E8D-CF94EB9EEBBF}"/>
                </a:ext>
              </a:extLst>
            </p:cNvPr>
            <p:cNvSpPr/>
            <p:nvPr/>
          </p:nvSpPr>
          <p:spPr>
            <a:xfrm>
              <a:off x="3934975" y="693950"/>
              <a:ext cx="22750" cy="28825"/>
            </a:xfrm>
            <a:custGeom>
              <a:avLst/>
              <a:gdLst/>
              <a:ahLst/>
              <a:cxnLst/>
              <a:rect l="l" t="t" r="r" b="b"/>
              <a:pathLst>
                <a:path w="910" h="1153" extrusionOk="0">
                  <a:moveTo>
                    <a:pt x="143" y="0"/>
                  </a:moveTo>
                  <a:cubicBezTo>
                    <a:pt x="132" y="0"/>
                    <a:pt x="126" y="17"/>
                    <a:pt x="126" y="59"/>
                  </a:cubicBezTo>
                  <a:cubicBezTo>
                    <a:pt x="63" y="122"/>
                    <a:pt x="63" y="184"/>
                    <a:pt x="63" y="247"/>
                  </a:cubicBezTo>
                  <a:cubicBezTo>
                    <a:pt x="1" y="513"/>
                    <a:pt x="1" y="576"/>
                    <a:pt x="63" y="702"/>
                  </a:cubicBezTo>
                  <a:cubicBezTo>
                    <a:pt x="126" y="843"/>
                    <a:pt x="63" y="843"/>
                    <a:pt x="126" y="968"/>
                  </a:cubicBezTo>
                  <a:cubicBezTo>
                    <a:pt x="170" y="1056"/>
                    <a:pt x="222" y="1152"/>
                    <a:pt x="314" y="1152"/>
                  </a:cubicBezTo>
                  <a:cubicBezTo>
                    <a:pt x="353" y="1152"/>
                    <a:pt x="399" y="1135"/>
                    <a:pt x="455" y="1093"/>
                  </a:cubicBezTo>
                  <a:cubicBezTo>
                    <a:pt x="659" y="968"/>
                    <a:pt x="847" y="843"/>
                    <a:pt x="847" y="639"/>
                  </a:cubicBezTo>
                  <a:cubicBezTo>
                    <a:pt x="910" y="513"/>
                    <a:pt x="910" y="388"/>
                    <a:pt x="722" y="310"/>
                  </a:cubicBezTo>
                  <a:cubicBezTo>
                    <a:pt x="518" y="247"/>
                    <a:pt x="455" y="310"/>
                    <a:pt x="330" y="184"/>
                  </a:cubicBezTo>
                  <a:cubicBezTo>
                    <a:pt x="231" y="96"/>
                    <a:pt x="170"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4270;p93">
              <a:extLst>
                <a:ext uri="{FF2B5EF4-FFF2-40B4-BE49-F238E27FC236}">
                  <a16:creationId xmlns:a16="http://schemas.microsoft.com/office/drawing/2014/main" id="{9818E22B-7414-477A-08C8-631D46EF7BE2}"/>
                </a:ext>
              </a:extLst>
            </p:cNvPr>
            <p:cNvSpPr/>
            <p:nvPr/>
          </p:nvSpPr>
          <p:spPr>
            <a:xfrm>
              <a:off x="3946350" y="654650"/>
              <a:ext cx="14900" cy="12975"/>
            </a:xfrm>
            <a:custGeom>
              <a:avLst/>
              <a:gdLst/>
              <a:ahLst/>
              <a:cxnLst/>
              <a:rect l="l" t="t" r="r" b="b"/>
              <a:pathLst>
                <a:path w="596" h="519" extrusionOk="0">
                  <a:moveTo>
                    <a:pt x="63" y="1"/>
                  </a:moveTo>
                  <a:cubicBezTo>
                    <a:pt x="0" y="64"/>
                    <a:pt x="63" y="252"/>
                    <a:pt x="63" y="314"/>
                  </a:cubicBezTo>
                  <a:cubicBezTo>
                    <a:pt x="126" y="455"/>
                    <a:pt x="329" y="518"/>
                    <a:pt x="455" y="518"/>
                  </a:cubicBezTo>
                  <a:cubicBezTo>
                    <a:pt x="517" y="455"/>
                    <a:pt x="596" y="314"/>
                    <a:pt x="455" y="314"/>
                  </a:cubicBezTo>
                  <a:cubicBezTo>
                    <a:pt x="329" y="314"/>
                    <a:pt x="204" y="314"/>
                    <a:pt x="329" y="252"/>
                  </a:cubicBezTo>
                  <a:cubicBezTo>
                    <a:pt x="392" y="252"/>
                    <a:pt x="517" y="126"/>
                    <a:pt x="455" y="126"/>
                  </a:cubicBezTo>
                  <a:cubicBezTo>
                    <a:pt x="329" y="64"/>
                    <a:pt x="126" y="1"/>
                    <a:pt x="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4271;p93">
              <a:extLst>
                <a:ext uri="{FF2B5EF4-FFF2-40B4-BE49-F238E27FC236}">
                  <a16:creationId xmlns:a16="http://schemas.microsoft.com/office/drawing/2014/main" id="{29E97E77-8773-6306-D033-41183C8355D5}"/>
                </a:ext>
              </a:extLst>
            </p:cNvPr>
            <p:cNvSpPr/>
            <p:nvPr/>
          </p:nvSpPr>
          <p:spPr>
            <a:xfrm>
              <a:off x="4002775" y="631925"/>
              <a:ext cx="40900" cy="32950"/>
            </a:xfrm>
            <a:custGeom>
              <a:avLst/>
              <a:gdLst/>
              <a:ahLst/>
              <a:cxnLst/>
              <a:rect l="l" t="t" r="r" b="b"/>
              <a:pathLst>
                <a:path w="1636" h="1318" extrusionOk="0">
                  <a:moveTo>
                    <a:pt x="666" y="1"/>
                  </a:moveTo>
                  <a:cubicBezTo>
                    <a:pt x="631" y="1"/>
                    <a:pt x="612" y="16"/>
                    <a:pt x="612" y="48"/>
                  </a:cubicBezTo>
                  <a:cubicBezTo>
                    <a:pt x="580" y="87"/>
                    <a:pt x="565" y="87"/>
                    <a:pt x="549" y="87"/>
                  </a:cubicBezTo>
                  <a:cubicBezTo>
                    <a:pt x="533" y="87"/>
                    <a:pt x="518" y="87"/>
                    <a:pt x="486" y="126"/>
                  </a:cubicBezTo>
                  <a:cubicBezTo>
                    <a:pt x="361" y="126"/>
                    <a:pt x="298" y="126"/>
                    <a:pt x="486" y="251"/>
                  </a:cubicBezTo>
                  <a:cubicBezTo>
                    <a:pt x="690" y="440"/>
                    <a:pt x="941" y="581"/>
                    <a:pt x="753" y="581"/>
                  </a:cubicBezTo>
                  <a:cubicBezTo>
                    <a:pt x="710" y="594"/>
                    <a:pt x="670" y="599"/>
                    <a:pt x="634" y="599"/>
                  </a:cubicBezTo>
                  <a:cubicBezTo>
                    <a:pt x="535" y="599"/>
                    <a:pt x="461" y="563"/>
                    <a:pt x="409" y="563"/>
                  </a:cubicBezTo>
                  <a:cubicBezTo>
                    <a:pt x="390" y="563"/>
                    <a:pt x="374" y="567"/>
                    <a:pt x="361" y="581"/>
                  </a:cubicBezTo>
                  <a:cubicBezTo>
                    <a:pt x="298" y="643"/>
                    <a:pt x="157" y="643"/>
                    <a:pt x="32" y="643"/>
                  </a:cubicBezTo>
                  <a:cubicBezTo>
                    <a:pt x="13" y="625"/>
                    <a:pt x="6" y="617"/>
                    <a:pt x="4" y="617"/>
                  </a:cubicBezTo>
                  <a:lnTo>
                    <a:pt x="4" y="617"/>
                  </a:lnTo>
                  <a:cubicBezTo>
                    <a:pt x="0" y="617"/>
                    <a:pt x="32" y="662"/>
                    <a:pt x="32" y="706"/>
                  </a:cubicBezTo>
                  <a:cubicBezTo>
                    <a:pt x="32" y="831"/>
                    <a:pt x="32" y="910"/>
                    <a:pt x="220" y="910"/>
                  </a:cubicBezTo>
                  <a:cubicBezTo>
                    <a:pt x="298" y="880"/>
                    <a:pt x="346" y="861"/>
                    <a:pt x="379" y="861"/>
                  </a:cubicBezTo>
                  <a:cubicBezTo>
                    <a:pt x="433" y="861"/>
                    <a:pt x="447" y="909"/>
                    <a:pt x="486" y="1035"/>
                  </a:cubicBezTo>
                  <a:cubicBezTo>
                    <a:pt x="549" y="1161"/>
                    <a:pt x="549" y="1223"/>
                    <a:pt x="753" y="1223"/>
                  </a:cubicBezTo>
                  <a:cubicBezTo>
                    <a:pt x="855" y="1223"/>
                    <a:pt x="832" y="1318"/>
                    <a:pt x="923" y="1318"/>
                  </a:cubicBezTo>
                  <a:cubicBezTo>
                    <a:pt x="943" y="1318"/>
                    <a:pt x="969" y="1313"/>
                    <a:pt x="1003" y="1302"/>
                  </a:cubicBezTo>
                  <a:cubicBezTo>
                    <a:pt x="1144" y="1223"/>
                    <a:pt x="1144" y="1223"/>
                    <a:pt x="1270" y="1161"/>
                  </a:cubicBezTo>
                  <a:cubicBezTo>
                    <a:pt x="1395" y="1098"/>
                    <a:pt x="1599" y="973"/>
                    <a:pt x="1599" y="831"/>
                  </a:cubicBezTo>
                  <a:cubicBezTo>
                    <a:pt x="1599" y="735"/>
                    <a:pt x="1636" y="602"/>
                    <a:pt x="1596" y="602"/>
                  </a:cubicBezTo>
                  <a:cubicBezTo>
                    <a:pt x="1584" y="602"/>
                    <a:pt x="1565" y="614"/>
                    <a:pt x="1536" y="643"/>
                  </a:cubicBezTo>
                  <a:cubicBezTo>
                    <a:pt x="1423" y="744"/>
                    <a:pt x="1321" y="854"/>
                    <a:pt x="1220" y="854"/>
                  </a:cubicBezTo>
                  <a:cubicBezTo>
                    <a:pt x="1195" y="854"/>
                    <a:pt x="1170" y="847"/>
                    <a:pt x="1144" y="831"/>
                  </a:cubicBezTo>
                  <a:cubicBezTo>
                    <a:pt x="1082" y="706"/>
                    <a:pt x="1003" y="643"/>
                    <a:pt x="1003" y="581"/>
                  </a:cubicBezTo>
                  <a:cubicBezTo>
                    <a:pt x="1003" y="440"/>
                    <a:pt x="1082" y="377"/>
                    <a:pt x="1144" y="314"/>
                  </a:cubicBezTo>
                  <a:cubicBezTo>
                    <a:pt x="1144" y="222"/>
                    <a:pt x="1069" y="164"/>
                    <a:pt x="1004" y="164"/>
                  </a:cubicBezTo>
                  <a:cubicBezTo>
                    <a:pt x="980" y="164"/>
                    <a:pt x="958" y="172"/>
                    <a:pt x="941" y="189"/>
                  </a:cubicBezTo>
                  <a:cubicBezTo>
                    <a:pt x="878" y="189"/>
                    <a:pt x="941" y="126"/>
                    <a:pt x="815" y="48"/>
                  </a:cubicBezTo>
                  <a:cubicBezTo>
                    <a:pt x="753" y="16"/>
                    <a:pt x="702" y="1"/>
                    <a:pt x="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4272;p93">
              <a:extLst>
                <a:ext uri="{FF2B5EF4-FFF2-40B4-BE49-F238E27FC236}">
                  <a16:creationId xmlns:a16="http://schemas.microsoft.com/office/drawing/2014/main" id="{E4D2077B-DACF-D81C-7F27-CBF7EF06DA6C}"/>
                </a:ext>
              </a:extLst>
            </p:cNvPr>
            <p:cNvSpPr/>
            <p:nvPr/>
          </p:nvSpPr>
          <p:spPr>
            <a:xfrm>
              <a:off x="2797850" y="2150950"/>
              <a:ext cx="17225" cy="8850"/>
            </a:xfrm>
            <a:custGeom>
              <a:avLst/>
              <a:gdLst/>
              <a:ahLst/>
              <a:cxnLst/>
              <a:rect l="l" t="t" r="r" b="b"/>
              <a:pathLst>
                <a:path w="689" h="354" extrusionOk="0">
                  <a:moveTo>
                    <a:pt x="124" y="0"/>
                  </a:moveTo>
                  <a:cubicBezTo>
                    <a:pt x="44" y="0"/>
                    <a:pt x="0" y="62"/>
                    <a:pt x="93" y="166"/>
                  </a:cubicBezTo>
                  <a:cubicBezTo>
                    <a:pt x="218" y="228"/>
                    <a:pt x="359" y="354"/>
                    <a:pt x="485" y="354"/>
                  </a:cubicBezTo>
                  <a:cubicBezTo>
                    <a:pt x="547" y="354"/>
                    <a:pt x="688" y="291"/>
                    <a:pt x="610" y="228"/>
                  </a:cubicBezTo>
                  <a:cubicBezTo>
                    <a:pt x="485" y="166"/>
                    <a:pt x="297" y="25"/>
                    <a:pt x="218" y="25"/>
                  </a:cubicBezTo>
                  <a:cubicBezTo>
                    <a:pt x="185" y="8"/>
                    <a:pt x="152"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4273;p93">
              <a:extLst>
                <a:ext uri="{FF2B5EF4-FFF2-40B4-BE49-F238E27FC236}">
                  <a16:creationId xmlns:a16="http://schemas.microsoft.com/office/drawing/2014/main" id="{C7C4BDA5-B570-4A40-A9C6-5341212E3B92}"/>
                </a:ext>
              </a:extLst>
            </p:cNvPr>
            <p:cNvSpPr/>
            <p:nvPr/>
          </p:nvSpPr>
          <p:spPr>
            <a:xfrm>
              <a:off x="4020000" y="2170000"/>
              <a:ext cx="323325" cy="282625"/>
            </a:xfrm>
            <a:custGeom>
              <a:avLst/>
              <a:gdLst/>
              <a:ahLst/>
              <a:cxnLst/>
              <a:rect l="l" t="t" r="r" b="b"/>
              <a:pathLst>
                <a:path w="12933" h="11305" extrusionOk="0">
                  <a:moveTo>
                    <a:pt x="5678" y="0"/>
                  </a:moveTo>
                  <a:cubicBezTo>
                    <a:pt x="5617" y="0"/>
                    <a:pt x="5550" y="275"/>
                    <a:pt x="5550" y="517"/>
                  </a:cubicBezTo>
                  <a:cubicBezTo>
                    <a:pt x="5487" y="767"/>
                    <a:pt x="5220" y="767"/>
                    <a:pt x="5017" y="767"/>
                  </a:cubicBezTo>
                  <a:cubicBezTo>
                    <a:pt x="4829" y="767"/>
                    <a:pt x="4766" y="705"/>
                    <a:pt x="4625" y="705"/>
                  </a:cubicBezTo>
                  <a:cubicBezTo>
                    <a:pt x="4476" y="754"/>
                    <a:pt x="4445" y="853"/>
                    <a:pt x="4407" y="853"/>
                  </a:cubicBezTo>
                  <a:cubicBezTo>
                    <a:pt x="4397" y="853"/>
                    <a:pt x="4387" y="846"/>
                    <a:pt x="4374" y="830"/>
                  </a:cubicBezTo>
                  <a:cubicBezTo>
                    <a:pt x="4233" y="830"/>
                    <a:pt x="3919" y="830"/>
                    <a:pt x="3716" y="767"/>
                  </a:cubicBezTo>
                  <a:cubicBezTo>
                    <a:pt x="3703" y="761"/>
                    <a:pt x="3693" y="758"/>
                    <a:pt x="3685" y="758"/>
                  </a:cubicBezTo>
                  <a:cubicBezTo>
                    <a:pt x="3615" y="758"/>
                    <a:pt x="3722" y="984"/>
                    <a:pt x="3778" y="1097"/>
                  </a:cubicBezTo>
                  <a:cubicBezTo>
                    <a:pt x="3815" y="1170"/>
                    <a:pt x="3696" y="1200"/>
                    <a:pt x="3566" y="1200"/>
                  </a:cubicBezTo>
                  <a:cubicBezTo>
                    <a:pt x="3473" y="1200"/>
                    <a:pt x="3376" y="1185"/>
                    <a:pt x="3324" y="1159"/>
                  </a:cubicBezTo>
                  <a:cubicBezTo>
                    <a:pt x="3313" y="1154"/>
                    <a:pt x="3298" y="1151"/>
                    <a:pt x="3280" y="1151"/>
                  </a:cubicBezTo>
                  <a:cubicBezTo>
                    <a:pt x="3080" y="1151"/>
                    <a:pt x="2460" y="1442"/>
                    <a:pt x="2274" y="1614"/>
                  </a:cubicBezTo>
                  <a:cubicBezTo>
                    <a:pt x="2180" y="1667"/>
                    <a:pt x="2139" y="1680"/>
                    <a:pt x="2117" y="1680"/>
                  </a:cubicBezTo>
                  <a:cubicBezTo>
                    <a:pt x="2096" y="1680"/>
                    <a:pt x="2094" y="1667"/>
                    <a:pt x="2080" y="1667"/>
                  </a:cubicBezTo>
                  <a:cubicBezTo>
                    <a:pt x="2070" y="1667"/>
                    <a:pt x="2054" y="1673"/>
                    <a:pt x="2023" y="1692"/>
                  </a:cubicBezTo>
                  <a:cubicBezTo>
                    <a:pt x="1960" y="1692"/>
                    <a:pt x="2023" y="1943"/>
                    <a:pt x="1960" y="1943"/>
                  </a:cubicBezTo>
                  <a:cubicBezTo>
                    <a:pt x="1945" y="1956"/>
                    <a:pt x="1924" y="1961"/>
                    <a:pt x="1902" y="1961"/>
                  </a:cubicBezTo>
                  <a:cubicBezTo>
                    <a:pt x="1812" y="1961"/>
                    <a:pt x="1681" y="1880"/>
                    <a:pt x="1631" y="1880"/>
                  </a:cubicBezTo>
                  <a:cubicBezTo>
                    <a:pt x="1568" y="1880"/>
                    <a:pt x="1819" y="2209"/>
                    <a:pt x="1882" y="2335"/>
                  </a:cubicBezTo>
                  <a:cubicBezTo>
                    <a:pt x="1908" y="2356"/>
                    <a:pt x="1845" y="2363"/>
                    <a:pt x="1745" y="2363"/>
                  </a:cubicBezTo>
                  <a:cubicBezTo>
                    <a:pt x="1544" y="2363"/>
                    <a:pt x="1192" y="2335"/>
                    <a:pt x="1098" y="2335"/>
                  </a:cubicBezTo>
                  <a:cubicBezTo>
                    <a:pt x="910" y="2335"/>
                    <a:pt x="910" y="2601"/>
                    <a:pt x="847" y="2601"/>
                  </a:cubicBezTo>
                  <a:cubicBezTo>
                    <a:pt x="847" y="2601"/>
                    <a:pt x="706" y="2664"/>
                    <a:pt x="581" y="2727"/>
                  </a:cubicBezTo>
                  <a:cubicBezTo>
                    <a:pt x="539" y="2774"/>
                    <a:pt x="489" y="2789"/>
                    <a:pt x="437" y="2789"/>
                  </a:cubicBezTo>
                  <a:cubicBezTo>
                    <a:pt x="335" y="2789"/>
                    <a:pt x="231" y="2727"/>
                    <a:pt x="189" y="2727"/>
                  </a:cubicBezTo>
                  <a:lnTo>
                    <a:pt x="314" y="3322"/>
                  </a:lnTo>
                  <a:cubicBezTo>
                    <a:pt x="314" y="3385"/>
                    <a:pt x="126" y="3573"/>
                    <a:pt x="64" y="3652"/>
                  </a:cubicBezTo>
                  <a:cubicBezTo>
                    <a:pt x="64" y="3714"/>
                    <a:pt x="189" y="3965"/>
                    <a:pt x="252" y="3965"/>
                  </a:cubicBezTo>
                  <a:cubicBezTo>
                    <a:pt x="393" y="3965"/>
                    <a:pt x="393" y="3902"/>
                    <a:pt x="518" y="3777"/>
                  </a:cubicBezTo>
                  <a:cubicBezTo>
                    <a:pt x="556" y="3736"/>
                    <a:pt x="590" y="3719"/>
                    <a:pt x="619" y="3719"/>
                  </a:cubicBezTo>
                  <a:cubicBezTo>
                    <a:pt x="735" y="3719"/>
                    <a:pt x="785" y="3981"/>
                    <a:pt x="785" y="4043"/>
                  </a:cubicBezTo>
                  <a:cubicBezTo>
                    <a:pt x="785" y="4117"/>
                    <a:pt x="715" y="4147"/>
                    <a:pt x="632" y="4147"/>
                  </a:cubicBezTo>
                  <a:cubicBezTo>
                    <a:pt x="573" y="4147"/>
                    <a:pt x="507" y="4132"/>
                    <a:pt x="455" y="4106"/>
                  </a:cubicBezTo>
                  <a:cubicBezTo>
                    <a:pt x="440" y="4071"/>
                    <a:pt x="423" y="4057"/>
                    <a:pt x="406" y="4057"/>
                  </a:cubicBezTo>
                  <a:cubicBezTo>
                    <a:pt x="351" y="4057"/>
                    <a:pt x="283" y="4184"/>
                    <a:pt x="189" y="4231"/>
                  </a:cubicBezTo>
                  <a:cubicBezTo>
                    <a:pt x="1" y="4357"/>
                    <a:pt x="314" y="4686"/>
                    <a:pt x="393" y="4827"/>
                  </a:cubicBezTo>
                  <a:cubicBezTo>
                    <a:pt x="518" y="5015"/>
                    <a:pt x="314" y="4952"/>
                    <a:pt x="189" y="5015"/>
                  </a:cubicBezTo>
                  <a:cubicBezTo>
                    <a:pt x="80" y="5070"/>
                    <a:pt x="208" y="5231"/>
                    <a:pt x="336" y="5231"/>
                  </a:cubicBezTo>
                  <a:cubicBezTo>
                    <a:pt x="355" y="5231"/>
                    <a:pt x="374" y="5227"/>
                    <a:pt x="393" y="5219"/>
                  </a:cubicBezTo>
                  <a:cubicBezTo>
                    <a:pt x="455" y="5141"/>
                    <a:pt x="785" y="4952"/>
                    <a:pt x="973" y="4890"/>
                  </a:cubicBezTo>
                  <a:cubicBezTo>
                    <a:pt x="989" y="4881"/>
                    <a:pt x="1006" y="4878"/>
                    <a:pt x="1023" y="4878"/>
                  </a:cubicBezTo>
                  <a:cubicBezTo>
                    <a:pt x="1132" y="4878"/>
                    <a:pt x="1231" y="5042"/>
                    <a:pt x="1176" y="5219"/>
                  </a:cubicBezTo>
                  <a:cubicBezTo>
                    <a:pt x="1176" y="5407"/>
                    <a:pt x="644" y="5344"/>
                    <a:pt x="455" y="5470"/>
                  </a:cubicBezTo>
                  <a:cubicBezTo>
                    <a:pt x="189" y="5532"/>
                    <a:pt x="393" y="5736"/>
                    <a:pt x="518" y="6003"/>
                  </a:cubicBezTo>
                  <a:cubicBezTo>
                    <a:pt x="581" y="6253"/>
                    <a:pt x="706" y="6191"/>
                    <a:pt x="847" y="6253"/>
                  </a:cubicBezTo>
                  <a:cubicBezTo>
                    <a:pt x="910" y="6316"/>
                    <a:pt x="910" y="6912"/>
                    <a:pt x="973" y="7100"/>
                  </a:cubicBezTo>
                  <a:cubicBezTo>
                    <a:pt x="990" y="7155"/>
                    <a:pt x="1006" y="7175"/>
                    <a:pt x="1026" y="7175"/>
                  </a:cubicBezTo>
                  <a:cubicBezTo>
                    <a:pt x="1079" y="7175"/>
                    <a:pt x="1153" y="7020"/>
                    <a:pt x="1302" y="6974"/>
                  </a:cubicBezTo>
                  <a:cubicBezTo>
                    <a:pt x="1325" y="6963"/>
                    <a:pt x="1345" y="6958"/>
                    <a:pt x="1365" y="6958"/>
                  </a:cubicBezTo>
                  <a:cubicBezTo>
                    <a:pt x="1455" y="6958"/>
                    <a:pt x="1527" y="7063"/>
                    <a:pt x="1694" y="7178"/>
                  </a:cubicBezTo>
                  <a:cubicBezTo>
                    <a:pt x="1882" y="7304"/>
                    <a:pt x="1882" y="7633"/>
                    <a:pt x="2023" y="7633"/>
                  </a:cubicBezTo>
                  <a:cubicBezTo>
                    <a:pt x="2148" y="7633"/>
                    <a:pt x="2415" y="7492"/>
                    <a:pt x="2477" y="7429"/>
                  </a:cubicBezTo>
                  <a:cubicBezTo>
                    <a:pt x="2540" y="7366"/>
                    <a:pt x="2415" y="6849"/>
                    <a:pt x="2666" y="6786"/>
                  </a:cubicBezTo>
                  <a:cubicBezTo>
                    <a:pt x="2689" y="6770"/>
                    <a:pt x="2717" y="6763"/>
                    <a:pt x="2747" y="6763"/>
                  </a:cubicBezTo>
                  <a:cubicBezTo>
                    <a:pt x="2982" y="6763"/>
                    <a:pt x="3387" y="7193"/>
                    <a:pt x="3387" y="7304"/>
                  </a:cubicBezTo>
                  <a:cubicBezTo>
                    <a:pt x="3449" y="7366"/>
                    <a:pt x="3261" y="7492"/>
                    <a:pt x="3136" y="7492"/>
                  </a:cubicBezTo>
                  <a:cubicBezTo>
                    <a:pt x="3057" y="7570"/>
                    <a:pt x="3136" y="7758"/>
                    <a:pt x="3261" y="8025"/>
                  </a:cubicBezTo>
                  <a:cubicBezTo>
                    <a:pt x="3387" y="8213"/>
                    <a:pt x="3136" y="8996"/>
                    <a:pt x="2995" y="9451"/>
                  </a:cubicBezTo>
                  <a:lnTo>
                    <a:pt x="2995" y="9529"/>
                  </a:lnTo>
                  <a:cubicBezTo>
                    <a:pt x="3136" y="9451"/>
                    <a:pt x="3198" y="9451"/>
                    <a:pt x="3261" y="9451"/>
                  </a:cubicBezTo>
                  <a:cubicBezTo>
                    <a:pt x="3590" y="9388"/>
                    <a:pt x="3449" y="9326"/>
                    <a:pt x="3653" y="9059"/>
                  </a:cubicBezTo>
                  <a:cubicBezTo>
                    <a:pt x="3703" y="8959"/>
                    <a:pt x="3819" y="8929"/>
                    <a:pt x="3947" y="8929"/>
                  </a:cubicBezTo>
                  <a:cubicBezTo>
                    <a:pt x="4140" y="8929"/>
                    <a:pt x="4362" y="8996"/>
                    <a:pt x="4437" y="8996"/>
                  </a:cubicBezTo>
                  <a:cubicBezTo>
                    <a:pt x="4625" y="8996"/>
                    <a:pt x="4954" y="8605"/>
                    <a:pt x="5158" y="8542"/>
                  </a:cubicBezTo>
                  <a:cubicBezTo>
                    <a:pt x="5179" y="8537"/>
                    <a:pt x="5199" y="8534"/>
                    <a:pt x="5217" y="8534"/>
                  </a:cubicBezTo>
                  <a:cubicBezTo>
                    <a:pt x="5410" y="8534"/>
                    <a:pt x="5421" y="8819"/>
                    <a:pt x="5550" y="8934"/>
                  </a:cubicBezTo>
                  <a:cubicBezTo>
                    <a:pt x="5573" y="8957"/>
                    <a:pt x="5592" y="8967"/>
                    <a:pt x="5608" y="8967"/>
                  </a:cubicBezTo>
                  <a:cubicBezTo>
                    <a:pt x="5677" y="8967"/>
                    <a:pt x="5687" y="8770"/>
                    <a:pt x="5738" y="8605"/>
                  </a:cubicBezTo>
                  <a:cubicBezTo>
                    <a:pt x="5738" y="8417"/>
                    <a:pt x="5800" y="8417"/>
                    <a:pt x="5941" y="8417"/>
                  </a:cubicBezTo>
                  <a:cubicBezTo>
                    <a:pt x="6067" y="8417"/>
                    <a:pt x="7368" y="9388"/>
                    <a:pt x="7634" y="9529"/>
                  </a:cubicBezTo>
                  <a:cubicBezTo>
                    <a:pt x="7901" y="9717"/>
                    <a:pt x="7697" y="9843"/>
                    <a:pt x="7760" y="10109"/>
                  </a:cubicBezTo>
                  <a:cubicBezTo>
                    <a:pt x="7838" y="10376"/>
                    <a:pt x="7963" y="10313"/>
                    <a:pt x="8355" y="10501"/>
                  </a:cubicBezTo>
                  <a:cubicBezTo>
                    <a:pt x="8684" y="10705"/>
                    <a:pt x="8935" y="11160"/>
                    <a:pt x="9202" y="11285"/>
                  </a:cubicBezTo>
                  <a:cubicBezTo>
                    <a:pt x="9230" y="11298"/>
                    <a:pt x="9259" y="11304"/>
                    <a:pt x="9289" y="11304"/>
                  </a:cubicBezTo>
                  <a:cubicBezTo>
                    <a:pt x="9538" y="11304"/>
                    <a:pt x="9831" y="10880"/>
                    <a:pt x="10111" y="10768"/>
                  </a:cubicBezTo>
                  <a:cubicBezTo>
                    <a:pt x="10180" y="10757"/>
                    <a:pt x="10235" y="10751"/>
                    <a:pt x="10282" y="10751"/>
                  </a:cubicBezTo>
                  <a:cubicBezTo>
                    <a:pt x="10499" y="10751"/>
                    <a:pt x="10534" y="10864"/>
                    <a:pt x="10973" y="11018"/>
                  </a:cubicBezTo>
                  <a:cubicBezTo>
                    <a:pt x="11161" y="11097"/>
                    <a:pt x="11365" y="11097"/>
                    <a:pt x="11490" y="11097"/>
                  </a:cubicBezTo>
                  <a:cubicBezTo>
                    <a:pt x="11490" y="10768"/>
                    <a:pt x="11490" y="10313"/>
                    <a:pt x="11616" y="10172"/>
                  </a:cubicBezTo>
                  <a:cubicBezTo>
                    <a:pt x="11819" y="10047"/>
                    <a:pt x="12070" y="10047"/>
                    <a:pt x="12070" y="9843"/>
                  </a:cubicBezTo>
                  <a:cubicBezTo>
                    <a:pt x="12070" y="9717"/>
                    <a:pt x="11819" y="9326"/>
                    <a:pt x="11945" y="9263"/>
                  </a:cubicBezTo>
                  <a:cubicBezTo>
                    <a:pt x="11955" y="9252"/>
                    <a:pt x="11975" y="9249"/>
                    <a:pt x="12001" y="9249"/>
                  </a:cubicBezTo>
                  <a:cubicBezTo>
                    <a:pt x="12049" y="9249"/>
                    <a:pt x="12116" y="9261"/>
                    <a:pt x="12179" y="9261"/>
                  </a:cubicBezTo>
                  <a:cubicBezTo>
                    <a:pt x="12280" y="9261"/>
                    <a:pt x="12369" y="9229"/>
                    <a:pt x="12337" y="9059"/>
                  </a:cubicBezTo>
                  <a:cubicBezTo>
                    <a:pt x="12337" y="8746"/>
                    <a:pt x="12070" y="8479"/>
                    <a:pt x="11945" y="8087"/>
                  </a:cubicBezTo>
                  <a:cubicBezTo>
                    <a:pt x="11819" y="7695"/>
                    <a:pt x="11490" y="7633"/>
                    <a:pt x="11490" y="7178"/>
                  </a:cubicBezTo>
                  <a:cubicBezTo>
                    <a:pt x="11490" y="6708"/>
                    <a:pt x="11553" y="5141"/>
                    <a:pt x="11224" y="4686"/>
                  </a:cubicBezTo>
                  <a:cubicBezTo>
                    <a:pt x="10973" y="4169"/>
                    <a:pt x="10832" y="4106"/>
                    <a:pt x="10973" y="3965"/>
                  </a:cubicBezTo>
                  <a:cubicBezTo>
                    <a:pt x="11098" y="3840"/>
                    <a:pt x="11365" y="3777"/>
                    <a:pt x="11365" y="3510"/>
                  </a:cubicBezTo>
                  <a:cubicBezTo>
                    <a:pt x="11365" y="3260"/>
                    <a:pt x="11490" y="2601"/>
                    <a:pt x="11678" y="2272"/>
                  </a:cubicBezTo>
                  <a:cubicBezTo>
                    <a:pt x="11945" y="1880"/>
                    <a:pt x="12007" y="1692"/>
                    <a:pt x="12148" y="1488"/>
                  </a:cubicBezTo>
                  <a:cubicBezTo>
                    <a:pt x="12337" y="1363"/>
                    <a:pt x="12728" y="1159"/>
                    <a:pt x="12791" y="971"/>
                  </a:cubicBezTo>
                  <a:cubicBezTo>
                    <a:pt x="12791" y="767"/>
                    <a:pt x="12932" y="767"/>
                    <a:pt x="12274" y="438"/>
                  </a:cubicBezTo>
                  <a:cubicBezTo>
                    <a:pt x="12211" y="705"/>
                    <a:pt x="12007" y="705"/>
                    <a:pt x="11819" y="830"/>
                  </a:cubicBezTo>
                  <a:cubicBezTo>
                    <a:pt x="11764" y="886"/>
                    <a:pt x="11691" y="910"/>
                    <a:pt x="11600" y="910"/>
                  </a:cubicBezTo>
                  <a:cubicBezTo>
                    <a:pt x="11459" y="910"/>
                    <a:pt x="11273" y="853"/>
                    <a:pt x="11036" y="767"/>
                  </a:cubicBezTo>
                  <a:cubicBezTo>
                    <a:pt x="10942" y="738"/>
                    <a:pt x="10852" y="725"/>
                    <a:pt x="10764" y="725"/>
                  </a:cubicBezTo>
                  <a:cubicBezTo>
                    <a:pt x="10480" y="725"/>
                    <a:pt x="10206" y="849"/>
                    <a:pt x="9860" y="909"/>
                  </a:cubicBezTo>
                  <a:cubicBezTo>
                    <a:pt x="9815" y="914"/>
                    <a:pt x="9772" y="916"/>
                    <a:pt x="9731" y="916"/>
                  </a:cubicBezTo>
                  <a:cubicBezTo>
                    <a:pt x="9285" y="916"/>
                    <a:pt x="9054" y="620"/>
                    <a:pt x="8810" y="376"/>
                  </a:cubicBezTo>
                  <a:cubicBezTo>
                    <a:pt x="8663" y="272"/>
                    <a:pt x="8578" y="226"/>
                    <a:pt x="8511" y="226"/>
                  </a:cubicBezTo>
                  <a:cubicBezTo>
                    <a:pt x="8455" y="226"/>
                    <a:pt x="8412" y="257"/>
                    <a:pt x="8355" y="313"/>
                  </a:cubicBezTo>
                  <a:cubicBezTo>
                    <a:pt x="8293" y="344"/>
                    <a:pt x="8210" y="360"/>
                    <a:pt x="8128" y="360"/>
                  </a:cubicBezTo>
                  <a:cubicBezTo>
                    <a:pt x="8046" y="360"/>
                    <a:pt x="7963" y="344"/>
                    <a:pt x="7901" y="313"/>
                  </a:cubicBezTo>
                  <a:cubicBezTo>
                    <a:pt x="7760" y="250"/>
                    <a:pt x="6913" y="187"/>
                    <a:pt x="6851" y="125"/>
                  </a:cubicBezTo>
                  <a:cubicBezTo>
                    <a:pt x="6809" y="125"/>
                    <a:pt x="6739" y="62"/>
                    <a:pt x="6656" y="62"/>
                  </a:cubicBezTo>
                  <a:cubicBezTo>
                    <a:pt x="6614" y="62"/>
                    <a:pt x="6568" y="78"/>
                    <a:pt x="6521" y="125"/>
                  </a:cubicBezTo>
                  <a:cubicBezTo>
                    <a:pt x="6396" y="187"/>
                    <a:pt x="6396" y="313"/>
                    <a:pt x="6192" y="313"/>
                  </a:cubicBezTo>
                  <a:cubicBezTo>
                    <a:pt x="6161" y="329"/>
                    <a:pt x="6141" y="336"/>
                    <a:pt x="6129" y="336"/>
                  </a:cubicBezTo>
                  <a:cubicBezTo>
                    <a:pt x="6090" y="336"/>
                    <a:pt x="6114" y="266"/>
                    <a:pt x="6067" y="125"/>
                  </a:cubicBezTo>
                  <a:cubicBezTo>
                    <a:pt x="6054" y="83"/>
                    <a:pt x="6041" y="67"/>
                    <a:pt x="6029" y="67"/>
                  </a:cubicBezTo>
                  <a:cubicBezTo>
                    <a:pt x="5979" y="67"/>
                    <a:pt x="5929" y="326"/>
                    <a:pt x="5879" y="376"/>
                  </a:cubicBezTo>
                  <a:cubicBezTo>
                    <a:pt x="5800" y="376"/>
                    <a:pt x="5738" y="376"/>
                    <a:pt x="5738" y="125"/>
                  </a:cubicBezTo>
                  <a:cubicBezTo>
                    <a:pt x="5721" y="37"/>
                    <a:pt x="5700" y="0"/>
                    <a:pt x="56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4274;p93">
              <a:extLst>
                <a:ext uri="{FF2B5EF4-FFF2-40B4-BE49-F238E27FC236}">
                  <a16:creationId xmlns:a16="http://schemas.microsoft.com/office/drawing/2014/main" id="{E1C0FB50-A941-5BB7-4176-26F92FC999ED}"/>
                </a:ext>
              </a:extLst>
            </p:cNvPr>
            <p:cNvSpPr/>
            <p:nvPr/>
          </p:nvSpPr>
          <p:spPr>
            <a:xfrm>
              <a:off x="3920875" y="2256175"/>
              <a:ext cx="80450" cy="52725"/>
            </a:xfrm>
            <a:custGeom>
              <a:avLst/>
              <a:gdLst/>
              <a:ahLst/>
              <a:cxnLst/>
              <a:rect l="l" t="t" r="r" b="b"/>
              <a:pathLst>
                <a:path w="3218" h="2109" extrusionOk="0">
                  <a:moveTo>
                    <a:pt x="1740" y="1"/>
                  </a:moveTo>
                  <a:cubicBezTo>
                    <a:pt x="1677" y="63"/>
                    <a:pt x="1677" y="267"/>
                    <a:pt x="1615" y="330"/>
                  </a:cubicBezTo>
                  <a:cubicBezTo>
                    <a:pt x="1597" y="344"/>
                    <a:pt x="1580" y="349"/>
                    <a:pt x="1564" y="349"/>
                  </a:cubicBezTo>
                  <a:cubicBezTo>
                    <a:pt x="1535" y="349"/>
                    <a:pt x="1507" y="334"/>
                    <a:pt x="1481" y="334"/>
                  </a:cubicBezTo>
                  <a:cubicBezTo>
                    <a:pt x="1457" y="334"/>
                    <a:pt x="1434" y="346"/>
                    <a:pt x="1411" y="393"/>
                  </a:cubicBezTo>
                  <a:cubicBezTo>
                    <a:pt x="1411" y="455"/>
                    <a:pt x="1411" y="596"/>
                    <a:pt x="1286" y="596"/>
                  </a:cubicBezTo>
                  <a:cubicBezTo>
                    <a:pt x="1223" y="596"/>
                    <a:pt x="1223" y="596"/>
                    <a:pt x="1082" y="659"/>
                  </a:cubicBezTo>
                  <a:lnTo>
                    <a:pt x="627" y="659"/>
                  </a:lnTo>
                  <a:cubicBezTo>
                    <a:pt x="565" y="659"/>
                    <a:pt x="565" y="784"/>
                    <a:pt x="298" y="784"/>
                  </a:cubicBezTo>
                  <a:cubicBezTo>
                    <a:pt x="198" y="784"/>
                    <a:pt x="125" y="774"/>
                    <a:pt x="79" y="774"/>
                  </a:cubicBezTo>
                  <a:cubicBezTo>
                    <a:pt x="10" y="774"/>
                    <a:pt x="0" y="797"/>
                    <a:pt x="47" y="910"/>
                  </a:cubicBezTo>
                  <a:cubicBezTo>
                    <a:pt x="47" y="988"/>
                    <a:pt x="235" y="988"/>
                    <a:pt x="361" y="988"/>
                  </a:cubicBezTo>
                  <a:cubicBezTo>
                    <a:pt x="408" y="1009"/>
                    <a:pt x="460" y="1016"/>
                    <a:pt x="514" y="1016"/>
                  </a:cubicBezTo>
                  <a:cubicBezTo>
                    <a:pt x="622" y="1016"/>
                    <a:pt x="737" y="988"/>
                    <a:pt x="831" y="988"/>
                  </a:cubicBezTo>
                  <a:cubicBezTo>
                    <a:pt x="906" y="941"/>
                    <a:pt x="959" y="878"/>
                    <a:pt x="1016" y="878"/>
                  </a:cubicBezTo>
                  <a:cubicBezTo>
                    <a:pt x="1054" y="878"/>
                    <a:pt x="1094" y="906"/>
                    <a:pt x="1145" y="988"/>
                  </a:cubicBezTo>
                  <a:cubicBezTo>
                    <a:pt x="1286" y="1114"/>
                    <a:pt x="1348" y="1239"/>
                    <a:pt x="1286" y="1302"/>
                  </a:cubicBezTo>
                  <a:cubicBezTo>
                    <a:pt x="1286" y="1443"/>
                    <a:pt x="1286" y="1443"/>
                    <a:pt x="1348" y="1568"/>
                  </a:cubicBezTo>
                  <a:cubicBezTo>
                    <a:pt x="1411" y="1772"/>
                    <a:pt x="1348" y="1835"/>
                    <a:pt x="1348" y="1960"/>
                  </a:cubicBezTo>
                  <a:cubicBezTo>
                    <a:pt x="1348" y="2010"/>
                    <a:pt x="1388" y="2109"/>
                    <a:pt x="1536" y="2109"/>
                  </a:cubicBezTo>
                  <a:cubicBezTo>
                    <a:pt x="1575" y="2109"/>
                    <a:pt x="1622" y="2102"/>
                    <a:pt x="1677" y="2085"/>
                  </a:cubicBezTo>
                  <a:cubicBezTo>
                    <a:pt x="2007" y="2023"/>
                    <a:pt x="2007" y="1897"/>
                    <a:pt x="2069" y="1772"/>
                  </a:cubicBezTo>
                  <a:cubicBezTo>
                    <a:pt x="2132" y="1568"/>
                    <a:pt x="2195" y="1443"/>
                    <a:pt x="2320" y="1443"/>
                  </a:cubicBezTo>
                  <a:cubicBezTo>
                    <a:pt x="2346" y="1422"/>
                    <a:pt x="2378" y="1415"/>
                    <a:pt x="2410" y="1415"/>
                  </a:cubicBezTo>
                  <a:cubicBezTo>
                    <a:pt x="2475" y="1415"/>
                    <a:pt x="2545" y="1443"/>
                    <a:pt x="2587" y="1443"/>
                  </a:cubicBezTo>
                  <a:cubicBezTo>
                    <a:pt x="2712" y="1380"/>
                    <a:pt x="2649" y="1302"/>
                    <a:pt x="2853" y="1302"/>
                  </a:cubicBezTo>
                  <a:cubicBezTo>
                    <a:pt x="2935" y="1302"/>
                    <a:pt x="3020" y="1317"/>
                    <a:pt x="3084" y="1317"/>
                  </a:cubicBezTo>
                  <a:cubicBezTo>
                    <a:pt x="3168" y="1317"/>
                    <a:pt x="3218" y="1292"/>
                    <a:pt x="3182" y="1176"/>
                  </a:cubicBezTo>
                  <a:cubicBezTo>
                    <a:pt x="3104" y="988"/>
                    <a:pt x="2853" y="910"/>
                    <a:pt x="2790" y="784"/>
                  </a:cubicBezTo>
                  <a:cubicBezTo>
                    <a:pt x="2790" y="659"/>
                    <a:pt x="2853" y="596"/>
                    <a:pt x="2712" y="518"/>
                  </a:cubicBezTo>
                  <a:cubicBezTo>
                    <a:pt x="2587" y="518"/>
                    <a:pt x="2195" y="518"/>
                    <a:pt x="2132" y="455"/>
                  </a:cubicBezTo>
                  <a:cubicBezTo>
                    <a:pt x="2069" y="455"/>
                    <a:pt x="1866" y="455"/>
                    <a:pt x="1866" y="267"/>
                  </a:cubicBezTo>
                  <a:cubicBezTo>
                    <a:pt x="1866" y="126"/>
                    <a:pt x="1803" y="1"/>
                    <a:pt x="1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4275;p93">
              <a:extLst>
                <a:ext uri="{FF2B5EF4-FFF2-40B4-BE49-F238E27FC236}">
                  <a16:creationId xmlns:a16="http://schemas.microsoft.com/office/drawing/2014/main" id="{348E9C67-FB3A-AFAE-B149-F5925421021A}"/>
                </a:ext>
              </a:extLst>
            </p:cNvPr>
            <p:cNvSpPr/>
            <p:nvPr/>
          </p:nvSpPr>
          <p:spPr>
            <a:xfrm>
              <a:off x="3996900" y="2258925"/>
              <a:ext cx="21175" cy="14150"/>
            </a:xfrm>
            <a:custGeom>
              <a:avLst/>
              <a:gdLst/>
              <a:ahLst/>
              <a:cxnLst/>
              <a:rect l="l" t="t" r="r" b="b"/>
              <a:pathLst>
                <a:path w="847" h="566" extrusionOk="0">
                  <a:moveTo>
                    <a:pt x="690" y="1"/>
                  </a:moveTo>
                  <a:cubicBezTo>
                    <a:pt x="680" y="1"/>
                    <a:pt x="669" y="6"/>
                    <a:pt x="658" y="16"/>
                  </a:cubicBezTo>
                  <a:cubicBezTo>
                    <a:pt x="658" y="95"/>
                    <a:pt x="658" y="157"/>
                    <a:pt x="533" y="157"/>
                  </a:cubicBezTo>
                  <a:cubicBezTo>
                    <a:pt x="390" y="113"/>
                    <a:pt x="217" y="62"/>
                    <a:pt x="126" y="62"/>
                  </a:cubicBezTo>
                  <a:cubicBezTo>
                    <a:pt x="87" y="62"/>
                    <a:pt x="63" y="71"/>
                    <a:pt x="63" y="95"/>
                  </a:cubicBezTo>
                  <a:cubicBezTo>
                    <a:pt x="0" y="157"/>
                    <a:pt x="0" y="283"/>
                    <a:pt x="63" y="345"/>
                  </a:cubicBezTo>
                  <a:cubicBezTo>
                    <a:pt x="63" y="461"/>
                    <a:pt x="115" y="566"/>
                    <a:pt x="169" y="566"/>
                  </a:cubicBezTo>
                  <a:cubicBezTo>
                    <a:pt x="181" y="566"/>
                    <a:pt x="193" y="560"/>
                    <a:pt x="204" y="549"/>
                  </a:cubicBezTo>
                  <a:cubicBezTo>
                    <a:pt x="329" y="486"/>
                    <a:pt x="392" y="408"/>
                    <a:pt x="455" y="408"/>
                  </a:cubicBezTo>
                  <a:cubicBezTo>
                    <a:pt x="472" y="425"/>
                    <a:pt x="485" y="432"/>
                    <a:pt x="497" y="432"/>
                  </a:cubicBezTo>
                  <a:cubicBezTo>
                    <a:pt x="539" y="432"/>
                    <a:pt x="560" y="345"/>
                    <a:pt x="658" y="345"/>
                  </a:cubicBezTo>
                  <a:cubicBezTo>
                    <a:pt x="721" y="345"/>
                    <a:pt x="847" y="345"/>
                    <a:pt x="847" y="220"/>
                  </a:cubicBezTo>
                  <a:cubicBezTo>
                    <a:pt x="794" y="116"/>
                    <a:pt x="742" y="1"/>
                    <a:pt x="6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4276;p93">
              <a:extLst>
                <a:ext uri="{FF2B5EF4-FFF2-40B4-BE49-F238E27FC236}">
                  <a16:creationId xmlns:a16="http://schemas.microsoft.com/office/drawing/2014/main" id="{5E319C15-5A35-0B73-AFA7-89D4D1342BE2}"/>
                </a:ext>
              </a:extLst>
            </p:cNvPr>
            <p:cNvSpPr/>
            <p:nvPr/>
          </p:nvSpPr>
          <p:spPr>
            <a:xfrm>
              <a:off x="3996900" y="2303600"/>
              <a:ext cx="26275" cy="24325"/>
            </a:xfrm>
            <a:custGeom>
              <a:avLst/>
              <a:gdLst/>
              <a:ahLst/>
              <a:cxnLst/>
              <a:rect l="l" t="t" r="r" b="b"/>
              <a:pathLst>
                <a:path w="1051" h="973" extrusionOk="0">
                  <a:moveTo>
                    <a:pt x="267" y="0"/>
                  </a:moveTo>
                  <a:cubicBezTo>
                    <a:pt x="204" y="0"/>
                    <a:pt x="141" y="188"/>
                    <a:pt x="204" y="267"/>
                  </a:cubicBezTo>
                  <a:cubicBezTo>
                    <a:pt x="235" y="330"/>
                    <a:pt x="184" y="330"/>
                    <a:pt x="126" y="330"/>
                  </a:cubicBezTo>
                  <a:cubicBezTo>
                    <a:pt x="67" y="330"/>
                    <a:pt x="0" y="330"/>
                    <a:pt x="0" y="392"/>
                  </a:cubicBezTo>
                  <a:cubicBezTo>
                    <a:pt x="0" y="518"/>
                    <a:pt x="0" y="580"/>
                    <a:pt x="204" y="659"/>
                  </a:cubicBezTo>
                  <a:cubicBezTo>
                    <a:pt x="329" y="721"/>
                    <a:pt x="329" y="909"/>
                    <a:pt x="392" y="972"/>
                  </a:cubicBezTo>
                  <a:cubicBezTo>
                    <a:pt x="442" y="972"/>
                    <a:pt x="452" y="892"/>
                    <a:pt x="559" y="892"/>
                  </a:cubicBezTo>
                  <a:cubicBezTo>
                    <a:pt x="585" y="892"/>
                    <a:pt x="618" y="897"/>
                    <a:pt x="658" y="909"/>
                  </a:cubicBezTo>
                  <a:cubicBezTo>
                    <a:pt x="784" y="909"/>
                    <a:pt x="847" y="972"/>
                    <a:pt x="988" y="972"/>
                  </a:cubicBezTo>
                  <a:cubicBezTo>
                    <a:pt x="1050" y="909"/>
                    <a:pt x="1050" y="847"/>
                    <a:pt x="988" y="721"/>
                  </a:cubicBezTo>
                  <a:cubicBezTo>
                    <a:pt x="847" y="580"/>
                    <a:pt x="847" y="518"/>
                    <a:pt x="721" y="392"/>
                  </a:cubicBezTo>
                  <a:cubicBezTo>
                    <a:pt x="596" y="188"/>
                    <a:pt x="329"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4277;p93">
              <a:extLst>
                <a:ext uri="{FF2B5EF4-FFF2-40B4-BE49-F238E27FC236}">
                  <a16:creationId xmlns:a16="http://schemas.microsoft.com/office/drawing/2014/main" id="{3522F00C-D8FA-11F4-D4CC-7D2780336028}"/>
                </a:ext>
              </a:extLst>
            </p:cNvPr>
            <p:cNvSpPr/>
            <p:nvPr/>
          </p:nvSpPr>
          <p:spPr>
            <a:xfrm>
              <a:off x="3918525" y="2315700"/>
              <a:ext cx="102125" cy="94550"/>
            </a:xfrm>
            <a:custGeom>
              <a:avLst/>
              <a:gdLst/>
              <a:ahLst/>
              <a:cxnLst/>
              <a:rect l="l" t="t" r="r" b="b"/>
              <a:pathLst>
                <a:path w="4085" h="3782" extrusionOk="0">
                  <a:moveTo>
                    <a:pt x="1747" y="0"/>
                  </a:moveTo>
                  <a:cubicBezTo>
                    <a:pt x="1679" y="0"/>
                    <a:pt x="1493" y="186"/>
                    <a:pt x="1442" y="237"/>
                  </a:cubicBezTo>
                  <a:cubicBezTo>
                    <a:pt x="1442" y="300"/>
                    <a:pt x="1239" y="300"/>
                    <a:pt x="1050" y="363"/>
                  </a:cubicBezTo>
                  <a:cubicBezTo>
                    <a:pt x="925" y="363"/>
                    <a:pt x="988" y="567"/>
                    <a:pt x="925" y="692"/>
                  </a:cubicBezTo>
                  <a:cubicBezTo>
                    <a:pt x="910" y="699"/>
                    <a:pt x="897" y="701"/>
                    <a:pt x="885" y="701"/>
                  </a:cubicBezTo>
                  <a:cubicBezTo>
                    <a:pt x="783" y="701"/>
                    <a:pt x="777" y="488"/>
                    <a:pt x="721" y="488"/>
                  </a:cubicBezTo>
                  <a:cubicBezTo>
                    <a:pt x="721" y="567"/>
                    <a:pt x="659" y="755"/>
                    <a:pt x="659" y="880"/>
                  </a:cubicBezTo>
                  <a:cubicBezTo>
                    <a:pt x="659" y="984"/>
                    <a:pt x="590" y="1045"/>
                    <a:pt x="523" y="1045"/>
                  </a:cubicBezTo>
                  <a:cubicBezTo>
                    <a:pt x="499" y="1045"/>
                    <a:pt x="475" y="1038"/>
                    <a:pt x="455" y="1021"/>
                  </a:cubicBezTo>
                  <a:cubicBezTo>
                    <a:pt x="392" y="958"/>
                    <a:pt x="204" y="629"/>
                    <a:pt x="63" y="629"/>
                  </a:cubicBezTo>
                  <a:cubicBezTo>
                    <a:pt x="0" y="629"/>
                    <a:pt x="267" y="1209"/>
                    <a:pt x="267" y="1350"/>
                  </a:cubicBezTo>
                  <a:cubicBezTo>
                    <a:pt x="267" y="1413"/>
                    <a:pt x="63" y="1538"/>
                    <a:pt x="0" y="1601"/>
                  </a:cubicBezTo>
                  <a:cubicBezTo>
                    <a:pt x="0" y="1664"/>
                    <a:pt x="204" y="1805"/>
                    <a:pt x="329" y="1805"/>
                  </a:cubicBezTo>
                  <a:cubicBezTo>
                    <a:pt x="455" y="1805"/>
                    <a:pt x="533" y="1867"/>
                    <a:pt x="533" y="1993"/>
                  </a:cubicBezTo>
                  <a:cubicBezTo>
                    <a:pt x="533" y="2134"/>
                    <a:pt x="784" y="2197"/>
                    <a:pt x="925" y="2322"/>
                  </a:cubicBezTo>
                  <a:cubicBezTo>
                    <a:pt x="988" y="2385"/>
                    <a:pt x="847" y="2526"/>
                    <a:pt x="784" y="2651"/>
                  </a:cubicBezTo>
                  <a:cubicBezTo>
                    <a:pt x="721" y="2839"/>
                    <a:pt x="659" y="2839"/>
                    <a:pt x="533" y="2839"/>
                  </a:cubicBezTo>
                  <a:cubicBezTo>
                    <a:pt x="455" y="2839"/>
                    <a:pt x="533" y="3043"/>
                    <a:pt x="533" y="3231"/>
                  </a:cubicBezTo>
                  <a:cubicBezTo>
                    <a:pt x="533" y="3372"/>
                    <a:pt x="329" y="3498"/>
                    <a:pt x="329" y="3560"/>
                  </a:cubicBezTo>
                  <a:cubicBezTo>
                    <a:pt x="267" y="3701"/>
                    <a:pt x="455" y="3764"/>
                    <a:pt x="596" y="3764"/>
                  </a:cubicBezTo>
                  <a:cubicBezTo>
                    <a:pt x="608" y="3776"/>
                    <a:pt x="617" y="3781"/>
                    <a:pt x="625" y="3781"/>
                  </a:cubicBezTo>
                  <a:cubicBezTo>
                    <a:pt x="659" y="3781"/>
                    <a:pt x="659" y="3687"/>
                    <a:pt x="659" y="3623"/>
                  </a:cubicBezTo>
                  <a:cubicBezTo>
                    <a:pt x="659" y="3560"/>
                    <a:pt x="847" y="3498"/>
                    <a:pt x="847" y="3372"/>
                  </a:cubicBezTo>
                  <a:cubicBezTo>
                    <a:pt x="847" y="3310"/>
                    <a:pt x="925" y="3168"/>
                    <a:pt x="1050" y="3106"/>
                  </a:cubicBezTo>
                  <a:cubicBezTo>
                    <a:pt x="1176" y="3043"/>
                    <a:pt x="1050" y="2918"/>
                    <a:pt x="1050" y="2777"/>
                  </a:cubicBezTo>
                  <a:cubicBezTo>
                    <a:pt x="1050" y="2651"/>
                    <a:pt x="1113" y="2589"/>
                    <a:pt x="1113" y="2447"/>
                  </a:cubicBezTo>
                  <a:cubicBezTo>
                    <a:pt x="1113" y="2322"/>
                    <a:pt x="1239" y="2197"/>
                    <a:pt x="1380" y="2056"/>
                  </a:cubicBezTo>
                  <a:cubicBezTo>
                    <a:pt x="1421" y="2014"/>
                    <a:pt x="1479" y="2000"/>
                    <a:pt x="1539" y="2000"/>
                  </a:cubicBezTo>
                  <a:cubicBezTo>
                    <a:pt x="1660" y="2000"/>
                    <a:pt x="1792" y="2056"/>
                    <a:pt x="1834" y="2056"/>
                  </a:cubicBezTo>
                  <a:cubicBezTo>
                    <a:pt x="1897" y="2056"/>
                    <a:pt x="1960" y="2056"/>
                    <a:pt x="2101" y="1930"/>
                  </a:cubicBezTo>
                  <a:cubicBezTo>
                    <a:pt x="2142" y="1888"/>
                    <a:pt x="2163" y="1874"/>
                    <a:pt x="2175" y="1874"/>
                  </a:cubicBezTo>
                  <a:cubicBezTo>
                    <a:pt x="2198" y="1874"/>
                    <a:pt x="2184" y="1930"/>
                    <a:pt x="2226" y="1930"/>
                  </a:cubicBezTo>
                  <a:cubicBezTo>
                    <a:pt x="2262" y="1966"/>
                    <a:pt x="2345" y="2003"/>
                    <a:pt x="2433" y="2003"/>
                  </a:cubicBezTo>
                  <a:cubicBezTo>
                    <a:pt x="2498" y="2003"/>
                    <a:pt x="2565" y="1983"/>
                    <a:pt x="2618" y="1930"/>
                  </a:cubicBezTo>
                  <a:cubicBezTo>
                    <a:pt x="2681" y="1805"/>
                    <a:pt x="2618" y="1664"/>
                    <a:pt x="2681" y="1601"/>
                  </a:cubicBezTo>
                  <a:cubicBezTo>
                    <a:pt x="2690" y="1581"/>
                    <a:pt x="2699" y="1573"/>
                    <a:pt x="2706" y="1573"/>
                  </a:cubicBezTo>
                  <a:cubicBezTo>
                    <a:pt x="2745" y="1573"/>
                    <a:pt x="2753" y="1815"/>
                    <a:pt x="2806" y="1867"/>
                  </a:cubicBezTo>
                  <a:cubicBezTo>
                    <a:pt x="2816" y="1872"/>
                    <a:pt x="2826" y="1874"/>
                    <a:pt x="2835" y="1874"/>
                  </a:cubicBezTo>
                  <a:cubicBezTo>
                    <a:pt x="2947" y="1874"/>
                    <a:pt x="2947" y="1529"/>
                    <a:pt x="2947" y="1413"/>
                  </a:cubicBezTo>
                  <a:cubicBezTo>
                    <a:pt x="2884" y="1209"/>
                    <a:pt x="2947" y="1272"/>
                    <a:pt x="2947" y="1209"/>
                  </a:cubicBezTo>
                  <a:cubicBezTo>
                    <a:pt x="2947" y="1209"/>
                    <a:pt x="3072" y="1350"/>
                    <a:pt x="3198" y="1413"/>
                  </a:cubicBezTo>
                  <a:cubicBezTo>
                    <a:pt x="3212" y="1419"/>
                    <a:pt x="3226" y="1422"/>
                    <a:pt x="3239" y="1422"/>
                  </a:cubicBezTo>
                  <a:cubicBezTo>
                    <a:pt x="3352" y="1422"/>
                    <a:pt x="3408" y="1196"/>
                    <a:pt x="3464" y="1084"/>
                  </a:cubicBezTo>
                  <a:cubicBezTo>
                    <a:pt x="3464" y="1067"/>
                    <a:pt x="3469" y="1059"/>
                    <a:pt x="3477" y="1059"/>
                  </a:cubicBezTo>
                  <a:cubicBezTo>
                    <a:pt x="3498" y="1059"/>
                    <a:pt x="3544" y="1117"/>
                    <a:pt x="3590" y="1209"/>
                  </a:cubicBezTo>
                  <a:cubicBezTo>
                    <a:pt x="3617" y="1221"/>
                    <a:pt x="3638" y="1226"/>
                    <a:pt x="3656" y="1226"/>
                  </a:cubicBezTo>
                  <a:cubicBezTo>
                    <a:pt x="3731" y="1226"/>
                    <a:pt x="3731" y="1135"/>
                    <a:pt x="3731" y="1084"/>
                  </a:cubicBezTo>
                  <a:cubicBezTo>
                    <a:pt x="3731" y="1065"/>
                    <a:pt x="3736" y="1058"/>
                    <a:pt x="3748" y="1058"/>
                  </a:cubicBezTo>
                  <a:cubicBezTo>
                    <a:pt x="3778" y="1058"/>
                    <a:pt x="3849" y="1102"/>
                    <a:pt x="3982" y="1146"/>
                  </a:cubicBezTo>
                  <a:cubicBezTo>
                    <a:pt x="4001" y="1155"/>
                    <a:pt x="4015" y="1159"/>
                    <a:pt x="4024" y="1159"/>
                  </a:cubicBezTo>
                  <a:cubicBezTo>
                    <a:pt x="4085" y="1159"/>
                    <a:pt x="3965" y="1002"/>
                    <a:pt x="3856" y="880"/>
                  </a:cubicBezTo>
                  <a:cubicBezTo>
                    <a:pt x="3731" y="755"/>
                    <a:pt x="3464" y="755"/>
                    <a:pt x="3402" y="629"/>
                  </a:cubicBezTo>
                  <a:cubicBezTo>
                    <a:pt x="3339" y="488"/>
                    <a:pt x="3276" y="363"/>
                    <a:pt x="3135" y="300"/>
                  </a:cubicBezTo>
                  <a:cubicBezTo>
                    <a:pt x="3010" y="300"/>
                    <a:pt x="3010" y="300"/>
                    <a:pt x="3010" y="237"/>
                  </a:cubicBezTo>
                  <a:cubicBezTo>
                    <a:pt x="3010" y="96"/>
                    <a:pt x="2743" y="96"/>
                    <a:pt x="2555" y="96"/>
                  </a:cubicBezTo>
                  <a:cubicBezTo>
                    <a:pt x="2537" y="88"/>
                    <a:pt x="2520" y="84"/>
                    <a:pt x="2504" y="84"/>
                  </a:cubicBezTo>
                  <a:cubicBezTo>
                    <a:pt x="2398" y="84"/>
                    <a:pt x="2343" y="246"/>
                    <a:pt x="2289" y="300"/>
                  </a:cubicBezTo>
                  <a:cubicBezTo>
                    <a:pt x="2268" y="342"/>
                    <a:pt x="2240" y="356"/>
                    <a:pt x="2205" y="356"/>
                  </a:cubicBezTo>
                  <a:cubicBezTo>
                    <a:pt x="2134" y="356"/>
                    <a:pt x="2033" y="300"/>
                    <a:pt x="1897" y="300"/>
                  </a:cubicBezTo>
                  <a:cubicBezTo>
                    <a:pt x="1709" y="237"/>
                    <a:pt x="1771" y="175"/>
                    <a:pt x="1771" y="34"/>
                  </a:cubicBezTo>
                  <a:cubicBezTo>
                    <a:pt x="1771" y="10"/>
                    <a:pt x="1762" y="0"/>
                    <a:pt x="17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4278;p93">
              <a:extLst>
                <a:ext uri="{FF2B5EF4-FFF2-40B4-BE49-F238E27FC236}">
                  <a16:creationId xmlns:a16="http://schemas.microsoft.com/office/drawing/2014/main" id="{848AFB96-F106-103E-CB8B-5386FC1AA036}"/>
                </a:ext>
              </a:extLst>
            </p:cNvPr>
            <p:cNvSpPr/>
            <p:nvPr/>
          </p:nvSpPr>
          <p:spPr>
            <a:xfrm>
              <a:off x="4060775" y="2378825"/>
              <a:ext cx="8250" cy="9350"/>
            </a:xfrm>
            <a:custGeom>
              <a:avLst/>
              <a:gdLst/>
              <a:ahLst/>
              <a:cxnLst/>
              <a:rect l="l" t="t" r="r" b="b"/>
              <a:pathLst>
                <a:path w="330" h="374" extrusionOk="0">
                  <a:moveTo>
                    <a:pt x="251" y="1"/>
                  </a:moveTo>
                  <a:cubicBezTo>
                    <a:pt x="188" y="1"/>
                    <a:pt x="0" y="64"/>
                    <a:pt x="63" y="189"/>
                  </a:cubicBezTo>
                  <a:cubicBezTo>
                    <a:pt x="107" y="277"/>
                    <a:pt x="151" y="373"/>
                    <a:pt x="195" y="373"/>
                  </a:cubicBezTo>
                  <a:cubicBezTo>
                    <a:pt x="214" y="373"/>
                    <a:pt x="232" y="356"/>
                    <a:pt x="251" y="314"/>
                  </a:cubicBezTo>
                  <a:cubicBezTo>
                    <a:pt x="329" y="189"/>
                    <a:pt x="329"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4279;p93">
              <a:extLst>
                <a:ext uri="{FF2B5EF4-FFF2-40B4-BE49-F238E27FC236}">
                  <a16:creationId xmlns:a16="http://schemas.microsoft.com/office/drawing/2014/main" id="{B1CC2C4A-BD45-00FD-1838-9C6D0D8D273D}"/>
                </a:ext>
              </a:extLst>
            </p:cNvPr>
            <p:cNvSpPr/>
            <p:nvPr/>
          </p:nvSpPr>
          <p:spPr>
            <a:xfrm>
              <a:off x="3301350" y="2819725"/>
              <a:ext cx="819775" cy="776050"/>
            </a:xfrm>
            <a:custGeom>
              <a:avLst/>
              <a:gdLst/>
              <a:ahLst/>
              <a:cxnLst/>
              <a:rect l="l" t="t" r="r" b="b"/>
              <a:pathLst>
                <a:path w="32791" h="31042" extrusionOk="0">
                  <a:moveTo>
                    <a:pt x="13992" y="1"/>
                  </a:moveTo>
                  <a:cubicBezTo>
                    <a:pt x="13845" y="1"/>
                    <a:pt x="13631" y="81"/>
                    <a:pt x="13135" y="124"/>
                  </a:cubicBezTo>
                  <a:cubicBezTo>
                    <a:pt x="12352" y="187"/>
                    <a:pt x="12352" y="249"/>
                    <a:pt x="11819" y="453"/>
                  </a:cubicBezTo>
                  <a:cubicBezTo>
                    <a:pt x="11624" y="534"/>
                    <a:pt x="11524" y="557"/>
                    <a:pt x="11433" y="557"/>
                  </a:cubicBezTo>
                  <a:cubicBezTo>
                    <a:pt x="11311" y="557"/>
                    <a:pt x="11205" y="516"/>
                    <a:pt x="10910" y="516"/>
                  </a:cubicBezTo>
                  <a:cubicBezTo>
                    <a:pt x="10392" y="578"/>
                    <a:pt x="10126" y="908"/>
                    <a:pt x="9609" y="1174"/>
                  </a:cubicBezTo>
                  <a:cubicBezTo>
                    <a:pt x="9076" y="1425"/>
                    <a:pt x="8558" y="1362"/>
                    <a:pt x="8229" y="1487"/>
                  </a:cubicBezTo>
                  <a:cubicBezTo>
                    <a:pt x="7837" y="1629"/>
                    <a:pt x="7587" y="2146"/>
                    <a:pt x="7257" y="2538"/>
                  </a:cubicBezTo>
                  <a:cubicBezTo>
                    <a:pt x="6928" y="2930"/>
                    <a:pt x="6866" y="2804"/>
                    <a:pt x="6474" y="2867"/>
                  </a:cubicBezTo>
                  <a:cubicBezTo>
                    <a:pt x="6082" y="2930"/>
                    <a:pt x="5690" y="3259"/>
                    <a:pt x="5690" y="3259"/>
                  </a:cubicBezTo>
                  <a:cubicBezTo>
                    <a:pt x="5690" y="3259"/>
                    <a:pt x="4844" y="3447"/>
                    <a:pt x="4452" y="3447"/>
                  </a:cubicBezTo>
                  <a:cubicBezTo>
                    <a:pt x="4060" y="3525"/>
                    <a:pt x="3276" y="3713"/>
                    <a:pt x="2806" y="3839"/>
                  </a:cubicBezTo>
                  <a:cubicBezTo>
                    <a:pt x="2681" y="3917"/>
                    <a:pt x="2743" y="4042"/>
                    <a:pt x="2743" y="4309"/>
                  </a:cubicBezTo>
                  <a:cubicBezTo>
                    <a:pt x="2743" y="4622"/>
                    <a:pt x="2414" y="4701"/>
                    <a:pt x="2289" y="4826"/>
                  </a:cubicBezTo>
                  <a:cubicBezTo>
                    <a:pt x="2101" y="5014"/>
                    <a:pt x="2163" y="5093"/>
                    <a:pt x="2022" y="5155"/>
                  </a:cubicBezTo>
                  <a:cubicBezTo>
                    <a:pt x="1960" y="5281"/>
                    <a:pt x="2022" y="5343"/>
                    <a:pt x="2022" y="5547"/>
                  </a:cubicBezTo>
                  <a:cubicBezTo>
                    <a:pt x="2022" y="5735"/>
                    <a:pt x="2289" y="5939"/>
                    <a:pt x="2289" y="6190"/>
                  </a:cubicBezTo>
                  <a:cubicBezTo>
                    <a:pt x="2289" y="6394"/>
                    <a:pt x="2101" y="6911"/>
                    <a:pt x="1960" y="6911"/>
                  </a:cubicBezTo>
                  <a:cubicBezTo>
                    <a:pt x="1834" y="6911"/>
                    <a:pt x="1960" y="6723"/>
                    <a:pt x="1960" y="6582"/>
                  </a:cubicBezTo>
                  <a:cubicBezTo>
                    <a:pt x="1960" y="6394"/>
                    <a:pt x="1834" y="5798"/>
                    <a:pt x="1709" y="5673"/>
                  </a:cubicBezTo>
                  <a:cubicBezTo>
                    <a:pt x="1630" y="5610"/>
                    <a:pt x="1442" y="5547"/>
                    <a:pt x="1317" y="5484"/>
                  </a:cubicBezTo>
                  <a:lnTo>
                    <a:pt x="1317" y="5484"/>
                  </a:lnTo>
                  <a:cubicBezTo>
                    <a:pt x="1176" y="6519"/>
                    <a:pt x="1380" y="7240"/>
                    <a:pt x="1380" y="7444"/>
                  </a:cubicBezTo>
                  <a:cubicBezTo>
                    <a:pt x="1380" y="7757"/>
                    <a:pt x="925" y="8416"/>
                    <a:pt x="847" y="8541"/>
                  </a:cubicBezTo>
                  <a:cubicBezTo>
                    <a:pt x="721" y="8745"/>
                    <a:pt x="204" y="9325"/>
                    <a:pt x="141" y="9528"/>
                  </a:cubicBezTo>
                  <a:cubicBezTo>
                    <a:pt x="0" y="9717"/>
                    <a:pt x="63" y="10187"/>
                    <a:pt x="141" y="10438"/>
                  </a:cubicBezTo>
                  <a:cubicBezTo>
                    <a:pt x="204" y="10704"/>
                    <a:pt x="1050" y="11550"/>
                    <a:pt x="1239" y="11676"/>
                  </a:cubicBezTo>
                  <a:cubicBezTo>
                    <a:pt x="1442" y="11880"/>
                    <a:pt x="1380" y="11942"/>
                    <a:pt x="1380" y="12209"/>
                  </a:cubicBezTo>
                  <a:cubicBezTo>
                    <a:pt x="1380" y="12397"/>
                    <a:pt x="1317" y="12397"/>
                    <a:pt x="1239" y="12538"/>
                  </a:cubicBezTo>
                  <a:cubicBezTo>
                    <a:pt x="1113" y="12663"/>
                    <a:pt x="1176" y="13322"/>
                    <a:pt x="1317" y="13510"/>
                  </a:cubicBezTo>
                  <a:cubicBezTo>
                    <a:pt x="1380" y="13713"/>
                    <a:pt x="1442" y="13635"/>
                    <a:pt x="1442" y="14105"/>
                  </a:cubicBezTo>
                  <a:cubicBezTo>
                    <a:pt x="1442" y="14623"/>
                    <a:pt x="1505" y="14560"/>
                    <a:pt x="1630" y="14685"/>
                  </a:cubicBezTo>
                  <a:cubicBezTo>
                    <a:pt x="1771" y="14748"/>
                    <a:pt x="1771" y="14952"/>
                    <a:pt x="1771" y="15203"/>
                  </a:cubicBezTo>
                  <a:cubicBezTo>
                    <a:pt x="1771" y="15532"/>
                    <a:pt x="1317" y="16127"/>
                    <a:pt x="1317" y="16253"/>
                  </a:cubicBezTo>
                  <a:cubicBezTo>
                    <a:pt x="1317" y="16315"/>
                    <a:pt x="1505" y="16707"/>
                    <a:pt x="1568" y="16848"/>
                  </a:cubicBezTo>
                  <a:cubicBezTo>
                    <a:pt x="1630" y="16974"/>
                    <a:pt x="1505" y="17099"/>
                    <a:pt x="1442" y="17303"/>
                  </a:cubicBezTo>
                  <a:cubicBezTo>
                    <a:pt x="1442" y="17428"/>
                    <a:pt x="2022" y="17695"/>
                    <a:pt x="2289" y="17883"/>
                  </a:cubicBezTo>
                  <a:cubicBezTo>
                    <a:pt x="2492" y="18024"/>
                    <a:pt x="2351" y="18087"/>
                    <a:pt x="2414" y="18337"/>
                  </a:cubicBezTo>
                  <a:cubicBezTo>
                    <a:pt x="2414" y="18604"/>
                    <a:pt x="2555" y="18933"/>
                    <a:pt x="2555" y="19121"/>
                  </a:cubicBezTo>
                  <a:cubicBezTo>
                    <a:pt x="2492" y="19388"/>
                    <a:pt x="2226" y="20109"/>
                    <a:pt x="2022" y="20375"/>
                  </a:cubicBezTo>
                  <a:cubicBezTo>
                    <a:pt x="1897" y="20563"/>
                    <a:pt x="1897" y="20892"/>
                    <a:pt x="1897" y="21159"/>
                  </a:cubicBezTo>
                  <a:lnTo>
                    <a:pt x="2226" y="21159"/>
                  </a:lnTo>
                  <a:cubicBezTo>
                    <a:pt x="2351" y="21080"/>
                    <a:pt x="2163" y="20234"/>
                    <a:pt x="2492" y="20234"/>
                  </a:cubicBezTo>
                  <a:cubicBezTo>
                    <a:pt x="2618" y="20234"/>
                    <a:pt x="2794" y="20218"/>
                    <a:pt x="2957" y="20218"/>
                  </a:cubicBezTo>
                  <a:cubicBezTo>
                    <a:pt x="3119" y="20218"/>
                    <a:pt x="3268" y="20234"/>
                    <a:pt x="3339" y="20297"/>
                  </a:cubicBezTo>
                  <a:cubicBezTo>
                    <a:pt x="3402" y="20375"/>
                    <a:pt x="3590" y="21018"/>
                    <a:pt x="3668" y="21284"/>
                  </a:cubicBezTo>
                  <a:cubicBezTo>
                    <a:pt x="3793" y="21472"/>
                    <a:pt x="4373" y="21472"/>
                    <a:pt x="4452" y="21472"/>
                  </a:cubicBezTo>
                  <a:cubicBezTo>
                    <a:pt x="4514" y="21472"/>
                    <a:pt x="4452" y="21613"/>
                    <a:pt x="4765" y="21676"/>
                  </a:cubicBezTo>
                  <a:cubicBezTo>
                    <a:pt x="5032" y="21739"/>
                    <a:pt x="5094" y="21864"/>
                    <a:pt x="5235" y="22005"/>
                  </a:cubicBezTo>
                  <a:cubicBezTo>
                    <a:pt x="5298" y="22131"/>
                    <a:pt x="5298" y="22131"/>
                    <a:pt x="5690" y="22131"/>
                  </a:cubicBezTo>
                  <a:cubicBezTo>
                    <a:pt x="6054" y="22131"/>
                    <a:pt x="6337" y="22050"/>
                    <a:pt x="6532" y="22050"/>
                  </a:cubicBezTo>
                  <a:cubicBezTo>
                    <a:pt x="6581" y="22050"/>
                    <a:pt x="6624" y="22055"/>
                    <a:pt x="6662" y="22068"/>
                  </a:cubicBezTo>
                  <a:cubicBezTo>
                    <a:pt x="6866" y="22193"/>
                    <a:pt x="7116" y="22585"/>
                    <a:pt x="7116" y="22726"/>
                  </a:cubicBezTo>
                  <a:cubicBezTo>
                    <a:pt x="7116" y="22852"/>
                    <a:pt x="6411" y="23181"/>
                    <a:pt x="6411" y="23369"/>
                  </a:cubicBezTo>
                  <a:cubicBezTo>
                    <a:pt x="6333" y="23510"/>
                    <a:pt x="6536" y="23635"/>
                    <a:pt x="6803" y="23823"/>
                  </a:cubicBezTo>
                  <a:cubicBezTo>
                    <a:pt x="7054" y="24090"/>
                    <a:pt x="7383" y="24482"/>
                    <a:pt x="7446" y="24748"/>
                  </a:cubicBezTo>
                  <a:cubicBezTo>
                    <a:pt x="7446" y="24999"/>
                    <a:pt x="7446" y="25203"/>
                    <a:pt x="7587" y="25391"/>
                  </a:cubicBezTo>
                  <a:cubicBezTo>
                    <a:pt x="7677" y="25538"/>
                    <a:pt x="7735" y="25645"/>
                    <a:pt x="7784" y="25645"/>
                  </a:cubicBezTo>
                  <a:cubicBezTo>
                    <a:pt x="7803" y="25645"/>
                    <a:pt x="7820" y="25629"/>
                    <a:pt x="7837" y="25595"/>
                  </a:cubicBezTo>
                  <a:cubicBezTo>
                    <a:pt x="7900" y="25469"/>
                    <a:pt x="8370" y="24999"/>
                    <a:pt x="8496" y="24874"/>
                  </a:cubicBezTo>
                  <a:cubicBezTo>
                    <a:pt x="8684" y="24811"/>
                    <a:pt x="8762" y="24748"/>
                    <a:pt x="8762" y="24607"/>
                  </a:cubicBezTo>
                  <a:cubicBezTo>
                    <a:pt x="8762" y="24544"/>
                    <a:pt x="8292" y="24153"/>
                    <a:pt x="8558" y="24090"/>
                  </a:cubicBezTo>
                  <a:cubicBezTo>
                    <a:pt x="8678" y="24034"/>
                    <a:pt x="8915" y="24002"/>
                    <a:pt x="9157" y="24002"/>
                  </a:cubicBezTo>
                  <a:cubicBezTo>
                    <a:pt x="9453" y="24002"/>
                    <a:pt x="9756" y="24049"/>
                    <a:pt x="9859" y="24153"/>
                  </a:cubicBezTo>
                  <a:cubicBezTo>
                    <a:pt x="10009" y="24348"/>
                    <a:pt x="10226" y="24468"/>
                    <a:pt x="10431" y="24468"/>
                  </a:cubicBezTo>
                  <a:cubicBezTo>
                    <a:pt x="10504" y="24468"/>
                    <a:pt x="10577" y="24452"/>
                    <a:pt x="10643" y="24419"/>
                  </a:cubicBezTo>
                  <a:cubicBezTo>
                    <a:pt x="10910" y="24356"/>
                    <a:pt x="10972" y="24215"/>
                    <a:pt x="11176" y="24215"/>
                  </a:cubicBezTo>
                  <a:cubicBezTo>
                    <a:pt x="11364" y="24294"/>
                    <a:pt x="11505" y="24419"/>
                    <a:pt x="11505" y="24544"/>
                  </a:cubicBezTo>
                  <a:cubicBezTo>
                    <a:pt x="11568" y="24685"/>
                    <a:pt x="11301" y="24811"/>
                    <a:pt x="11176" y="24936"/>
                  </a:cubicBezTo>
                  <a:cubicBezTo>
                    <a:pt x="11113" y="25077"/>
                    <a:pt x="11176" y="25391"/>
                    <a:pt x="11364" y="25469"/>
                  </a:cubicBezTo>
                  <a:cubicBezTo>
                    <a:pt x="11505" y="25532"/>
                    <a:pt x="11631" y="25532"/>
                    <a:pt x="11756" y="25783"/>
                  </a:cubicBezTo>
                  <a:cubicBezTo>
                    <a:pt x="11960" y="26049"/>
                    <a:pt x="12022" y="26049"/>
                    <a:pt x="12352" y="26049"/>
                  </a:cubicBezTo>
                  <a:cubicBezTo>
                    <a:pt x="12425" y="26031"/>
                    <a:pt x="12489" y="26023"/>
                    <a:pt x="12546" y="26023"/>
                  </a:cubicBezTo>
                  <a:cubicBezTo>
                    <a:pt x="12684" y="26023"/>
                    <a:pt x="12780" y="26068"/>
                    <a:pt x="12869" y="26112"/>
                  </a:cubicBezTo>
                  <a:cubicBezTo>
                    <a:pt x="13073" y="26112"/>
                    <a:pt x="13856" y="26112"/>
                    <a:pt x="13919" y="26378"/>
                  </a:cubicBezTo>
                  <a:cubicBezTo>
                    <a:pt x="13919" y="26566"/>
                    <a:pt x="13919" y="26707"/>
                    <a:pt x="14107" y="26896"/>
                  </a:cubicBezTo>
                  <a:cubicBezTo>
                    <a:pt x="14374" y="27037"/>
                    <a:pt x="14765" y="27554"/>
                    <a:pt x="14828" y="27883"/>
                  </a:cubicBezTo>
                  <a:cubicBezTo>
                    <a:pt x="14891" y="28134"/>
                    <a:pt x="14828" y="28400"/>
                    <a:pt x="15032" y="28463"/>
                  </a:cubicBezTo>
                  <a:cubicBezTo>
                    <a:pt x="15157" y="28604"/>
                    <a:pt x="15345" y="28667"/>
                    <a:pt x="15424" y="28792"/>
                  </a:cubicBezTo>
                  <a:cubicBezTo>
                    <a:pt x="15476" y="28896"/>
                    <a:pt x="15528" y="29011"/>
                    <a:pt x="15616" y="29011"/>
                  </a:cubicBezTo>
                  <a:cubicBezTo>
                    <a:pt x="15634" y="29011"/>
                    <a:pt x="15653" y="29007"/>
                    <a:pt x="15675" y="28996"/>
                  </a:cubicBezTo>
                  <a:cubicBezTo>
                    <a:pt x="15737" y="28918"/>
                    <a:pt x="16004" y="28275"/>
                    <a:pt x="16270" y="28134"/>
                  </a:cubicBezTo>
                  <a:cubicBezTo>
                    <a:pt x="16413" y="28086"/>
                    <a:pt x="16529" y="27966"/>
                    <a:pt x="16659" y="27966"/>
                  </a:cubicBezTo>
                  <a:cubicBezTo>
                    <a:pt x="16700" y="27966"/>
                    <a:pt x="16742" y="27978"/>
                    <a:pt x="16787" y="28008"/>
                  </a:cubicBezTo>
                  <a:cubicBezTo>
                    <a:pt x="17054" y="28134"/>
                    <a:pt x="17242" y="28526"/>
                    <a:pt x="17446" y="28667"/>
                  </a:cubicBezTo>
                  <a:cubicBezTo>
                    <a:pt x="17571" y="28855"/>
                    <a:pt x="17775" y="29184"/>
                    <a:pt x="17838" y="29388"/>
                  </a:cubicBezTo>
                  <a:cubicBezTo>
                    <a:pt x="17838" y="29513"/>
                    <a:pt x="18167" y="29780"/>
                    <a:pt x="18418" y="29780"/>
                  </a:cubicBezTo>
                  <a:cubicBezTo>
                    <a:pt x="18543" y="29780"/>
                    <a:pt x="18797" y="29794"/>
                    <a:pt x="19037" y="29794"/>
                  </a:cubicBezTo>
                  <a:cubicBezTo>
                    <a:pt x="19307" y="29794"/>
                    <a:pt x="19560" y="29776"/>
                    <a:pt x="19593" y="29701"/>
                  </a:cubicBezTo>
                  <a:cubicBezTo>
                    <a:pt x="19734" y="29639"/>
                    <a:pt x="19656" y="29247"/>
                    <a:pt x="19922" y="29184"/>
                  </a:cubicBezTo>
                  <a:cubicBezTo>
                    <a:pt x="20138" y="29133"/>
                    <a:pt x="20990" y="29042"/>
                    <a:pt x="21373" y="29042"/>
                  </a:cubicBezTo>
                  <a:cubicBezTo>
                    <a:pt x="21464" y="29042"/>
                    <a:pt x="21528" y="29047"/>
                    <a:pt x="21552" y="29059"/>
                  </a:cubicBezTo>
                  <a:cubicBezTo>
                    <a:pt x="21756" y="29121"/>
                    <a:pt x="21882" y="29450"/>
                    <a:pt x="22211" y="29513"/>
                  </a:cubicBezTo>
                  <a:cubicBezTo>
                    <a:pt x="22540" y="29513"/>
                    <a:pt x="22869" y="29450"/>
                    <a:pt x="22932" y="29388"/>
                  </a:cubicBezTo>
                  <a:cubicBezTo>
                    <a:pt x="22932" y="29309"/>
                    <a:pt x="23183" y="29059"/>
                    <a:pt x="23183" y="29059"/>
                  </a:cubicBezTo>
                  <a:cubicBezTo>
                    <a:pt x="23235" y="29059"/>
                    <a:pt x="23914" y="29031"/>
                    <a:pt x="24421" y="29031"/>
                  </a:cubicBezTo>
                  <a:cubicBezTo>
                    <a:pt x="24675" y="29031"/>
                    <a:pt x="24886" y="29038"/>
                    <a:pt x="24954" y="29059"/>
                  </a:cubicBezTo>
                  <a:cubicBezTo>
                    <a:pt x="25142" y="29121"/>
                    <a:pt x="25079" y="29184"/>
                    <a:pt x="25408" y="29247"/>
                  </a:cubicBezTo>
                  <a:cubicBezTo>
                    <a:pt x="25800" y="29309"/>
                    <a:pt x="25863" y="29247"/>
                    <a:pt x="26067" y="29450"/>
                  </a:cubicBezTo>
                  <a:cubicBezTo>
                    <a:pt x="26317" y="29701"/>
                    <a:pt x="26976" y="30234"/>
                    <a:pt x="27242" y="30422"/>
                  </a:cubicBezTo>
                  <a:cubicBezTo>
                    <a:pt x="27493" y="30563"/>
                    <a:pt x="27759" y="30626"/>
                    <a:pt x="28026" y="30814"/>
                  </a:cubicBezTo>
                  <a:lnTo>
                    <a:pt x="28089" y="30814"/>
                  </a:lnTo>
                  <a:cubicBezTo>
                    <a:pt x="28337" y="30968"/>
                    <a:pt x="28505" y="31041"/>
                    <a:pt x="28633" y="31041"/>
                  </a:cubicBezTo>
                  <a:cubicBezTo>
                    <a:pt x="28675" y="31041"/>
                    <a:pt x="28712" y="31033"/>
                    <a:pt x="28747" y="31018"/>
                  </a:cubicBezTo>
                  <a:cubicBezTo>
                    <a:pt x="28810" y="30955"/>
                    <a:pt x="28998" y="30814"/>
                    <a:pt x="28810" y="30626"/>
                  </a:cubicBezTo>
                  <a:cubicBezTo>
                    <a:pt x="28669" y="30422"/>
                    <a:pt x="28277" y="30172"/>
                    <a:pt x="28355" y="29780"/>
                  </a:cubicBezTo>
                  <a:cubicBezTo>
                    <a:pt x="28418" y="29388"/>
                    <a:pt x="28418" y="28918"/>
                    <a:pt x="28277" y="28729"/>
                  </a:cubicBezTo>
                  <a:cubicBezTo>
                    <a:pt x="28151" y="28463"/>
                    <a:pt x="27885" y="28212"/>
                    <a:pt x="28026" y="28008"/>
                  </a:cubicBezTo>
                  <a:cubicBezTo>
                    <a:pt x="28151" y="27820"/>
                    <a:pt x="31223" y="23698"/>
                    <a:pt x="31412" y="23635"/>
                  </a:cubicBezTo>
                  <a:cubicBezTo>
                    <a:pt x="31615" y="23573"/>
                    <a:pt x="31803" y="23510"/>
                    <a:pt x="31882" y="23369"/>
                  </a:cubicBezTo>
                  <a:cubicBezTo>
                    <a:pt x="32007" y="23243"/>
                    <a:pt x="32274" y="23181"/>
                    <a:pt x="32462" y="22977"/>
                  </a:cubicBezTo>
                  <a:cubicBezTo>
                    <a:pt x="32665" y="22852"/>
                    <a:pt x="32791" y="22585"/>
                    <a:pt x="32728" y="22397"/>
                  </a:cubicBezTo>
                  <a:cubicBezTo>
                    <a:pt x="32728" y="22131"/>
                    <a:pt x="32195" y="21347"/>
                    <a:pt x="32274" y="21159"/>
                  </a:cubicBezTo>
                  <a:cubicBezTo>
                    <a:pt x="32274" y="20892"/>
                    <a:pt x="32524" y="20830"/>
                    <a:pt x="32399" y="20626"/>
                  </a:cubicBezTo>
                  <a:cubicBezTo>
                    <a:pt x="32274" y="20500"/>
                    <a:pt x="31882" y="19983"/>
                    <a:pt x="31741" y="19905"/>
                  </a:cubicBezTo>
                  <a:cubicBezTo>
                    <a:pt x="31720" y="19894"/>
                    <a:pt x="31703" y="19891"/>
                    <a:pt x="31687" y="19891"/>
                  </a:cubicBezTo>
                  <a:cubicBezTo>
                    <a:pt x="31662" y="19891"/>
                    <a:pt x="31641" y="19898"/>
                    <a:pt x="31614" y="19898"/>
                  </a:cubicBezTo>
                  <a:cubicBezTo>
                    <a:pt x="31549" y="19898"/>
                    <a:pt x="31454" y="19859"/>
                    <a:pt x="31223" y="19591"/>
                  </a:cubicBezTo>
                  <a:cubicBezTo>
                    <a:pt x="30832" y="19058"/>
                    <a:pt x="30832" y="18996"/>
                    <a:pt x="30832" y="18604"/>
                  </a:cubicBezTo>
                  <a:cubicBezTo>
                    <a:pt x="30832" y="18275"/>
                    <a:pt x="30894" y="18087"/>
                    <a:pt x="30769" y="17883"/>
                  </a:cubicBezTo>
                  <a:cubicBezTo>
                    <a:pt x="30769" y="17883"/>
                    <a:pt x="30706" y="17883"/>
                    <a:pt x="30706" y="17820"/>
                  </a:cubicBezTo>
                  <a:cubicBezTo>
                    <a:pt x="30502" y="17632"/>
                    <a:pt x="30314" y="17099"/>
                    <a:pt x="30377" y="16911"/>
                  </a:cubicBezTo>
                  <a:cubicBezTo>
                    <a:pt x="30440" y="16645"/>
                    <a:pt x="30314" y="16582"/>
                    <a:pt x="30377" y="16315"/>
                  </a:cubicBezTo>
                  <a:cubicBezTo>
                    <a:pt x="30440" y="16065"/>
                    <a:pt x="30565" y="15673"/>
                    <a:pt x="30628" y="15469"/>
                  </a:cubicBezTo>
                  <a:cubicBezTo>
                    <a:pt x="30628" y="15281"/>
                    <a:pt x="30706" y="15203"/>
                    <a:pt x="30706" y="15014"/>
                  </a:cubicBezTo>
                  <a:cubicBezTo>
                    <a:pt x="30706" y="14748"/>
                    <a:pt x="30628" y="14685"/>
                    <a:pt x="30502" y="14497"/>
                  </a:cubicBezTo>
                  <a:cubicBezTo>
                    <a:pt x="30314" y="14356"/>
                    <a:pt x="30377" y="14168"/>
                    <a:pt x="30173" y="14027"/>
                  </a:cubicBezTo>
                  <a:cubicBezTo>
                    <a:pt x="29985" y="13902"/>
                    <a:pt x="29781" y="13964"/>
                    <a:pt x="29531" y="13839"/>
                  </a:cubicBezTo>
                  <a:cubicBezTo>
                    <a:pt x="29327" y="13713"/>
                    <a:pt x="29201" y="13713"/>
                    <a:pt x="29264" y="13572"/>
                  </a:cubicBezTo>
                  <a:cubicBezTo>
                    <a:pt x="29327" y="13384"/>
                    <a:pt x="29844" y="12271"/>
                    <a:pt x="30048" y="12209"/>
                  </a:cubicBezTo>
                  <a:cubicBezTo>
                    <a:pt x="30173" y="12146"/>
                    <a:pt x="30440" y="12146"/>
                    <a:pt x="30706" y="12068"/>
                  </a:cubicBezTo>
                  <a:cubicBezTo>
                    <a:pt x="30894" y="11942"/>
                    <a:pt x="31098" y="11613"/>
                    <a:pt x="31098" y="11425"/>
                  </a:cubicBezTo>
                  <a:cubicBezTo>
                    <a:pt x="31098" y="11221"/>
                    <a:pt x="31349" y="10108"/>
                    <a:pt x="31223" y="9717"/>
                  </a:cubicBezTo>
                  <a:cubicBezTo>
                    <a:pt x="31161" y="9325"/>
                    <a:pt x="31223" y="9137"/>
                    <a:pt x="31223" y="8933"/>
                  </a:cubicBezTo>
                  <a:cubicBezTo>
                    <a:pt x="31223" y="8745"/>
                    <a:pt x="31223" y="8290"/>
                    <a:pt x="31098" y="8086"/>
                  </a:cubicBezTo>
                  <a:cubicBezTo>
                    <a:pt x="30957" y="7898"/>
                    <a:pt x="30565" y="6190"/>
                    <a:pt x="30502" y="5939"/>
                  </a:cubicBezTo>
                  <a:cubicBezTo>
                    <a:pt x="30502" y="5673"/>
                    <a:pt x="30565" y="5406"/>
                    <a:pt x="30502" y="5281"/>
                  </a:cubicBezTo>
                  <a:cubicBezTo>
                    <a:pt x="30440" y="5155"/>
                    <a:pt x="30314" y="4952"/>
                    <a:pt x="30236" y="4763"/>
                  </a:cubicBezTo>
                  <a:cubicBezTo>
                    <a:pt x="30236" y="4701"/>
                    <a:pt x="30173" y="4560"/>
                    <a:pt x="30236" y="4497"/>
                  </a:cubicBezTo>
                  <a:cubicBezTo>
                    <a:pt x="30377" y="4230"/>
                    <a:pt x="30236" y="3447"/>
                    <a:pt x="30048" y="3321"/>
                  </a:cubicBezTo>
                  <a:cubicBezTo>
                    <a:pt x="29922" y="3259"/>
                    <a:pt x="29452" y="3055"/>
                    <a:pt x="29139" y="2992"/>
                  </a:cubicBezTo>
                  <a:cubicBezTo>
                    <a:pt x="28810" y="2930"/>
                    <a:pt x="28935" y="2804"/>
                    <a:pt x="28606" y="2600"/>
                  </a:cubicBezTo>
                  <a:cubicBezTo>
                    <a:pt x="28426" y="2466"/>
                    <a:pt x="28335" y="2355"/>
                    <a:pt x="28252" y="2355"/>
                  </a:cubicBezTo>
                  <a:cubicBezTo>
                    <a:pt x="28219" y="2355"/>
                    <a:pt x="28187" y="2372"/>
                    <a:pt x="28151" y="2412"/>
                  </a:cubicBezTo>
                  <a:cubicBezTo>
                    <a:pt x="28057" y="2475"/>
                    <a:pt x="27975" y="2522"/>
                    <a:pt x="27901" y="2522"/>
                  </a:cubicBezTo>
                  <a:cubicBezTo>
                    <a:pt x="27826" y="2522"/>
                    <a:pt x="27759" y="2475"/>
                    <a:pt x="27697" y="2350"/>
                  </a:cubicBezTo>
                  <a:cubicBezTo>
                    <a:pt x="27038" y="2475"/>
                    <a:pt x="25471" y="2741"/>
                    <a:pt x="24625" y="2741"/>
                  </a:cubicBezTo>
                  <a:cubicBezTo>
                    <a:pt x="23082" y="2780"/>
                    <a:pt x="21435" y="2841"/>
                    <a:pt x="20250" y="2841"/>
                  </a:cubicBezTo>
                  <a:cubicBezTo>
                    <a:pt x="19484" y="2841"/>
                    <a:pt x="18912" y="2815"/>
                    <a:pt x="18684" y="2741"/>
                  </a:cubicBezTo>
                  <a:cubicBezTo>
                    <a:pt x="18480" y="2741"/>
                    <a:pt x="18355" y="2600"/>
                    <a:pt x="18167" y="2475"/>
                  </a:cubicBezTo>
                  <a:cubicBezTo>
                    <a:pt x="18088" y="2600"/>
                    <a:pt x="18088" y="2741"/>
                    <a:pt x="18026" y="2867"/>
                  </a:cubicBezTo>
                  <a:cubicBezTo>
                    <a:pt x="17900" y="2992"/>
                    <a:pt x="17697" y="2992"/>
                    <a:pt x="17446" y="3133"/>
                  </a:cubicBezTo>
                  <a:cubicBezTo>
                    <a:pt x="17179" y="3259"/>
                    <a:pt x="17117" y="3384"/>
                    <a:pt x="17054" y="3384"/>
                  </a:cubicBezTo>
                  <a:cubicBezTo>
                    <a:pt x="16913" y="3384"/>
                    <a:pt x="16662" y="3259"/>
                    <a:pt x="16662" y="3196"/>
                  </a:cubicBezTo>
                  <a:cubicBezTo>
                    <a:pt x="16662" y="3133"/>
                    <a:pt x="16662" y="2930"/>
                    <a:pt x="16787" y="2804"/>
                  </a:cubicBezTo>
                  <a:cubicBezTo>
                    <a:pt x="16850" y="2741"/>
                    <a:pt x="17179" y="2663"/>
                    <a:pt x="17508" y="2538"/>
                  </a:cubicBezTo>
                  <a:cubicBezTo>
                    <a:pt x="17775" y="2412"/>
                    <a:pt x="17838" y="2412"/>
                    <a:pt x="17963" y="2271"/>
                  </a:cubicBezTo>
                  <a:cubicBezTo>
                    <a:pt x="17900" y="2271"/>
                    <a:pt x="17838" y="2209"/>
                    <a:pt x="17775" y="2146"/>
                  </a:cubicBezTo>
                  <a:cubicBezTo>
                    <a:pt x="17697" y="2146"/>
                    <a:pt x="17634" y="2209"/>
                    <a:pt x="17571" y="2271"/>
                  </a:cubicBezTo>
                  <a:cubicBezTo>
                    <a:pt x="17446" y="2350"/>
                    <a:pt x="16850" y="2538"/>
                    <a:pt x="16521" y="2741"/>
                  </a:cubicBezTo>
                  <a:cubicBezTo>
                    <a:pt x="16364" y="2835"/>
                    <a:pt x="16121" y="2867"/>
                    <a:pt x="15861" y="2867"/>
                  </a:cubicBezTo>
                  <a:cubicBezTo>
                    <a:pt x="15600" y="2867"/>
                    <a:pt x="15322" y="2835"/>
                    <a:pt x="15095" y="2804"/>
                  </a:cubicBezTo>
                  <a:cubicBezTo>
                    <a:pt x="14562" y="2741"/>
                    <a:pt x="14640" y="2271"/>
                    <a:pt x="14562" y="2020"/>
                  </a:cubicBezTo>
                  <a:cubicBezTo>
                    <a:pt x="14436" y="1754"/>
                    <a:pt x="14436" y="1425"/>
                    <a:pt x="14436" y="1237"/>
                  </a:cubicBezTo>
                  <a:cubicBezTo>
                    <a:pt x="14436" y="970"/>
                    <a:pt x="14170" y="845"/>
                    <a:pt x="14170" y="704"/>
                  </a:cubicBezTo>
                  <a:cubicBezTo>
                    <a:pt x="14122" y="608"/>
                    <a:pt x="14194" y="474"/>
                    <a:pt x="14315" y="474"/>
                  </a:cubicBezTo>
                  <a:cubicBezTo>
                    <a:pt x="14351" y="474"/>
                    <a:pt x="14393" y="487"/>
                    <a:pt x="14436" y="516"/>
                  </a:cubicBezTo>
                  <a:cubicBezTo>
                    <a:pt x="14703" y="641"/>
                    <a:pt x="15032" y="1033"/>
                    <a:pt x="15424" y="1425"/>
                  </a:cubicBezTo>
                  <a:cubicBezTo>
                    <a:pt x="15494" y="1512"/>
                    <a:pt x="15533" y="1548"/>
                    <a:pt x="15549" y="1548"/>
                  </a:cubicBezTo>
                  <a:cubicBezTo>
                    <a:pt x="15606" y="1548"/>
                    <a:pt x="15392" y="1114"/>
                    <a:pt x="15283" y="908"/>
                  </a:cubicBezTo>
                  <a:cubicBezTo>
                    <a:pt x="15220" y="641"/>
                    <a:pt x="14374" y="187"/>
                    <a:pt x="14170" y="61"/>
                  </a:cubicBezTo>
                  <a:cubicBezTo>
                    <a:pt x="14111" y="17"/>
                    <a:pt x="14058" y="1"/>
                    <a:pt x="139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4280;p93">
              <a:extLst>
                <a:ext uri="{FF2B5EF4-FFF2-40B4-BE49-F238E27FC236}">
                  <a16:creationId xmlns:a16="http://schemas.microsoft.com/office/drawing/2014/main" id="{0DB4C7F2-FCB5-7993-842B-2347D1088563}"/>
                </a:ext>
              </a:extLst>
            </p:cNvPr>
            <p:cNvSpPr/>
            <p:nvPr/>
          </p:nvSpPr>
          <p:spPr>
            <a:xfrm>
              <a:off x="3330725" y="2920525"/>
              <a:ext cx="38250" cy="19875"/>
            </a:xfrm>
            <a:custGeom>
              <a:avLst/>
              <a:gdLst/>
              <a:ahLst/>
              <a:cxnLst/>
              <a:rect l="l" t="t" r="r" b="b"/>
              <a:pathLst>
                <a:path w="1530" h="795" extrusionOk="0">
                  <a:moveTo>
                    <a:pt x="1429" y="1"/>
                  </a:moveTo>
                  <a:cubicBezTo>
                    <a:pt x="1416" y="1"/>
                    <a:pt x="1400" y="4"/>
                    <a:pt x="1380" y="10"/>
                  </a:cubicBezTo>
                  <a:cubicBezTo>
                    <a:pt x="1114" y="10"/>
                    <a:pt x="988" y="198"/>
                    <a:pt x="722" y="277"/>
                  </a:cubicBezTo>
                  <a:lnTo>
                    <a:pt x="205" y="277"/>
                  </a:lnTo>
                  <a:cubicBezTo>
                    <a:pt x="64" y="277"/>
                    <a:pt x="1" y="277"/>
                    <a:pt x="1" y="340"/>
                  </a:cubicBezTo>
                  <a:cubicBezTo>
                    <a:pt x="64" y="402"/>
                    <a:pt x="142" y="465"/>
                    <a:pt x="267" y="528"/>
                  </a:cubicBezTo>
                  <a:cubicBezTo>
                    <a:pt x="455" y="528"/>
                    <a:pt x="659" y="794"/>
                    <a:pt x="722" y="794"/>
                  </a:cubicBezTo>
                  <a:cubicBezTo>
                    <a:pt x="785" y="794"/>
                    <a:pt x="926" y="794"/>
                    <a:pt x="1051" y="669"/>
                  </a:cubicBezTo>
                  <a:cubicBezTo>
                    <a:pt x="1176" y="528"/>
                    <a:pt x="1380" y="465"/>
                    <a:pt x="1380" y="340"/>
                  </a:cubicBezTo>
                  <a:cubicBezTo>
                    <a:pt x="1380" y="214"/>
                    <a:pt x="1530"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4281;p93">
              <a:extLst>
                <a:ext uri="{FF2B5EF4-FFF2-40B4-BE49-F238E27FC236}">
                  <a16:creationId xmlns:a16="http://schemas.microsoft.com/office/drawing/2014/main" id="{30C617B0-73A9-1E1C-E77E-14933E760E7F}"/>
                </a:ext>
              </a:extLst>
            </p:cNvPr>
            <p:cNvSpPr/>
            <p:nvPr/>
          </p:nvSpPr>
          <p:spPr>
            <a:xfrm>
              <a:off x="2607375" y="2746000"/>
              <a:ext cx="757875" cy="1028650"/>
            </a:xfrm>
            <a:custGeom>
              <a:avLst/>
              <a:gdLst/>
              <a:ahLst/>
              <a:cxnLst/>
              <a:rect l="l" t="t" r="r" b="b"/>
              <a:pathLst>
                <a:path w="30315" h="41146" extrusionOk="0">
                  <a:moveTo>
                    <a:pt x="12414" y="1"/>
                  </a:moveTo>
                  <a:cubicBezTo>
                    <a:pt x="12414" y="63"/>
                    <a:pt x="12414" y="63"/>
                    <a:pt x="12351" y="63"/>
                  </a:cubicBezTo>
                  <a:cubicBezTo>
                    <a:pt x="12351" y="126"/>
                    <a:pt x="12289" y="330"/>
                    <a:pt x="12351" y="455"/>
                  </a:cubicBezTo>
                  <a:cubicBezTo>
                    <a:pt x="12414" y="596"/>
                    <a:pt x="12351" y="910"/>
                    <a:pt x="12414" y="1051"/>
                  </a:cubicBezTo>
                  <a:cubicBezTo>
                    <a:pt x="12477" y="1176"/>
                    <a:pt x="12743" y="1380"/>
                    <a:pt x="12869" y="1693"/>
                  </a:cubicBezTo>
                  <a:cubicBezTo>
                    <a:pt x="12931" y="1960"/>
                    <a:pt x="13010" y="1835"/>
                    <a:pt x="13198" y="2164"/>
                  </a:cubicBezTo>
                  <a:cubicBezTo>
                    <a:pt x="13323" y="2477"/>
                    <a:pt x="12681" y="2681"/>
                    <a:pt x="12540" y="2744"/>
                  </a:cubicBezTo>
                  <a:cubicBezTo>
                    <a:pt x="12522" y="2753"/>
                    <a:pt x="12501" y="2756"/>
                    <a:pt x="12478" y="2756"/>
                  </a:cubicBezTo>
                  <a:cubicBezTo>
                    <a:pt x="12342" y="2756"/>
                    <a:pt x="12139" y="2618"/>
                    <a:pt x="12085" y="2618"/>
                  </a:cubicBezTo>
                  <a:cubicBezTo>
                    <a:pt x="12022" y="2618"/>
                    <a:pt x="11960" y="2806"/>
                    <a:pt x="12085" y="3010"/>
                  </a:cubicBezTo>
                  <a:cubicBezTo>
                    <a:pt x="12122" y="3043"/>
                    <a:pt x="12131" y="3054"/>
                    <a:pt x="12119" y="3054"/>
                  </a:cubicBezTo>
                  <a:cubicBezTo>
                    <a:pt x="12093" y="3054"/>
                    <a:pt x="11963" y="2997"/>
                    <a:pt x="11812" y="2997"/>
                  </a:cubicBezTo>
                  <a:cubicBezTo>
                    <a:pt x="11773" y="2997"/>
                    <a:pt x="11733" y="3001"/>
                    <a:pt x="11693" y="3010"/>
                  </a:cubicBezTo>
                  <a:cubicBezTo>
                    <a:pt x="11442" y="3010"/>
                    <a:pt x="11756" y="3339"/>
                    <a:pt x="11897" y="3402"/>
                  </a:cubicBezTo>
                  <a:cubicBezTo>
                    <a:pt x="11928" y="3433"/>
                    <a:pt x="11964" y="3445"/>
                    <a:pt x="12003" y="3445"/>
                  </a:cubicBezTo>
                  <a:cubicBezTo>
                    <a:pt x="12119" y="3445"/>
                    <a:pt x="12257" y="3339"/>
                    <a:pt x="12351" y="3339"/>
                  </a:cubicBezTo>
                  <a:cubicBezTo>
                    <a:pt x="12414" y="3402"/>
                    <a:pt x="12351" y="3731"/>
                    <a:pt x="12226" y="3919"/>
                  </a:cubicBezTo>
                  <a:cubicBezTo>
                    <a:pt x="12158" y="4018"/>
                    <a:pt x="12185" y="4051"/>
                    <a:pt x="12253" y="4051"/>
                  </a:cubicBezTo>
                  <a:cubicBezTo>
                    <a:pt x="12325" y="4051"/>
                    <a:pt x="12443" y="4014"/>
                    <a:pt x="12540" y="3982"/>
                  </a:cubicBezTo>
                  <a:cubicBezTo>
                    <a:pt x="12743" y="3982"/>
                    <a:pt x="12869" y="4578"/>
                    <a:pt x="12681" y="4766"/>
                  </a:cubicBezTo>
                  <a:cubicBezTo>
                    <a:pt x="12625" y="4871"/>
                    <a:pt x="12572" y="4903"/>
                    <a:pt x="12527" y="4903"/>
                  </a:cubicBezTo>
                  <a:cubicBezTo>
                    <a:pt x="12460" y="4903"/>
                    <a:pt x="12414" y="4828"/>
                    <a:pt x="12414" y="4828"/>
                  </a:cubicBezTo>
                  <a:cubicBezTo>
                    <a:pt x="12351" y="4828"/>
                    <a:pt x="12351" y="5032"/>
                    <a:pt x="12414" y="5158"/>
                  </a:cubicBezTo>
                  <a:cubicBezTo>
                    <a:pt x="12540" y="5220"/>
                    <a:pt x="12931" y="5487"/>
                    <a:pt x="13198" y="5487"/>
                  </a:cubicBezTo>
                  <a:cubicBezTo>
                    <a:pt x="13464" y="5549"/>
                    <a:pt x="13590" y="5879"/>
                    <a:pt x="13793" y="6004"/>
                  </a:cubicBezTo>
                  <a:cubicBezTo>
                    <a:pt x="13982" y="6145"/>
                    <a:pt x="14107" y="6474"/>
                    <a:pt x="14185" y="6600"/>
                  </a:cubicBezTo>
                  <a:cubicBezTo>
                    <a:pt x="14248" y="6725"/>
                    <a:pt x="14703" y="7258"/>
                    <a:pt x="14891" y="7571"/>
                  </a:cubicBezTo>
                  <a:cubicBezTo>
                    <a:pt x="15050" y="7828"/>
                    <a:pt x="15123" y="8009"/>
                    <a:pt x="14991" y="8009"/>
                  </a:cubicBezTo>
                  <a:cubicBezTo>
                    <a:pt x="14954" y="8009"/>
                    <a:pt x="14900" y="7994"/>
                    <a:pt x="14828" y="7963"/>
                  </a:cubicBezTo>
                  <a:cubicBezTo>
                    <a:pt x="14499" y="7901"/>
                    <a:pt x="14436" y="7712"/>
                    <a:pt x="14107" y="7383"/>
                  </a:cubicBezTo>
                  <a:cubicBezTo>
                    <a:pt x="13793" y="6991"/>
                    <a:pt x="13715" y="6662"/>
                    <a:pt x="13464" y="6396"/>
                  </a:cubicBezTo>
                  <a:cubicBezTo>
                    <a:pt x="13198" y="6082"/>
                    <a:pt x="12618" y="5816"/>
                    <a:pt x="12414" y="5816"/>
                  </a:cubicBezTo>
                  <a:cubicBezTo>
                    <a:pt x="12148" y="5816"/>
                    <a:pt x="12022" y="5816"/>
                    <a:pt x="11834" y="5753"/>
                  </a:cubicBezTo>
                  <a:cubicBezTo>
                    <a:pt x="11630" y="5612"/>
                    <a:pt x="11568" y="5487"/>
                    <a:pt x="11442" y="5487"/>
                  </a:cubicBezTo>
                  <a:cubicBezTo>
                    <a:pt x="11301" y="5487"/>
                    <a:pt x="11050" y="5941"/>
                    <a:pt x="10909" y="6208"/>
                  </a:cubicBezTo>
                  <a:cubicBezTo>
                    <a:pt x="10784" y="6474"/>
                    <a:pt x="10909" y="6725"/>
                    <a:pt x="10972" y="6929"/>
                  </a:cubicBezTo>
                  <a:cubicBezTo>
                    <a:pt x="11050" y="7179"/>
                    <a:pt x="11050" y="7258"/>
                    <a:pt x="10972" y="7383"/>
                  </a:cubicBezTo>
                  <a:cubicBezTo>
                    <a:pt x="10909" y="7509"/>
                    <a:pt x="10847" y="7901"/>
                    <a:pt x="10721" y="8167"/>
                  </a:cubicBezTo>
                  <a:cubicBezTo>
                    <a:pt x="10659" y="8433"/>
                    <a:pt x="10580" y="8747"/>
                    <a:pt x="10580" y="8747"/>
                  </a:cubicBezTo>
                  <a:cubicBezTo>
                    <a:pt x="10580" y="8747"/>
                    <a:pt x="10455" y="8684"/>
                    <a:pt x="10392" y="8433"/>
                  </a:cubicBezTo>
                  <a:cubicBezTo>
                    <a:pt x="10329" y="8230"/>
                    <a:pt x="10518" y="8167"/>
                    <a:pt x="10518" y="7963"/>
                  </a:cubicBezTo>
                  <a:cubicBezTo>
                    <a:pt x="10518" y="7712"/>
                    <a:pt x="10580" y="7571"/>
                    <a:pt x="10659" y="7321"/>
                  </a:cubicBezTo>
                  <a:cubicBezTo>
                    <a:pt x="10721" y="7117"/>
                    <a:pt x="10659" y="7054"/>
                    <a:pt x="10580" y="6991"/>
                  </a:cubicBezTo>
                  <a:cubicBezTo>
                    <a:pt x="10518" y="6866"/>
                    <a:pt x="10329" y="6662"/>
                    <a:pt x="10188" y="6600"/>
                  </a:cubicBezTo>
                  <a:cubicBezTo>
                    <a:pt x="10179" y="6595"/>
                    <a:pt x="10170" y="6593"/>
                    <a:pt x="10162" y="6593"/>
                  </a:cubicBezTo>
                  <a:cubicBezTo>
                    <a:pt x="10054" y="6593"/>
                    <a:pt x="9996" y="6938"/>
                    <a:pt x="9938" y="7054"/>
                  </a:cubicBezTo>
                  <a:cubicBezTo>
                    <a:pt x="9875" y="7258"/>
                    <a:pt x="10063" y="7258"/>
                    <a:pt x="10188" y="7321"/>
                  </a:cubicBezTo>
                  <a:cubicBezTo>
                    <a:pt x="10329" y="7383"/>
                    <a:pt x="10188" y="7650"/>
                    <a:pt x="10063" y="7775"/>
                  </a:cubicBezTo>
                  <a:cubicBezTo>
                    <a:pt x="10019" y="7820"/>
                    <a:pt x="9964" y="7840"/>
                    <a:pt x="9907" y="7840"/>
                  </a:cubicBezTo>
                  <a:cubicBezTo>
                    <a:pt x="9803" y="7840"/>
                    <a:pt x="9689" y="7771"/>
                    <a:pt x="9608" y="7650"/>
                  </a:cubicBezTo>
                  <a:cubicBezTo>
                    <a:pt x="9546" y="7509"/>
                    <a:pt x="9483" y="7446"/>
                    <a:pt x="9279" y="7383"/>
                  </a:cubicBezTo>
                  <a:cubicBezTo>
                    <a:pt x="9154" y="7383"/>
                    <a:pt x="9279" y="7117"/>
                    <a:pt x="9342" y="7054"/>
                  </a:cubicBezTo>
                  <a:cubicBezTo>
                    <a:pt x="9405" y="6991"/>
                    <a:pt x="9671" y="6866"/>
                    <a:pt x="9671" y="6725"/>
                  </a:cubicBezTo>
                  <a:cubicBezTo>
                    <a:pt x="9734" y="6537"/>
                    <a:pt x="9546" y="6333"/>
                    <a:pt x="9546" y="6082"/>
                  </a:cubicBezTo>
                  <a:cubicBezTo>
                    <a:pt x="9608" y="5816"/>
                    <a:pt x="9405" y="5753"/>
                    <a:pt x="9154" y="5753"/>
                  </a:cubicBezTo>
                  <a:cubicBezTo>
                    <a:pt x="9099" y="5736"/>
                    <a:pt x="8990" y="5729"/>
                    <a:pt x="8852" y="5729"/>
                  </a:cubicBezTo>
                  <a:cubicBezTo>
                    <a:pt x="8475" y="5729"/>
                    <a:pt x="7890" y="5787"/>
                    <a:pt x="7649" y="5879"/>
                  </a:cubicBezTo>
                  <a:cubicBezTo>
                    <a:pt x="7549" y="5941"/>
                    <a:pt x="7498" y="5965"/>
                    <a:pt x="7470" y="5965"/>
                  </a:cubicBezTo>
                  <a:cubicBezTo>
                    <a:pt x="7407" y="5965"/>
                    <a:pt x="7461" y="5840"/>
                    <a:pt x="7320" y="5753"/>
                  </a:cubicBezTo>
                  <a:cubicBezTo>
                    <a:pt x="7284" y="5745"/>
                    <a:pt x="7244" y="5741"/>
                    <a:pt x="7202" y="5741"/>
                  </a:cubicBezTo>
                  <a:cubicBezTo>
                    <a:pt x="6923" y="5741"/>
                    <a:pt x="6520" y="5906"/>
                    <a:pt x="6411" y="6082"/>
                  </a:cubicBezTo>
                  <a:cubicBezTo>
                    <a:pt x="6270" y="6208"/>
                    <a:pt x="6348" y="6145"/>
                    <a:pt x="6474" y="6270"/>
                  </a:cubicBezTo>
                  <a:cubicBezTo>
                    <a:pt x="6662" y="6396"/>
                    <a:pt x="6662" y="6474"/>
                    <a:pt x="6599" y="6600"/>
                  </a:cubicBezTo>
                  <a:cubicBezTo>
                    <a:pt x="6568" y="6662"/>
                    <a:pt x="6470" y="6662"/>
                    <a:pt x="6372" y="6662"/>
                  </a:cubicBezTo>
                  <a:cubicBezTo>
                    <a:pt x="6274" y="6662"/>
                    <a:pt x="6176" y="6662"/>
                    <a:pt x="6144" y="6725"/>
                  </a:cubicBezTo>
                  <a:cubicBezTo>
                    <a:pt x="6019" y="6788"/>
                    <a:pt x="6144" y="7054"/>
                    <a:pt x="6348" y="7258"/>
                  </a:cubicBezTo>
                  <a:cubicBezTo>
                    <a:pt x="6474" y="7383"/>
                    <a:pt x="6740" y="7509"/>
                    <a:pt x="6865" y="7650"/>
                  </a:cubicBezTo>
                  <a:cubicBezTo>
                    <a:pt x="6928" y="7712"/>
                    <a:pt x="6897" y="7728"/>
                    <a:pt x="6824" y="7728"/>
                  </a:cubicBezTo>
                  <a:cubicBezTo>
                    <a:pt x="6752" y="7728"/>
                    <a:pt x="6638" y="7712"/>
                    <a:pt x="6536" y="7712"/>
                  </a:cubicBezTo>
                  <a:cubicBezTo>
                    <a:pt x="6474" y="7712"/>
                    <a:pt x="6411" y="7712"/>
                    <a:pt x="6411" y="7775"/>
                  </a:cubicBezTo>
                  <a:lnTo>
                    <a:pt x="6411" y="8167"/>
                  </a:lnTo>
                  <a:cubicBezTo>
                    <a:pt x="6411" y="8355"/>
                    <a:pt x="6348" y="8559"/>
                    <a:pt x="6207" y="8684"/>
                  </a:cubicBezTo>
                  <a:cubicBezTo>
                    <a:pt x="6082" y="8825"/>
                    <a:pt x="6144" y="9076"/>
                    <a:pt x="6082" y="9343"/>
                  </a:cubicBezTo>
                  <a:cubicBezTo>
                    <a:pt x="6019" y="9531"/>
                    <a:pt x="5815" y="9672"/>
                    <a:pt x="5627" y="9923"/>
                  </a:cubicBezTo>
                  <a:cubicBezTo>
                    <a:pt x="5486" y="10189"/>
                    <a:pt x="5564" y="10393"/>
                    <a:pt x="5423" y="10518"/>
                  </a:cubicBezTo>
                  <a:cubicBezTo>
                    <a:pt x="5361" y="10581"/>
                    <a:pt x="5247" y="10597"/>
                    <a:pt x="5126" y="10597"/>
                  </a:cubicBezTo>
                  <a:cubicBezTo>
                    <a:pt x="5004" y="10597"/>
                    <a:pt x="4875" y="10581"/>
                    <a:pt x="4781" y="10581"/>
                  </a:cubicBezTo>
                  <a:cubicBezTo>
                    <a:pt x="4577" y="10581"/>
                    <a:pt x="4452" y="10910"/>
                    <a:pt x="4452" y="11098"/>
                  </a:cubicBezTo>
                  <a:cubicBezTo>
                    <a:pt x="4389" y="11302"/>
                    <a:pt x="4185" y="11302"/>
                    <a:pt x="4122" y="11427"/>
                  </a:cubicBezTo>
                  <a:cubicBezTo>
                    <a:pt x="4122" y="11490"/>
                    <a:pt x="4311" y="11631"/>
                    <a:pt x="4514" y="11694"/>
                  </a:cubicBezTo>
                  <a:cubicBezTo>
                    <a:pt x="4640" y="11756"/>
                    <a:pt x="4702" y="11882"/>
                    <a:pt x="4781" y="12023"/>
                  </a:cubicBezTo>
                  <a:cubicBezTo>
                    <a:pt x="4802" y="12044"/>
                    <a:pt x="4830" y="12051"/>
                    <a:pt x="4867" y="12051"/>
                  </a:cubicBezTo>
                  <a:cubicBezTo>
                    <a:pt x="4943" y="12051"/>
                    <a:pt x="5058" y="12023"/>
                    <a:pt x="5235" y="12023"/>
                  </a:cubicBezTo>
                  <a:cubicBezTo>
                    <a:pt x="5261" y="12016"/>
                    <a:pt x="5283" y="12013"/>
                    <a:pt x="5301" y="12013"/>
                  </a:cubicBezTo>
                  <a:cubicBezTo>
                    <a:pt x="5462" y="12013"/>
                    <a:pt x="5367" y="12251"/>
                    <a:pt x="5423" y="12603"/>
                  </a:cubicBezTo>
                  <a:cubicBezTo>
                    <a:pt x="5486" y="12995"/>
                    <a:pt x="5361" y="12995"/>
                    <a:pt x="5173" y="13136"/>
                  </a:cubicBezTo>
                  <a:cubicBezTo>
                    <a:pt x="4969" y="13324"/>
                    <a:pt x="4906" y="13324"/>
                    <a:pt x="4781" y="13528"/>
                  </a:cubicBezTo>
                  <a:cubicBezTo>
                    <a:pt x="4693" y="13608"/>
                    <a:pt x="4595" y="13631"/>
                    <a:pt x="4500" y="13631"/>
                  </a:cubicBezTo>
                  <a:cubicBezTo>
                    <a:pt x="4375" y="13631"/>
                    <a:pt x="4257" y="13590"/>
                    <a:pt x="4185" y="13590"/>
                  </a:cubicBezTo>
                  <a:cubicBezTo>
                    <a:pt x="4060" y="13590"/>
                    <a:pt x="3793" y="13841"/>
                    <a:pt x="3793" y="13982"/>
                  </a:cubicBezTo>
                  <a:cubicBezTo>
                    <a:pt x="3793" y="14108"/>
                    <a:pt x="4122" y="14170"/>
                    <a:pt x="4185" y="14311"/>
                  </a:cubicBezTo>
                  <a:cubicBezTo>
                    <a:pt x="4248" y="14499"/>
                    <a:pt x="3793" y="14829"/>
                    <a:pt x="3527" y="14829"/>
                  </a:cubicBezTo>
                  <a:cubicBezTo>
                    <a:pt x="3339" y="14829"/>
                    <a:pt x="3464" y="14703"/>
                    <a:pt x="3213" y="14703"/>
                  </a:cubicBezTo>
                  <a:cubicBezTo>
                    <a:pt x="3010" y="14625"/>
                    <a:pt x="2821" y="14703"/>
                    <a:pt x="2618" y="14562"/>
                  </a:cubicBezTo>
                  <a:cubicBezTo>
                    <a:pt x="2492" y="14437"/>
                    <a:pt x="2163" y="14233"/>
                    <a:pt x="1959" y="14233"/>
                  </a:cubicBezTo>
                  <a:cubicBezTo>
                    <a:pt x="1834" y="14311"/>
                    <a:pt x="1317" y="14954"/>
                    <a:pt x="1254" y="15283"/>
                  </a:cubicBezTo>
                  <a:cubicBezTo>
                    <a:pt x="1176" y="15550"/>
                    <a:pt x="1379" y="15612"/>
                    <a:pt x="1505" y="15738"/>
                  </a:cubicBezTo>
                  <a:cubicBezTo>
                    <a:pt x="1646" y="15879"/>
                    <a:pt x="1568" y="15800"/>
                    <a:pt x="1568" y="16130"/>
                  </a:cubicBezTo>
                  <a:cubicBezTo>
                    <a:pt x="1568" y="16396"/>
                    <a:pt x="1709" y="16192"/>
                    <a:pt x="1897" y="16396"/>
                  </a:cubicBezTo>
                  <a:cubicBezTo>
                    <a:pt x="2100" y="16584"/>
                    <a:pt x="1771" y="17305"/>
                    <a:pt x="1709" y="17446"/>
                  </a:cubicBezTo>
                  <a:cubicBezTo>
                    <a:pt x="1709" y="17634"/>
                    <a:pt x="1379" y="17697"/>
                    <a:pt x="1317" y="17838"/>
                  </a:cubicBezTo>
                  <a:cubicBezTo>
                    <a:pt x="1254" y="17963"/>
                    <a:pt x="1505" y="17963"/>
                    <a:pt x="1568" y="18026"/>
                  </a:cubicBezTo>
                  <a:cubicBezTo>
                    <a:pt x="1709" y="18152"/>
                    <a:pt x="1568" y="18293"/>
                    <a:pt x="1442" y="18355"/>
                  </a:cubicBezTo>
                  <a:cubicBezTo>
                    <a:pt x="1421" y="18397"/>
                    <a:pt x="1378" y="18411"/>
                    <a:pt x="1324" y="18411"/>
                  </a:cubicBezTo>
                  <a:cubicBezTo>
                    <a:pt x="1217" y="18411"/>
                    <a:pt x="1071" y="18355"/>
                    <a:pt x="988" y="18355"/>
                  </a:cubicBezTo>
                  <a:cubicBezTo>
                    <a:pt x="862" y="18355"/>
                    <a:pt x="784" y="18543"/>
                    <a:pt x="658" y="18543"/>
                  </a:cubicBezTo>
                  <a:cubicBezTo>
                    <a:pt x="596" y="18622"/>
                    <a:pt x="267" y="18622"/>
                    <a:pt x="204" y="18684"/>
                  </a:cubicBezTo>
                  <a:cubicBezTo>
                    <a:pt x="141" y="18747"/>
                    <a:pt x="204" y="18873"/>
                    <a:pt x="267" y="18935"/>
                  </a:cubicBezTo>
                  <a:cubicBezTo>
                    <a:pt x="267" y="19076"/>
                    <a:pt x="470" y="19076"/>
                    <a:pt x="533" y="19139"/>
                  </a:cubicBezTo>
                  <a:cubicBezTo>
                    <a:pt x="658" y="19202"/>
                    <a:pt x="658" y="19405"/>
                    <a:pt x="658" y="19719"/>
                  </a:cubicBezTo>
                  <a:cubicBezTo>
                    <a:pt x="721" y="19985"/>
                    <a:pt x="470" y="20189"/>
                    <a:pt x="329" y="20315"/>
                  </a:cubicBezTo>
                  <a:cubicBezTo>
                    <a:pt x="267" y="20315"/>
                    <a:pt x="267" y="20377"/>
                    <a:pt x="267" y="20377"/>
                  </a:cubicBezTo>
                  <a:cubicBezTo>
                    <a:pt x="204" y="20503"/>
                    <a:pt x="267" y="20581"/>
                    <a:pt x="329" y="20644"/>
                  </a:cubicBezTo>
                  <a:cubicBezTo>
                    <a:pt x="329" y="20706"/>
                    <a:pt x="658" y="20832"/>
                    <a:pt x="658" y="20973"/>
                  </a:cubicBezTo>
                  <a:cubicBezTo>
                    <a:pt x="721" y="21036"/>
                    <a:pt x="533" y="21286"/>
                    <a:pt x="721" y="21490"/>
                  </a:cubicBezTo>
                  <a:cubicBezTo>
                    <a:pt x="925" y="21678"/>
                    <a:pt x="1317" y="21678"/>
                    <a:pt x="1442" y="21882"/>
                  </a:cubicBezTo>
                  <a:cubicBezTo>
                    <a:pt x="1568" y="22070"/>
                    <a:pt x="1176" y="22791"/>
                    <a:pt x="1113" y="22995"/>
                  </a:cubicBezTo>
                  <a:cubicBezTo>
                    <a:pt x="988" y="23183"/>
                    <a:pt x="721" y="23058"/>
                    <a:pt x="533" y="23183"/>
                  </a:cubicBezTo>
                  <a:cubicBezTo>
                    <a:pt x="267" y="23324"/>
                    <a:pt x="392" y="23387"/>
                    <a:pt x="329" y="23512"/>
                  </a:cubicBezTo>
                  <a:cubicBezTo>
                    <a:pt x="267" y="23512"/>
                    <a:pt x="141" y="23575"/>
                    <a:pt x="78" y="23575"/>
                  </a:cubicBezTo>
                  <a:cubicBezTo>
                    <a:pt x="78" y="23638"/>
                    <a:pt x="141" y="23716"/>
                    <a:pt x="141" y="23779"/>
                  </a:cubicBezTo>
                  <a:cubicBezTo>
                    <a:pt x="78" y="23967"/>
                    <a:pt x="0" y="24359"/>
                    <a:pt x="204" y="24625"/>
                  </a:cubicBezTo>
                  <a:cubicBezTo>
                    <a:pt x="470" y="24891"/>
                    <a:pt x="784" y="25142"/>
                    <a:pt x="862" y="25283"/>
                  </a:cubicBezTo>
                  <a:cubicBezTo>
                    <a:pt x="988" y="25409"/>
                    <a:pt x="1050" y="25863"/>
                    <a:pt x="862" y="25926"/>
                  </a:cubicBezTo>
                  <a:cubicBezTo>
                    <a:pt x="830" y="25940"/>
                    <a:pt x="789" y="25945"/>
                    <a:pt x="742" y="25945"/>
                  </a:cubicBezTo>
                  <a:cubicBezTo>
                    <a:pt x="659" y="25945"/>
                    <a:pt x="559" y="25930"/>
                    <a:pt x="469" y="25930"/>
                  </a:cubicBezTo>
                  <a:cubicBezTo>
                    <a:pt x="387" y="25930"/>
                    <a:pt x="313" y="25942"/>
                    <a:pt x="267" y="25989"/>
                  </a:cubicBezTo>
                  <a:cubicBezTo>
                    <a:pt x="204" y="26067"/>
                    <a:pt x="141" y="26522"/>
                    <a:pt x="0" y="26851"/>
                  </a:cubicBezTo>
                  <a:cubicBezTo>
                    <a:pt x="141" y="26913"/>
                    <a:pt x="267" y="26976"/>
                    <a:pt x="470" y="27102"/>
                  </a:cubicBezTo>
                  <a:cubicBezTo>
                    <a:pt x="988" y="27431"/>
                    <a:pt x="925" y="27493"/>
                    <a:pt x="925" y="27760"/>
                  </a:cubicBezTo>
                  <a:cubicBezTo>
                    <a:pt x="925" y="28026"/>
                    <a:pt x="721" y="28026"/>
                    <a:pt x="862" y="28214"/>
                  </a:cubicBezTo>
                  <a:cubicBezTo>
                    <a:pt x="988" y="28481"/>
                    <a:pt x="1113" y="28669"/>
                    <a:pt x="1176" y="28935"/>
                  </a:cubicBezTo>
                  <a:cubicBezTo>
                    <a:pt x="1254" y="29202"/>
                    <a:pt x="1317" y="29124"/>
                    <a:pt x="1646" y="29202"/>
                  </a:cubicBezTo>
                  <a:cubicBezTo>
                    <a:pt x="1959" y="29202"/>
                    <a:pt x="1834" y="29265"/>
                    <a:pt x="2038" y="29453"/>
                  </a:cubicBezTo>
                  <a:cubicBezTo>
                    <a:pt x="2193" y="29579"/>
                    <a:pt x="2276" y="29603"/>
                    <a:pt x="2365" y="29603"/>
                  </a:cubicBezTo>
                  <a:cubicBezTo>
                    <a:pt x="2420" y="29603"/>
                    <a:pt x="2477" y="29594"/>
                    <a:pt x="2555" y="29594"/>
                  </a:cubicBezTo>
                  <a:cubicBezTo>
                    <a:pt x="2743" y="29594"/>
                    <a:pt x="2680" y="29656"/>
                    <a:pt x="2884" y="29719"/>
                  </a:cubicBezTo>
                  <a:cubicBezTo>
                    <a:pt x="2922" y="29732"/>
                    <a:pt x="2965" y="29737"/>
                    <a:pt x="3012" y="29737"/>
                  </a:cubicBezTo>
                  <a:cubicBezTo>
                    <a:pt x="3199" y="29737"/>
                    <a:pt x="3442" y="29656"/>
                    <a:pt x="3605" y="29656"/>
                  </a:cubicBezTo>
                  <a:cubicBezTo>
                    <a:pt x="3731" y="29656"/>
                    <a:pt x="3997" y="30174"/>
                    <a:pt x="4248" y="30377"/>
                  </a:cubicBezTo>
                  <a:cubicBezTo>
                    <a:pt x="4412" y="30440"/>
                    <a:pt x="4624" y="30456"/>
                    <a:pt x="4804" y="30456"/>
                  </a:cubicBezTo>
                  <a:cubicBezTo>
                    <a:pt x="4985" y="30456"/>
                    <a:pt x="5133" y="30440"/>
                    <a:pt x="5173" y="30440"/>
                  </a:cubicBezTo>
                  <a:cubicBezTo>
                    <a:pt x="5298" y="30440"/>
                    <a:pt x="5298" y="30691"/>
                    <a:pt x="5361" y="30832"/>
                  </a:cubicBezTo>
                  <a:cubicBezTo>
                    <a:pt x="5423" y="30895"/>
                    <a:pt x="5690" y="30895"/>
                    <a:pt x="5690" y="31020"/>
                  </a:cubicBezTo>
                  <a:cubicBezTo>
                    <a:pt x="5753" y="31161"/>
                    <a:pt x="5486" y="31349"/>
                    <a:pt x="5298" y="31553"/>
                  </a:cubicBezTo>
                  <a:cubicBezTo>
                    <a:pt x="5032" y="31741"/>
                    <a:pt x="4248" y="32462"/>
                    <a:pt x="3997" y="32791"/>
                  </a:cubicBezTo>
                  <a:cubicBezTo>
                    <a:pt x="3793" y="33121"/>
                    <a:pt x="3668" y="34030"/>
                    <a:pt x="3464" y="34421"/>
                  </a:cubicBezTo>
                  <a:cubicBezTo>
                    <a:pt x="3339" y="34876"/>
                    <a:pt x="3010" y="35205"/>
                    <a:pt x="2743" y="35534"/>
                  </a:cubicBezTo>
                  <a:cubicBezTo>
                    <a:pt x="2555" y="35864"/>
                    <a:pt x="2743" y="35864"/>
                    <a:pt x="2680" y="36177"/>
                  </a:cubicBezTo>
                  <a:cubicBezTo>
                    <a:pt x="2680" y="36443"/>
                    <a:pt x="2289" y="37431"/>
                    <a:pt x="2226" y="37556"/>
                  </a:cubicBezTo>
                  <a:lnTo>
                    <a:pt x="2226" y="37885"/>
                  </a:lnTo>
                  <a:cubicBezTo>
                    <a:pt x="2492" y="37823"/>
                    <a:pt x="2821" y="37682"/>
                    <a:pt x="2947" y="37682"/>
                  </a:cubicBezTo>
                  <a:cubicBezTo>
                    <a:pt x="3213" y="37682"/>
                    <a:pt x="3213" y="37885"/>
                    <a:pt x="3276" y="37948"/>
                  </a:cubicBezTo>
                  <a:cubicBezTo>
                    <a:pt x="3285" y="37967"/>
                    <a:pt x="3297" y="37974"/>
                    <a:pt x="3312" y="37974"/>
                  </a:cubicBezTo>
                  <a:cubicBezTo>
                    <a:pt x="3364" y="37974"/>
                    <a:pt x="3449" y="37876"/>
                    <a:pt x="3548" y="37876"/>
                  </a:cubicBezTo>
                  <a:cubicBezTo>
                    <a:pt x="3605" y="37876"/>
                    <a:pt x="3667" y="37908"/>
                    <a:pt x="3731" y="38011"/>
                  </a:cubicBezTo>
                  <a:cubicBezTo>
                    <a:pt x="3825" y="38175"/>
                    <a:pt x="3923" y="38226"/>
                    <a:pt x="4013" y="38226"/>
                  </a:cubicBezTo>
                  <a:cubicBezTo>
                    <a:pt x="4103" y="38226"/>
                    <a:pt x="4185" y="38175"/>
                    <a:pt x="4248" y="38136"/>
                  </a:cubicBezTo>
                  <a:cubicBezTo>
                    <a:pt x="4311" y="38074"/>
                    <a:pt x="4185" y="38011"/>
                    <a:pt x="4640" y="38011"/>
                  </a:cubicBezTo>
                  <a:cubicBezTo>
                    <a:pt x="5032" y="38011"/>
                    <a:pt x="5298" y="38011"/>
                    <a:pt x="5298" y="38136"/>
                  </a:cubicBezTo>
                  <a:cubicBezTo>
                    <a:pt x="5361" y="38215"/>
                    <a:pt x="5423" y="38340"/>
                    <a:pt x="5627" y="38340"/>
                  </a:cubicBezTo>
                  <a:cubicBezTo>
                    <a:pt x="5878" y="38340"/>
                    <a:pt x="6082" y="38277"/>
                    <a:pt x="6082" y="38136"/>
                  </a:cubicBezTo>
                  <a:cubicBezTo>
                    <a:pt x="6144" y="38074"/>
                    <a:pt x="5956" y="38011"/>
                    <a:pt x="5878" y="37885"/>
                  </a:cubicBezTo>
                  <a:cubicBezTo>
                    <a:pt x="5878" y="37744"/>
                    <a:pt x="5878" y="37353"/>
                    <a:pt x="6207" y="37353"/>
                  </a:cubicBezTo>
                  <a:cubicBezTo>
                    <a:pt x="6599" y="37353"/>
                    <a:pt x="6991" y="37353"/>
                    <a:pt x="7054" y="37619"/>
                  </a:cubicBezTo>
                  <a:cubicBezTo>
                    <a:pt x="7132" y="37885"/>
                    <a:pt x="7054" y="38074"/>
                    <a:pt x="7257" y="38074"/>
                  </a:cubicBezTo>
                  <a:cubicBezTo>
                    <a:pt x="7445" y="38136"/>
                    <a:pt x="7916" y="38074"/>
                    <a:pt x="8041" y="38277"/>
                  </a:cubicBezTo>
                  <a:cubicBezTo>
                    <a:pt x="8104" y="38528"/>
                    <a:pt x="8104" y="38857"/>
                    <a:pt x="8370" y="38857"/>
                  </a:cubicBezTo>
                  <a:cubicBezTo>
                    <a:pt x="8570" y="38819"/>
                    <a:pt x="8741" y="38758"/>
                    <a:pt x="8876" y="38758"/>
                  </a:cubicBezTo>
                  <a:cubicBezTo>
                    <a:pt x="8964" y="38758"/>
                    <a:pt x="9036" y="38784"/>
                    <a:pt x="9091" y="38857"/>
                  </a:cubicBezTo>
                  <a:cubicBezTo>
                    <a:pt x="9217" y="38998"/>
                    <a:pt x="9217" y="39061"/>
                    <a:pt x="9342" y="39061"/>
                  </a:cubicBezTo>
                  <a:lnTo>
                    <a:pt x="9405" y="39061"/>
                  </a:lnTo>
                  <a:cubicBezTo>
                    <a:pt x="9608" y="39061"/>
                    <a:pt x="9734" y="38857"/>
                    <a:pt x="10000" y="38857"/>
                  </a:cubicBezTo>
                  <a:cubicBezTo>
                    <a:pt x="10267" y="38857"/>
                    <a:pt x="10392" y="38920"/>
                    <a:pt x="10392" y="39061"/>
                  </a:cubicBezTo>
                  <a:cubicBezTo>
                    <a:pt x="10392" y="39186"/>
                    <a:pt x="10188" y="39124"/>
                    <a:pt x="10659" y="39312"/>
                  </a:cubicBezTo>
                  <a:cubicBezTo>
                    <a:pt x="11113" y="39578"/>
                    <a:pt x="11301" y="39641"/>
                    <a:pt x="11301" y="39845"/>
                  </a:cubicBezTo>
                  <a:cubicBezTo>
                    <a:pt x="11301" y="39970"/>
                    <a:pt x="11364" y="40096"/>
                    <a:pt x="11505" y="40299"/>
                  </a:cubicBezTo>
                  <a:cubicBezTo>
                    <a:pt x="11630" y="40487"/>
                    <a:pt x="11630" y="40362"/>
                    <a:pt x="11693" y="40629"/>
                  </a:cubicBezTo>
                  <a:cubicBezTo>
                    <a:pt x="11693" y="40879"/>
                    <a:pt x="11630" y="41083"/>
                    <a:pt x="11693" y="41146"/>
                  </a:cubicBezTo>
                  <a:cubicBezTo>
                    <a:pt x="11693" y="41146"/>
                    <a:pt x="12148" y="40879"/>
                    <a:pt x="12351" y="40691"/>
                  </a:cubicBezTo>
                  <a:cubicBezTo>
                    <a:pt x="12540" y="40487"/>
                    <a:pt x="12618" y="40362"/>
                    <a:pt x="12681" y="40033"/>
                  </a:cubicBezTo>
                  <a:cubicBezTo>
                    <a:pt x="12743" y="39704"/>
                    <a:pt x="12681" y="39453"/>
                    <a:pt x="12806" y="39453"/>
                  </a:cubicBezTo>
                  <a:cubicBezTo>
                    <a:pt x="12817" y="39442"/>
                    <a:pt x="12833" y="39437"/>
                    <a:pt x="12852" y="39437"/>
                  </a:cubicBezTo>
                  <a:cubicBezTo>
                    <a:pt x="12940" y="39437"/>
                    <a:pt x="13106" y="39549"/>
                    <a:pt x="13261" y="39704"/>
                  </a:cubicBezTo>
                  <a:cubicBezTo>
                    <a:pt x="13335" y="39778"/>
                    <a:pt x="13458" y="39796"/>
                    <a:pt x="13578" y="39796"/>
                  </a:cubicBezTo>
                  <a:cubicBezTo>
                    <a:pt x="13685" y="39796"/>
                    <a:pt x="13790" y="39782"/>
                    <a:pt x="13856" y="39782"/>
                  </a:cubicBezTo>
                  <a:cubicBezTo>
                    <a:pt x="13919" y="39782"/>
                    <a:pt x="14373" y="39845"/>
                    <a:pt x="14499" y="39970"/>
                  </a:cubicBezTo>
                  <a:cubicBezTo>
                    <a:pt x="14640" y="40096"/>
                    <a:pt x="14436" y="40096"/>
                    <a:pt x="14640" y="40299"/>
                  </a:cubicBezTo>
                  <a:cubicBezTo>
                    <a:pt x="14804" y="40464"/>
                    <a:pt x="15124" y="40640"/>
                    <a:pt x="15338" y="40640"/>
                  </a:cubicBezTo>
                  <a:cubicBezTo>
                    <a:pt x="15369" y="40640"/>
                    <a:pt x="15398" y="40636"/>
                    <a:pt x="15424" y="40629"/>
                  </a:cubicBezTo>
                  <a:cubicBezTo>
                    <a:pt x="15674" y="40566"/>
                    <a:pt x="15878" y="40299"/>
                    <a:pt x="16004" y="40237"/>
                  </a:cubicBezTo>
                  <a:cubicBezTo>
                    <a:pt x="16027" y="40229"/>
                    <a:pt x="16052" y="40226"/>
                    <a:pt x="16078" y="40226"/>
                  </a:cubicBezTo>
                  <a:cubicBezTo>
                    <a:pt x="16234" y="40226"/>
                    <a:pt x="16438" y="40335"/>
                    <a:pt x="16625" y="40335"/>
                  </a:cubicBezTo>
                  <a:cubicBezTo>
                    <a:pt x="16681" y="40335"/>
                    <a:pt x="16736" y="40325"/>
                    <a:pt x="16787" y="40299"/>
                  </a:cubicBezTo>
                  <a:cubicBezTo>
                    <a:pt x="17054" y="40174"/>
                    <a:pt x="17179" y="40033"/>
                    <a:pt x="17446" y="39970"/>
                  </a:cubicBezTo>
                  <a:cubicBezTo>
                    <a:pt x="17486" y="39961"/>
                    <a:pt x="17534" y="39957"/>
                    <a:pt x="17588" y="39957"/>
                  </a:cubicBezTo>
                  <a:cubicBezTo>
                    <a:pt x="17800" y="39957"/>
                    <a:pt x="18096" y="40014"/>
                    <a:pt x="18298" y="40014"/>
                  </a:cubicBezTo>
                  <a:cubicBezTo>
                    <a:pt x="18388" y="40014"/>
                    <a:pt x="18459" y="40003"/>
                    <a:pt x="18496" y="39970"/>
                  </a:cubicBezTo>
                  <a:cubicBezTo>
                    <a:pt x="18621" y="39907"/>
                    <a:pt x="18496" y="39453"/>
                    <a:pt x="18558" y="39312"/>
                  </a:cubicBezTo>
                  <a:cubicBezTo>
                    <a:pt x="18558" y="39204"/>
                    <a:pt x="18991" y="39049"/>
                    <a:pt x="19200" y="39049"/>
                  </a:cubicBezTo>
                  <a:cubicBezTo>
                    <a:pt x="19233" y="39049"/>
                    <a:pt x="19260" y="39053"/>
                    <a:pt x="19279" y="39061"/>
                  </a:cubicBezTo>
                  <a:cubicBezTo>
                    <a:pt x="19405" y="39124"/>
                    <a:pt x="19405" y="39249"/>
                    <a:pt x="19530" y="39312"/>
                  </a:cubicBezTo>
                  <a:cubicBezTo>
                    <a:pt x="19593" y="39453"/>
                    <a:pt x="20063" y="39390"/>
                    <a:pt x="20189" y="39704"/>
                  </a:cubicBezTo>
                  <a:cubicBezTo>
                    <a:pt x="20343" y="39973"/>
                    <a:pt x="20286" y="40117"/>
                    <a:pt x="20442" y="40117"/>
                  </a:cubicBezTo>
                  <a:cubicBezTo>
                    <a:pt x="20476" y="40117"/>
                    <a:pt x="20521" y="40110"/>
                    <a:pt x="20580" y="40096"/>
                  </a:cubicBezTo>
                  <a:cubicBezTo>
                    <a:pt x="20805" y="40053"/>
                    <a:pt x="20994" y="39951"/>
                    <a:pt x="21090" y="39951"/>
                  </a:cubicBezTo>
                  <a:cubicBezTo>
                    <a:pt x="21135" y="39951"/>
                    <a:pt x="21160" y="39973"/>
                    <a:pt x="21160" y="40033"/>
                  </a:cubicBezTo>
                  <a:cubicBezTo>
                    <a:pt x="21239" y="40299"/>
                    <a:pt x="21364" y="40958"/>
                    <a:pt x="21490" y="40958"/>
                  </a:cubicBezTo>
                  <a:cubicBezTo>
                    <a:pt x="21530" y="40976"/>
                    <a:pt x="21584" y="40988"/>
                    <a:pt x="21643" y="40988"/>
                  </a:cubicBezTo>
                  <a:cubicBezTo>
                    <a:pt x="21791" y="40988"/>
                    <a:pt x="21967" y="40908"/>
                    <a:pt x="22022" y="40629"/>
                  </a:cubicBezTo>
                  <a:cubicBezTo>
                    <a:pt x="22085" y="40299"/>
                    <a:pt x="22085" y="39845"/>
                    <a:pt x="21881" y="39704"/>
                  </a:cubicBezTo>
                  <a:cubicBezTo>
                    <a:pt x="21756" y="39516"/>
                    <a:pt x="21756" y="39516"/>
                    <a:pt x="21819" y="39312"/>
                  </a:cubicBezTo>
                  <a:cubicBezTo>
                    <a:pt x="21881" y="39186"/>
                    <a:pt x="22022" y="39061"/>
                    <a:pt x="21944" y="38857"/>
                  </a:cubicBezTo>
                  <a:cubicBezTo>
                    <a:pt x="21881" y="38669"/>
                    <a:pt x="21552" y="38215"/>
                    <a:pt x="21552" y="38011"/>
                  </a:cubicBezTo>
                  <a:cubicBezTo>
                    <a:pt x="21631" y="37885"/>
                    <a:pt x="21881" y="37619"/>
                    <a:pt x="22022" y="37556"/>
                  </a:cubicBezTo>
                  <a:cubicBezTo>
                    <a:pt x="22051" y="37542"/>
                    <a:pt x="22083" y="37538"/>
                    <a:pt x="22115" y="37538"/>
                  </a:cubicBezTo>
                  <a:cubicBezTo>
                    <a:pt x="22174" y="37538"/>
                    <a:pt x="22236" y="37552"/>
                    <a:pt x="22291" y="37552"/>
                  </a:cubicBezTo>
                  <a:cubicBezTo>
                    <a:pt x="22341" y="37552"/>
                    <a:pt x="22385" y="37540"/>
                    <a:pt x="22414" y="37494"/>
                  </a:cubicBezTo>
                  <a:cubicBezTo>
                    <a:pt x="22477" y="37431"/>
                    <a:pt x="22414" y="37290"/>
                    <a:pt x="22665" y="37290"/>
                  </a:cubicBezTo>
                  <a:cubicBezTo>
                    <a:pt x="22724" y="37304"/>
                    <a:pt x="22790" y="37312"/>
                    <a:pt x="22859" y="37312"/>
                  </a:cubicBezTo>
                  <a:cubicBezTo>
                    <a:pt x="23100" y="37312"/>
                    <a:pt x="23383" y="37217"/>
                    <a:pt x="23590" y="36961"/>
                  </a:cubicBezTo>
                  <a:cubicBezTo>
                    <a:pt x="23841" y="36647"/>
                    <a:pt x="23903" y="35864"/>
                    <a:pt x="24044" y="35660"/>
                  </a:cubicBezTo>
                  <a:cubicBezTo>
                    <a:pt x="24092" y="35517"/>
                    <a:pt x="24067" y="35329"/>
                    <a:pt x="24135" y="35329"/>
                  </a:cubicBezTo>
                  <a:cubicBezTo>
                    <a:pt x="24156" y="35329"/>
                    <a:pt x="24187" y="35348"/>
                    <a:pt x="24233" y="35393"/>
                  </a:cubicBezTo>
                  <a:cubicBezTo>
                    <a:pt x="24392" y="35503"/>
                    <a:pt x="24665" y="35805"/>
                    <a:pt x="24808" y="35805"/>
                  </a:cubicBezTo>
                  <a:cubicBezTo>
                    <a:pt x="24848" y="35805"/>
                    <a:pt x="24877" y="35781"/>
                    <a:pt x="24891" y="35722"/>
                  </a:cubicBezTo>
                  <a:cubicBezTo>
                    <a:pt x="24954" y="35597"/>
                    <a:pt x="25016" y="35205"/>
                    <a:pt x="25079" y="34813"/>
                  </a:cubicBezTo>
                  <a:cubicBezTo>
                    <a:pt x="24954" y="34751"/>
                    <a:pt x="24891" y="34610"/>
                    <a:pt x="24891" y="34484"/>
                  </a:cubicBezTo>
                  <a:cubicBezTo>
                    <a:pt x="24891" y="34359"/>
                    <a:pt x="24954" y="34218"/>
                    <a:pt x="24765" y="34092"/>
                  </a:cubicBezTo>
                  <a:cubicBezTo>
                    <a:pt x="24624" y="33967"/>
                    <a:pt x="24562" y="33967"/>
                    <a:pt x="24499" y="33763"/>
                  </a:cubicBezTo>
                  <a:cubicBezTo>
                    <a:pt x="24436" y="33669"/>
                    <a:pt x="24370" y="33653"/>
                    <a:pt x="24295" y="33653"/>
                  </a:cubicBezTo>
                  <a:cubicBezTo>
                    <a:pt x="24258" y="33653"/>
                    <a:pt x="24219" y="33657"/>
                    <a:pt x="24177" y="33657"/>
                  </a:cubicBezTo>
                  <a:cubicBezTo>
                    <a:pt x="24136" y="33657"/>
                    <a:pt x="24091" y="33653"/>
                    <a:pt x="24044" y="33638"/>
                  </a:cubicBezTo>
                  <a:cubicBezTo>
                    <a:pt x="23841" y="33575"/>
                    <a:pt x="23715" y="33042"/>
                    <a:pt x="23512" y="32917"/>
                  </a:cubicBezTo>
                  <a:cubicBezTo>
                    <a:pt x="23386" y="32854"/>
                    <a:pt x="23261" y="32854"/>
                    <a:pt x="23120" y="32729"/>
                  </a:cubicBezTo>
                  <a:cubicBezTo>
                    <a:pt x="22932" y="32525"/>
                    <a:pt x="22932" y="32337"/>
                    <a:pt x="22728" y="32008"/>
                  </a:cubicBezTo>
                  <a:cubicBezTo>
                    <a:pt x="22602" y="31678"/>
                    <a:pt x="22148" y="31553"/>
                    <a:pt x="21881" y="31161"/>
                  </a:cubicBezTo>
                  <a:cubicBezTo>
                    <a:pt x="21693" y="30832"/>
                    <a:pt x="21364" y="29594"/>
                    <a:pt x="21239" y="29453"/>
                  </a:cubicBezTo>
                  <a:cubicBezTo>
                    <a:pt x="21035" y="29265"/>
                    <a:pt x="20847" y="29390"/>
                    <a:pt x="20972" y="29061"/>
                  </a:cubicBezTo>
                  <a:cubicBezTo>
                    <a:pt x="21035" y="28732"/>
                    <a:pt x="21239" y="28669"/>
                    <a:pt x="21160" y="28277"/>
                  </a:cubicBezTo>
                  <a:cubicBezTo>
                    <a:pt x="21098" y="27948"/>
                    <a:pt x="20972" y="27823"/>
                    <a:pt x="20847" y="27634"/>
                  </a:cubicBezTo>
                  <a:cubicBezTo>
                    <a:pt x="20706" y="27368"/>
                    <a:pt x="20251" y="26647"/>
                    <a:pt x="20377" y="26381"/>
                  </a:cubicBezTo>
                  <a:cubicBezTo>
                    <a:pt x="20472" y="26168"/>
                    <a:pt x="20532" y="26034"/>
                    <a:pt x="20600" y="26034"/>
                  </a:cubicBezTo>
                  <a:cubicBezTo>
                    <a:pt x="20632" y="26034"/>
                    <a:pt x="20666" y="26064"/>
                    <a:pt x="20706" y="26130"/>
                  </a:cubicBezTo>
                  <a:cubicBezTo>
                    <a:pt x="20849" y="26262"/>
                    <a:pt x="20923" y="26403"/>
                    <a:pt x="20976" y="26403"/>
                  </a:cubicBezTo>
                  <a:cubicBezTo>
                    <a:pt x="20998" y="26403"/>
                    <a:pt x="21016" y="26378"/>
                    <a:pt x="21035" y="26318"/>
                  </a:cubicBezTo>
                  <a:cubicBezTo>
                    <a:pt x="21160" y="26192"/>
                    <a:pt x="21098" y="26067"/>
                    <a:pt x="21301" y="25926"/>
                  </a:cubicBezTo>
                  <a:cubicBezTo>
                    <a:pt x="21523" y="25760"/>
                    <a:pt x="22219" y="25387"/>
                    <a:pt x="22467" y="25387"/>
                  </a:cubicBezTo>
                  <a:cubicBezTo>
                    <a:pt x="22500" y="25387"/>
                    <a:pt x="22525" y="25394"/>
                    <a:pt x="22540" y="25409"/>
                  </a:cubicBezTo>
                  <a:cubicBezTo>
                    <a:pt x="22593" y="25515"/>
                    <a:pt x="22791" y="25766"/>
                    <a:pt x="22965" y="25766"/>
                  </a:cubicBezTo>
                  <a:cubicBezTo>
                    <a:pt x="22997" y="25766"/>
                    <a:pt x="23028" y="25757"/>
                    <a:pt x="23057" y="25738"/>
                  </a:cubicBezTo>
                  <a:cubicBezTo>
                    <a:pt x="23198" y="25597"/>
                    <a:pt x="23261" y="25346"/>
                    <a:pt x="23386" y="25205"/>
                  </a:cubicBezTo>
                  <a:cubicBezTo>
                    <a:pt x="23512" y="25142"/>
                    <a:pt x="24044" y="24891"/>
                    <a:pt x="24170" y="24750"/>
                  </a:cubicBezTo>
                  <a:cubicBezTo>
                    <a:pt x="24278" y="24696"/>
                    <a:pt x="24444" y="24550"/>
                    <a:pt x="24568" y="24550"/>
                  </a:cubicBezTo>
                  <a:cubicBezTo>
                    <a:pt x="24588" y="24550"/>
                    <a:pt x="24607" y="24554"/>
                    <a:pt x="24624" y="24562"/>
                  </a:cubicBezTo>
                  <a:cubicBezTo>
                    <a:pt x="24742" y="24599"/>
                    <a:pt x="24834" y="24635"/>
                    <a:pt x="24929" y="24635"/>
                  </a:cubicBezTo>
                  <a:cubicBezTo>
                    <a:pt x="24999" y="24635"/>
                    <a:pt x="25071" y="24615"/>
                    <a:pt x="25157" y="24562"/>
                  </a:cubicBezTo>
                  <a:cubicBezTo>
                    <a:pt x="25345" y="24359"/>
                    <a:pt x="25408" y="24233"/>
                    <a:pt x="25612" y="24233"/>
                  </a:cubicBezTo>
                  <a:cubicBezTo>
                    <a:pt x="25638" y="24220"/>
                    <a:pt x="25671" y="24215"/>
                    <a:pt x="25709" y="24215"/>
                  </a:cubicBezTo>
                  <a:cubicBezTo>
                    <a:pt x="25812" y="24215"/>
                    <a:pt x="25950" y="24251"/>
                    <a:pt x="26095" y="24251"/>
                  </a:cubicBezTo>
                  <a:cubicBezTo>
                    <a:pt x="26148" y="24251"/>
                    <a:pt x="26202" y="24246"/>
                    <a:pt x="26255" y="24233"/>
                  </a:cubicBezTo>
                  <a:cubicBezTo>
                    <a:pt x="26521" y="24108"/>
                    <a:pt x="27759" y="23512"/>
                    <a:pt x="27759" y="23449"/>
                  </a:cubicBezTo>
                  <a:cubicBezTo>
                    <a:pt x="27759" y="23324"/>
                    <a:pt x="27759" y="23246"/>
                    <a:pt x="27697" y="23058"/>
                  </a:cubicBezTo>
                  <a:cubicBezTo>
                    <a:pt x="27634" y="22791"/>
                    <a:pt x="27634" y="22540"/>
                    <a:pt x="27900" y="22540"/>
                  </a:cubicBezTo>
                  <a:cubicBezTo>
                    <a:pt x="28088" y="22540"/>
                    <a:pt x="28543" y="22854"/>
                    <a:pt x="28543" y="22995"/>
                  </a:cubicBezTo>
                  <a:cubicBezTo>
                    <a:pt x="28543" y="23183"/>
                    <a:pt x="28747" y="23120"/>
                    <a:pt x="28809" y="23324"/>
                  </a:cubicBezTo>
                  <a:cubicBezTo>
                    <a:pt x="28872" y="23512"/>
                    <a:pt x="28809" y="23638"/>
                    <a:pt x="28935" y="23841"/>
                  </a:cubicBezTo>
                  <a:cubicBezTo>
                    <a:pt x="28998" y="23967"/>
                    <a:pt x="29389" y="24108"/>
                    <a:pt x="29656" y="24108"/>
                  </a:cubicBezTo>
                  <a:cubicBezTo>
                    <a:pt x="29656" y="23841"/>
                    <a:pt x="29656" y="23512"/>
                    <a:pt x="29781" y="23324"/>
                  </a:cubicBezTo>
                  <a:cubicBezTo>
                    <a:pt x="29985" y="23058"/>
                    <a:pt x="30251" y="22337"/>
                    <a:pt x="30314" y="22070"/>
                  </a:cubicBezTo>
                  <a:cubicBezTo>
                    <a:pt x="30314" y="21882"/>
                    <a:pt x="30173" y="21553"/>
                    <a:pt x="30173" y="21286"/>
                  </a:cubicBezTo>
                  <a:cubicBezTo>
                    <a:pt x="30110" y="21036"/>
                    <a:pt x="30251" y="20973"/>
                    <a:pt x="30048" y="20832"/>
                  </a:cubicBezTo>
                  <a:cubicBezTo>
                    <a:pt x="29781" y="20644"/>
                    <a:pt x="29201" y="20377"/>
                    <a:pt x="29201" y="20252"/>
                  </a:cubicBezTo>
                  <a:cubicBezTo>
                    <a:pt x="29264" y="20048"/>
                    <a:pt x="29389" y="19923"/>
                    <a:pt x="29327" y="19797"/>
                  </a:cubicBezTo>
                  <a:cubicBezTo>
                    <a:pt x="29264" y="19656"/>
                    <a:pt x="29076" y="19264"/>
                    <a:pt x="29076" y="19202"/>
                  </a:cubicBezTo>
                  <a:cubicBezTo>
                    <a:pt x="29076" y="19076"/>
                    <a:pt x="29530" y="18481"/>
                    <a:pt x="29530" y="18152"/>
                  </a:cubicBezTo>
                  <a:cubicBezTo>
                    <a:pt x="29530" y="17901"/>
                    <a:pt x="29530" y="17697"/>
                    <a:pt x="29389" y="17634"/>
                  </a:cubicBezTo>
                  <a:cubicBezTo>
                    <a:pt x="29264" y="17509"/>
                    <a:pt x="29201" y="17572"/>
                    <a:pt x="29201" y="17054"/>
                  </a:cubicBezTo>
                  <a:cubicBezTo>
                    <a:pt x="29201" y="16584"/>
                    <a:pt x="29139" y="16662"/>
                    <a:pt x="29076" y="16459"/>
                  </a:cubicBezTo>
                  <a:cubicBezTo>
                    <a:pt x="28935" y="16271"/>
                    <a:pt x="28872" y="15612"/>
                    <a:pt x="28998" y="15487"/>
                  </a:cubicBezTo>
                  <a:cubicBezTo>
                    <a:pt x="29076" y="15346"/>
                    <a:pt x="29139" y="15346"/>
                    <a:pt x="29139" y="15158"/>
                  </a:cubicBezTo>
                  <a:cubicBezTo>
                    <a:pt x="29139" y="14891"/>
                    <a:pt x="29201" y="14829"/>
                    <a:pt x="28998" y="14625"/>
                  </a:cubicBezTo>
                  <a:cubicBezTo>
                    <a:pt x="28809" y="14499"/>
                    <a:pt x="27963" y="13653"/>
                    <a:pt x="27900" y="13387"/>
                  </a:cubicBezTo>
                  <a:cubicBezTo>
                    <a:pt x="27822" y="13136"/>
                    <a:pt x="27759" y="12666"/>
                    <a:pt x="27900" y="12477"/>
                  </a:cubicBezTo>
                  <a:cubicBezTo>
                    <a:pt x="27963" y="12274"/>
                    <a:pt x="28480" y="11694"/>
                    <a:pt x="28606" y="11490"/>
                  </a:cubicBezTo>
                  <a:cubicBezTo>
                    <a:pt x="28684" y="11365"/>
                    <a:pt x="29139" y="10706"/>
                    <a:pt x="29139" y="10393"/>
                  </a:cubicBezTo>
                  <a:cubicBezTo>
                    <a:pt x="29139" y="10189"/>
                    <a:pt x="28935" y="9468"/>
                    <a:pt x="29076" y="8433"/>
                  </a:cubicBezTo>
                  <a:lnTo>
                    <a:pt x="28935" y="8433"/>
                  </a:lnTo>
                  <a:cubicBezTo>
                    <a:pt x="28747" y="8355"/>
                    <a:pt x="28809" y="8230"/>
                    <a:pt x="28606" y="8104"/>
                  </a:cubicBezTo>
                  <a:cubicBezTo>
                    <a:pt x="28579" y="8075"/>
                    <a:pt x="28559" y="8063"/>
                    <a:pt x="28541" y="8063"/>
                  </a:cubicBezTo>
                  <a:cubicBezTo>
                    <a:pt x="28475" y="8063"/>
                    <a:pt x="28454" y="8230"/>
                    <a:pt x="28355" y="8230"/>
                  </a:cubicBezTo>
                  <a:cubicBezTo>
                    <a:pt x="28214" y="8230"/>
                    <a:pt x="27508" y="7901"/>
                    <a:pt x="27430" y="7712"/>
                  </a:cubicBezTo>
                  <a:cubicBezTo>
                    <a:pt x="27367" y="7509"/>
                    <a:pt x="27571" y="7509"/>
                    <a:pt x="27634" y="7383"/>
                  </a:cubicBezTo>
                  <a:cubicBezTo>
                    <a:pt x="27697" y="7179"/>
                    <a:pt x="27571" y="7179"/>
                    <a:pt x="27508" y="7054"/>
                  </a:cubicBezTo>
                  <a:cubicBezTo>
                    <a:pt x="27430" y="6866"/>
                    <a:pt x="27305" y="6662"/>
                    <a:pt x="27305" y="6600"/>
                  </a:cubicBezTo>
                  <a:cubicBezTo>
                    <a:pt x="27305" y="6474"/>
                    <a:pt x="27367" y="6208"/>
                    <a:pt x="27242" y="6004"/>
                  </a:cubicBezTo>
                  <a:cubicBezTo>
                    <a:pt x="27209" y="5955"/>
                    <a:pt x="27171" y="5937"/>
                    <a:pt x="27127" y="5937"/>
                  </a:cubicBezTo>
                  <a:cubicBezTo>
                    <a:pt x="27002" y="5937"/>
                    <a:pt x="26827" y="6082"/>
                    <a:pt x="26584" y="6082"/>
                  </a:cubicBezTo>
                  <a:cubicBezTo>
                    <a:pt x="26255" y="6082"/>
                    <a:pt x="26521" y="6270"/>
                    <a:pt x="26458" y="6333"/>
                  </a:cubicBezTo>
                  <a:cubicBezTo>
                    <a:pt x="26458" y="6333"/>
                    <a:pt x="26192" y="6004"/>
                    <a:pt x="26129" y="5690"/>
                  </a:cubicBezTo>
                  <a:cubicBezTo>
                    <a:pt x="26066" y="5361"/>
                    <a:pt x="25471" y="5095"/>
                    <a:pt x="25471" y="4907"/>
                  </a:cubicBezTo>
                  <a:cubicBezTo>
                    <a:pt x="25471" y="4640"/>
                    <a:pt x="25471" y="4515"/>
                    <a:pt x="25283" y="4436"/>
                  </a:cubicBezTo>
                  <a:cubicBezTo>
                    <a:pt x="25255" y="4430"/>
                    <a:pt x="25230" y="4427"/>
                    <a:pt x="25208" y="4427"/>
                  </a:cubicBezTo>
                  <a:cubicBezTo>
                    <a:pt x="25014" y="4427"/>
                    <a:pt x="24997" y="4647"/>
                    <a:pt x="24828" y="4703"/>
                  </a:cubicBezTo>
                  <a:cubicBezTo>
                    <a:pt x="24790" y="4720"/>
                    <a:pt x="24749" y="4728"/>
                    <a:pt x="24707" y="4728"/>
                  </a:cubicBezTo>
                  <a:cubicBezTo>
                    <a:pt x="24591" y="4728"/>
                    <a:pt x="24465" y="4669"/>
                    <a:pt x="24374" y="4578"/>
                  </a:cubicBezTo>
                  <a:cubicBezTo>
                    <a:pt x="24309" y="4513"/>
                    <a:pt x="24246" y="4489"/>
                    <a:pt x="24185" y="4489"/>
                  </a:cubicBezTo>
                  <a:cubicBezTo>
                    <a:pt x="24055" y="4489"/>
                    <a:pt x="23937" y="4598"/>
                    <a:pt x="23841" y="4640"/>
                  </a:cubicBezTo>
                  <a:cubicBezTo>
                    <a:pt x="23715" y="4703"/>
                    <a:pt x="23512" y="4828"/>
                    <a:pt x="23386" y="4969"/>
                  </a:cubicBezTo>
                  <a:cubicBezTo>
                    <a:pt x="23370" y="4977"/>
                    <a:pt x="23356" y="4981"/>
                    <a:pt x="23344" y="4981"/>
                  </a:cubicBezTo>
                  <a:cubicBezTo>
                    <a:pt x="23261" y="4981"/>
                    <a:pt x="23261" y="4812"/>
                    <a:pt x="23261" y="4703"/>
                  </a:cubicBezTo>
                  <a:cubicBezTo>
                    <a:pt x="23323" y="4515"/>
                    <a:pt x="23590" y="4436"/>
                    <a:pt x="23715" y="4436"/>
                  </a:cubicBezTo>
                  <a:cubicBezTo>
                    <a:pt x="23903" y="4374"/>
                    <a:pt x="24044" y="4311"/>
                    <a:pt x="24233" y="4311"/>
                  </a:cubicBezTo>
                  <a:lnTo>
                    <a:pt x="24954" y="4311"/>
                  </a:lnTo>
                  <a:cubicBezTo>
                    <a:pt x="25016" y="4311"/>
                    <a:pt x="25016" y="4186"/>
                    <a:pt x="24687" y="4123"/>
                  </a:cubicBezTo>
                  <a:cubicBezTo>
                    <a:pt x="24554" y="4048"/>
                    <a:pt x="24435" y="4031"/>
                    <a:pt x="24324" y="4031"/>
                  </a:cubicBezTo>
                  <a:cubicBezTo>
                    <a:pt x="24225" y="4031"/>
                    <a:pt x="24133" y="4045"/>
                    <a:pt x="24044" y="4045"/>
                  </a:cubicBezTo>
                  <a:cubicBezTo>
                    <a:pt x="23845" y="4045"/>
                    <a:pt x="23759" y="3939"/>
                    <a:pt x="23676" y="3939"/>
                  </a:cubicBezTo>
                  <a:cubicBezTo>
                    <a:pt x="23649" y="3939"/>
                    <a:pt x="23621" y="3951"/>
                    <a:pt x="23590" y="3982"/>
                  </a:cubicBezTo>
                  <a:cubicBezTo>
                    <a:pt x="23512" y="4045"/>
                    <a:pt x="23057" y="4640"/>
                    <a:pt x="22994" y="4703"/>
                  </a:cubicBezTo>
                  <a:cubicBezTo>
                    <a:pt x="22932" y="4703"/>
                    <a:pt x="22540" y="4969"/>
                    <a:pt x="22477" y="5032"/>
                  </a:cubicBezTo>
                  <a:cubicBezTo>
                    <a:pt x="22336" y="5158"/>
                    <a:pt x="22414" y="5361"/>
                    <a:pt x="22336" y="5612"/>
                  </a:cubicBezTo>
                  <a:cubicBezTo>
                    <a:pt x="22324" y="5652"/>
                    <a:pt x="22309" y="5669"/>
                    <a:pt x="22293" y="5669"/>
                  </a:cubicBezTo>
                  <a:cubicBezTo>
                    <a:pt x="22229" y="5669"/>
                    <a:pt x="22148" y="5384"/>
                    <a:pt x="22148" y="5220"/>
                  </a:cubicBezTo>
                  <a:cubicBezTo>
                    <a:pt x="22148" y="5147"/>
                    <a:pt x="22126" y="5116"/>
                    <a:pt x="22068" y="5116"/>
                  </a:cubicBezTo>
                  <a:cubicBezTo>
                    <a:pt x="22026" y="5116"/>
                    <a:pt x="21966" y="5132"/>
                    <a:pt x="21881" y="5158"/>
                  </a:cubicBezTo>
                  <a:cubicBezTo>
                    <a:pt x="21693" y="5158"/>
                    <a:pt x="21552" y="5220"/>
                    <a:pt x="21427" y="5220"/>
                  </a:cubicBezTo>
                  <a:cubicBezTo>
                    <a:pt x="21373" y="5202"/>
                    <a:pt x="21296" y="5195"/>
                    <a:pt x="21211" y="5195"/>
                  </a:cubicBezTo>
                  <a:cubicBezTo>
                    <a:pt x="20998" y="5195"/>
                    <a:pt x="20733" y="5243"/>
                    <a:pt x="20643" y="5299"/>
                  </a:cubicBezTo>
                  <a:cubicBezTo>
                    <a:pt x="20580" y="5299"/>
                    <a:pt x="20518" y="5487"/>
                    <a:pt x="20518" y="5690"/>
                  </a:cubicBezTo>
                  <a:cubicBezTo>
                    <a:pt x="20504" y="5718"/>
                    <a:pt x="20502" y="5730"/>
                    <a:pt x="20510" y="5730"/>
                  </a:cubicBezTo>
                  <a:cubicBezTo>
                    <a:pt x="20535" y="5730"/>
                    <a:pt x="20671" y="5584"/>
                    <a:pt x="20769" y="5487"/>
                  </a:cubicBezTo>
                  <a:cubicBezTo>
                    <a:pt x="20788" y="5478"/>
                    <a:pt x="20804" y="5474"/>
                    <a:pt x="20816" y="5474"/>
                  </a:cubicBezTo>
                  <a:cubicBezTo>
                    <a:pt x="20893" y="5474"/>
                    <a:pt x="20847" y="5623"/>
                    <a:pt x="20847" y="5690"/>
                  </a:cubicBezTo>
                  <a:cubicBezTo>
                    <a:pt x="20769" y="5816"/>
                    <a:pt x="20643" y="5941"/>
                    <a:pt x="20455" y="6082"/>
                  </a:cubicBezTo>
                  <a:cubicBezTo>
                    <a:pt x="20251" y="6208"/>
                    <a:pt x="20189" y="6474"/>
                    <a:pt x="20126" y="6600"/>
                  </a:cubicBezTo>
                  <a:cubicBezTo>
                    <a:pt x="20117" y="6608"/>
                    <a:pt x="20107" y="6612"/>
                    <a:pt x="20097" y="6612"/>
                  </a:cubicBezTo>
                  <a:cubicBezTo>
                    <a:pt x="20027" y="6612"/>
                    <a:pt x="19922" y="6455"/>
                    <a:pt x="19922" y="6333"/>
                  </a:cubicBezTo>
                  <a:cubicBezTo>
                    <a:pt x="19901" y="6291"/>
                    <a:pt x="19873" y="6277"/>
                    <a:pt x="19840" y="6277"/>
                  </a:cubicBezTo>
                  <a:cubicBezTo>
                    <a:pt x="19774" y="6277"/>
                    <a:pt x="19687" y="6333"/>
                    <a:pt x="19593" y="6333"/>
                  </a:cubicBezTo>
                  <a:cubicBezTo>
                    <a:pt x="19405" y="6333"/>
                    <a:pt x="19468" y="6004"/>
                    <a:pt x="19405" y="5879"/>
                  </a:cubicBezTo>
                  <a:cubicBezTo>
                    <a:pt x="19356" y="5805"/>
                    <a:pt x="19285" y="5779"/>
                    <a:pt x="19204" y="5779"/>
                  </a:cubicBezTo>
                  <a:cubicBezTo>
                    <a:pt x="19080" y="5779"/>
                    <a:pt x="18933" y="5840"/>
                    <a:pt x="18809" y="5879"/>
                  </a:cubicBezTo>
                  <a:cubicBezTo>
                    <a:pt x="18684" y="5941"/>
                    <a:pt x="18621" y="6004"/>
                    <a:pt x="18684" y="6270"/>
                  </a:cubicBezTo>
                  <a:cubicBezTo>
                    <a:pt x="18719" y="6386"/>
                    <a:pt x="18695" y="6411"/>
                    <a:pt x="18644" y="6411"/>
                  </a:cubicBezTo>
                  <a:cubicBezTo>
                    <a:pt x="18605" y="6411"/>
                    <a:pt x="18550" y="6396"/>
                    <a:pt x="18496" y="6396"/>
                  </a:cubicBezTo>
                  <a:cubicBezTo>
                    <a:pt x="18417" y="6333"/>
                    <a:pt x="18355" y="6333"/>
                    <a:pt x="18167" y="6333"/>
                  </a:cubicBezTo>
                  <a:cubicBezTo>
                    <a:pt x="18129" y="6342"/>
                    <a:pt x="18099" y="6346"/>
                    <a:pt x="18073" y="6346"/>
                  </a:cubicBezTo>
                  <a:cubicBezTo>
                    <a:pt x="17916" y="6346"/>
                    <a:pt x="17963" y="6199"/>
                    <a:pt x="17963" y="6145"/>
                  </a:cubicBezTo>
                  <a:cubicBezTo>
                    <a:pt x="17963" y="6098"/>
                    <a:pt x="17985" y="6082"/>
                    <a:pt x="18016" y="6082"/>
                  </a:cubicBezTo>
                  <a:cubicBezTo>
                    <a:pt x="18076" y="6082"/>
                    <a:pt x="18167" y="6145"/>
                    <a:pt x="18167" y="6145"/>
                  </a:cubicBezTo>
                  <a:cubicBezTo>
                    <a:pt x="18229" y="6082"/>
                    <a:pt x="18292" y="5879"/>
                    <a:pt x="18229" y="5816"/>
                  </a:cubicBezTo>
                  <a:cubicBezTo>
                    <a:pt x="18167" y="5753"/>
                    <a:pt x="18026" y="5690"/>
                    <a:pt x="18026" y="5424"/>
                  </a:cubicBezTo>
                  <a:cubicBezTo>
                    <a:pt x="17963" y="5220"/>
                    <a:pt x="18167" y="5158"/>
                    <a:pt x="18229" y="4969"/>
                  </a:cubicBezTo>
                  <a:cubicBezTo>
                    <a:pt x="18259" y="4936"/>
                    <a:pt x="18282" y="4922"/>
                    <a:pt x="18300" y="4922"/>
                  </a:cubicBezTo>
                  <a:cubicBezTo>
                    <a:pt x="18355" y="4922"/>
                    <a:pt x="18355" y="5062"/>
                    <a:pt x="18355" y="5158"/>
                  </a:cubicBezTo>
                  <a:cubicBezTo>
                    <a:pt x="18355" y="5220"/>
                    <a:pt x="18496" y="5220"/>
                    <a:pt x="18621" y="5220"/>
                  </a:cubicBezTo>
                  <a:cubicBezTo>
                    <a:pt x="18809" y="5220"/>
                    <a:pt x="18684" y="5158"/>
                    <a:pt x="18747" y="4969"/>
                  </a:cubicBezTo>
                  <a:cubicBezTo>
                    <a:pt x="18809" y="4766"/>
                    <a:pt x="19076" y="4828"/>
                    <a:pt x="19138" y="4766"/>
                  </a:cubicBezTo>
                  <a:cubicBezTo>
                    <a:pt x="19279" y="4703"/>
                    <a:pt x="19279" y="4515"/>
                    <a:pt x="19279" y="4123"/>
                  </a:cubicBezTo>
                  <a:cubicBezTo>
                    <a:pt x="19279" y="3858"/>
                    <a:pt x="19299" y="3787"/>
                    <a:pt x="19280" y="3787"/>
                  </a:cubicBezTo>
                  <a:cubicBezTo>
                    <a:pt x="19265" y="3787"/>
                    <a:pt x="19227" y="3829"/>
                    <a:pt x="19138" y="3857"/>
                  </a:cubicBezTo>
                  <a:cubicBezTo>
                    <a:pt x="18950" y="3857"/>
                    <a:pt x="18950" y="3794"/>
                    <a:pt x="18747" y="3731"/>
                  </a:cubicBezTo>
                  <a:cubicBezTo>
                    <a:pt x="18716" y="3697"/>
                    <a:pt x="18694" y="3683"/>
                    <a:pt x="18673" y="3683"/>
                  </a:cubicBezTo>
                  <a:cubicBezTo>
                    <a:pt x="18609" y="3683"/>
                    <a:pt x="18572" y="3824"/>
                    <a:pt x="18417" y="3919"/>
                  </a:cubicBezTo>
                  <a:cubicBezTo>
                    <a:pt x="18360" y="3982"/>
                    <a:pt x="18308" y="4006"/>
                    <a:pt x="18260" y="4006"/>
                  </a:cubicBezTo>
                  <a:cubicBezTo>
                    <a:pt x="18151" y="4006"/>
                    <a:pt x="18061" y="3881"/>
                    <a:pt x="17963" y="3794"/>
                  </a:cubicBezTo>
                  <a:cubicBezTo>
                    <a:pt x="17900" y="3653"/>
                    <a:pt x="17963" y="3653"/>
                    <a:pt x="17837" y="3653"/>
                  </a:cubicBezTo>
                  <a:cubicBezTo>
                    <a:pt x="17634" y="3653"/>
                    <a:pt x="17571" y="3590"/>
                    <a:pt x="17383" y="3465"/>
                  </a:cubicBezTo>
                  <a:cubicBezTo>
                    <a:pt x="17272" y="3353"/>
                    <a:pt x="17123" y="3303"/>
                    <a:pt x="17001" y="3303"/>
                  </a:cubicBezTo>
                  <a:cubicBezTo>
                    <a:pt x="16899" y="3303"/>
                    <a:pt x="16816" y="3338"/>
                    <a:pt x="16787" y="3402"/>
                  </a:cubicBezTo>
                  <a:cubicBezTo>
                    <a:pt x="16725" y="3527"/>
                    <a:pt x="16599" y="3653"/>
                    <a:pt x="16536" y="3653"/>
                  </a:cubicBezTo>
                  <a:cubicBezTo>
                    <a:pt x="16395" y="3590"/>
                    <a:pt x="16458" y="3261"/>
                    <a:pt x="16536" y="3261"/>
                  </a:cubicBezTo>
                  <a:cubicBezTo>
                    <a:pt x="16536" y="3261"/>
                    <a:pt x="16599" y="3073"/>
                    <a:pt x="16536" y="2947"/>
                  </a:cubicBezTo>
                  <a:cubicBezTo>
                    <a:pt x="16512" y="2883"/>
                    <a:pt x="16469" y="2859"/>
                    <a:pt x="16412" y="2859"/>
                  </a:cubicBezTo>
                  <a:cubicBezTo>
                    <a:pt x="16291" y="2859"/>
                    <a:pt x="16103" y="2967"/>
                    <a:pt x="15878" y="3010"/>
                  </a:cubicBezTo>
                  <a:cubicBezTo>
                    <a:pt x="15612" y="3010"/>
                    <a:pt x="15674" y="2947"/>
                    <a:pt x="15612" y="2869"/>
                  </a:cubicBezTo>
                  <a:cubicBezTo>
                    <a:pt x="15612" y="2806"/>
                    <a:pt x="15878" y="2681"/>
                    <a:pt x="16004" y="2681"/>
                  </a:cubicBezTo>
                  <a:cubicBezTo>
                    <a:pt x="16145" y="2618"/>
                    <a:pt x="16270" y="2164"/>
                    <a:pt x="16270" y="1960"/>
                  </a:cubicBezTo>
                  <a:cubicBezTo>
                    <a:pt x="16270" y="1772"/>
                    <a:pt x="16270" y="1693"/>
                    <a:pt x="16207" y="1693"/>
                  </a:cubicBezTo>
                  <a:cubicBezTo>
                    <a:pt x="16145" y="1693"/>
                    <a:pt x="16004" y="2023"/>
                    <a:pt x="15878" y="2164"/>
                  </a:cubicBezTo>
                  <a:cubicBezTo>
                    <a:pt x="15815" y="2226"/>
                    <a:pt x="15765" y="2258"/>
                    <a:pt x="15729" y="2258"/>
                  </a:cubicBezTo>
                  <a:cubicBezTo>
                    <a:pt x="15694" y="2258"/>
                    <a:pt x="15674" y="2226"/>
                    <a:pt x="15674" y="2164"/>
                  </a:cubicBezTo>
                  <a:cubicBezTo>
                    <a:pt x="15674" y="2023"/>
                    <a:pt x="16004" y="1631"/>
                    <a:pt x="16066" y="1568"/>
                  </a:cubicBezTo>
                  <a:cubicBezTo>
                    <a:pt x="16145" y="1443"/>
                    <a:pt x="16004" y="1239"/>
                    <a:pt x="15941" y="1176"/>
                  </a:cubicBezTo>
                  <a:cubicBezTo>
                    <a:pt x="15923" y="1168"/>
                    <a:pt x="15908" y="1164"/>
                    <a:pt x="15895" y="1164"/>
                  </a:cubicBezTo>
                  <a:cubicBezTo>
                    <a:pt x="15812" y="1164"/>
                    <a:pt x="15787" y="1313"/>
                    <a:pt x="15612" y="1380"/>
                  </a:cubicBezTo>
                  <a:cubicBezTo>
                    <a:pt x="15424" y="1380"/>
                    <a:pt x="15424" y="1114"/>
                    <a:pt x="15220" y="1051"/>
                  </a:cubicBezTo>
                  <a:cubicBezTo>
                    <a:pt x="15032" y="988"/>
                    <a:pt x="14969" y="784"/>
                    <a:pt x="14828" y="722"/>
                  </a:cubicBezTo>
                  <a:lnTo>
                    <a:pt x="14765" y="722"/>
                  </a:lnTo>
                  <a:cubicBezTo>
                    <a:pt x="14640" y="722"/>
                    <a:pt x="14577" y="659"/>
                    <a:pt x="14373" y="659"/>
                  </a:cubicBezTo>
                  <a:cubicBezTo>
                    <a:pt x="14185" y="659"/>
                    <a:pt x="14311" y="847"/>
                    <a:pt x="14044" y="847"/>
                  </a:cubicBezTo>
                  <a:cubicBezTo>
                    <a:pt x="13715" y="847"/>
                    <a:pt x="13072" y="126"/>
                    <a:pt x="12931" y="63"/>
                  </a:cubicBezTo>
                  <a:cubicBezTo>
                    <a:pt x="12911" y="42"/>
                    <a:pt x="12890" y="35"/>
                    <a:pt x="12861" y="35"/>
                  </a:cubicBezTo>
                  <a:cubicBezTo>
                    <a:pt x="12804" y="35"/>
                    <a:pt x="12717" y="63"/>
                    <a:pt x="12540" y="63"/>
                  </a:cubicBezTo>
                  <a:cubicBezTo>
                    <a:pt x="12477" y="63"/>
                    <a:pt x="12477" y="63"/>
                    <a:pt x="1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4282;p93">
              <a:extLst>
                <a:ext uri="{FF2B5EF4-FFF2-40B4-BE49-F238E27FC236}">
                  <a16:creationId xmlns:a16="http://schemas.microsoft.com/office/drawing/2014/main" id="{57CC7456-257B-D368-2E5A-52CF7F891869}"/>
                </a:ext>
              </a:extLst>
            </p:cNvPr>
            <p:cNvSpPr/>
            <p:nvPr/>
          </p:nvSpPr>
          <p:spPr>
            <a:xfrm>
              <a:off x="3293125" y="2889550"/>
              <a:ext cx="39200" cy="51025"/>
            </a:xfrm>
            <a:custGeom>
              <a:avLst/>
              <a:gdLst/>
              <a:ahLst/>
              <a:cxnLst/>
              <a:rect l="l" t="t" r="r" b="b"/>
              <a:pathLst>
                <a:path w="1568" h="2041" extrusionOk="0">
                  <a:moveTo>
                    <a:pt x="67" y="1"/>
                  </a:moveTo>
                  <a:cubicBezTo>
                    <a:pt x="57" y="1"/>
                    <a:pt x="59" y="22"/>
                    <a:pt x="78" y="74"/>
                  </a:cubicBezTo>
                  <a:cubicBezTo>
                    <a:pt x="141" y="262"/>
                    <a:pt x="329" y="528"/>
                    <a:pt x="204" y="654"/>
                  </a:cubicBezTo>
                  <a:cubicBezTo>
                    <a:pt x="141" y="732"/>
                    <a:pt x="0" y="858"/>
                    <a:pt x="78" y="920"/>
                  </a:cubicBezTo>
                  <a:cubicBezTo>
                    <a:pt x="120" y="941"/>
                    <a:pt x="162" y="948"/>
                    <a:pt x="204" y="948"/>
                  </a:cubicBezTo>
                  <a:cubicBezTo>
                    <a:pt x="289" y="948"/>
                    <a:pt x="376" y="920"/>
                    <a:pt x="470" y="920"/>
                  </a:cubicBezTo>
                  <a:cubicBezTo>
                    <a:pt x="495" y="920"/>
                    <a:pt x="541" y="910"/>
                    <a:pt x="586" y="910"/>
                  </a:cubicBezTo>
                  <a:cubicBezTo>
                    <a:pt x="653" y="910"/>
                    <a:pt x="721" y="933"/>
                    <a:pt x="721" y="1046"/>
                  </a:cubicBezTo>
                  <a:cubicBezTo>
                    <a:pt x="773" y="1214"/>
                    <a:pt x="782" y="1328"/>
                    <a:pt x="678" y="1328"/>
                  </a:cubicBezTo>
                  <a:cubicBezTo>
                    <a:pt x="656" y="1328"/>
                    <a:pt x="629" y="1323"/>
                    <a:pt x="596" y="1312"/>
                  </a:cubicBezTo>
                  <a:cubicBezTo>
                    <a:pt x="512" y="1312"/>
                    <a:pt x="484" y="1256"/>
                    <a:pt x="452" y="1256"/>
                  </a:cubicBezTo>
                  <a:cubicBezTo>
                    <a:pt x="436" y="1256"/>
                    <a:pt x="418" y="1270"/>
                    <a:pt x="392" y="1312"/>
                  </a:cubicBezTo>
                  <a:cubicBezTo>
                    <a:pt x="392" y="1437"/>
                    <a:pt x="533" y="1516"/>
                    <a:pt x="392" y="1641"/>
                  </a:cubicBezTo>
                  <a:cubicBezTo>
                    <a:pt x="277" y="1756"/>
                    <a:pt x="268" y="2041"/>
                    <a:pt x="363" y="2041"/>
                  </a:cubicBezTo>
                  <a:cubicBezTo>
                    <a:pt x="371" y="2041"/>
                    <a:pt x="381" y="2038"/>
                    <a:pt x="392" y="2033"/>
                  </a:cubicBezTo>
                  <a:cubicBezTo>
                    <a:pt x="569" y="1979"/>
                    <a:pt x="687" y="1818"/>
                    <a:pt x="890" y="1818"/>
                  </a:cubicBezTo>
                  <a:cubicBezTo>
                    <a:pt x="920" y="1818"/>
                    <a:pt x="953" y="1821"/>
                    <a:pt x="988" y="1829"/>
                  </a:cubicBezTo>
                  <a:cubicBezTo>
                    <a:pt x="1176" y="1908"/>
                    <a:pt x="1379" y="2033"/>
                    <a:pt x="1505" y="2033"/>
                  </a:cubicBezTo>
                  <a:cubicBezTo>
                    <a:pt x="1568" y="2033"/>
                    <a:pt x="1505" y="1908"/>
                    <a:pt x="1379" y="1829"/>
                  </a:cubicBezTo>
                  <a:cubicBezTo>
                    <a:pt x="1317" y="1829"/>
                    <a:pt x="1379" y="1767"/>
                    <a:pt x="1317" y="1579"/>
                  </a:cubicBezTo>
                  <a:cubicBezTo>
                    <a:pt x="1254" y="1375"/>
                    <a:pt x="784" y="795"/>
                    <a:pt x="721" y="732"/>
                  </a:cubicBezTo>
                  <a:cubicBezTo>
                    <a:pt x="596" y="654"/>
                    <a:pt x="470" y="591"/>
                    <a:pt x="329" y="340"/>
                  </a:cubicBezTo>
                  <a:cubicBezTo>
                    <a:pt x="236" y="188"/>
                    <a:pt x="98" y="1"/>
                    <a:pt x="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4283;p93">
              <a:extLst>
                <a:ext uri="{FF2B5EF4-FFF2-40B4-BE49-F238E27FC236}">
                  <a16:creationId xmlns:a16="http://schemas.microsoft.com/office/drawing/2014/main" id="{587E8180-C61C-E700-9F2A-F98FD236D8DE}"/>
                </a:ext>
              </a:extLst>
            </p:cNvPr>
            <p:cNvSpPr/>
            <p:nvPr/>
          </p:nvSpPr>
          <p:spPr>
            <a:xfrm>
              <a:off x="3249225" y="2816725"/>
              <a:ext cx="43925" cy="64875"/>
            </a:xfrm>
            <a:custGeom>
              <a:avLst/>
              <a:gdLst/>
              <a:ahLst/>
              <a:cxnLst/>
              <a:rect l="l" t="t" r="r" b="b"/>
              <a:pathLst>
                <a:path w="1757" h="2595" extrusionOk="0">
                  <a:moveTo>
                    <a:pt x="690" y="0"/>
                  </a:moveTo>
                  <a:cubicBezTo>
                    <a:pt x="650" y="0"/>
                    <a:pt x="613" y="12"/>
                    <a:pt x="581" y="40"/>
                  </a:cubicBezTo>
                  <a:cubicBezTo>
                    <a:pt x="392" y="181"/>
                    <a:pt x="189" y="698"/>
                    <a:pt x="189" y="698"/>
                  </a:cubicBezTo>
                  <a:cubicBezTo>
                    <a:pt x="189" y="707"/>
                    <a:pt x="193" y="711"/>
                    <a:pt x="200" y="711"/>
                  </a:cubicBezTo>
                  <a:cubicBezTo>
                    <a:pt x="243" y="711"/>
                    <a:pt x="401" y="564"/>
                    <a:pt x="455" y="510"/>
                  </a:cubicBezTo>
                  <a:cubicBezTo>
                    <a:pt x="462" y="502"/>
                    <a:pt x="467" y="498"/>
                    <a:pt x="471" y="498"/>
                  </a:cubicBezTo>
                  <a:cubicBezTo>
                    <a:pt x="507" y="498"/>
                    <a:pt x="468" y="761"/>
                    <a:pt x="581" y="761"/>
                  </a:cubicBezTo>
                  <a:cubicBezTo>
                    <a:pt x="722" y="761"/>
                    <a:pt x="722" y="824"/>
                    <a:pt x="910" y="824"/>
                  </a:cubicBezTo>
                  <a:cubicBezTo>
                    <a:pt x="1051" y="902"/>
                    <a:pt x="1113" y="1028"/>
                    <a:pt x="1113" y="1153"/>
                  </a:cubicBezTo>
                  <a:cubicBezTo>
                    <a:pt x="1113" y="1281"/>
                    <a:pt x="1269" y="1618"/>
                    <a:pt x="1203" y="1618"/>
                  </a:cubicBezTo>
                  <a:cubicBezTo>
                    <a:pt x="1196" y="1618"/>
                    <a:pt x="1187" y="1615"/>
                    <a:pt x="1176" y="1607"/>
                  </a:cubicBezTo>
                  <a:cubicBezTo>
                    <a:pt x="972" y="1545"/>
                    <a:pt x="972" y="1357"/>
                    <a:pt x="910" y="1294"/>
                  </a:cubicBezTo>
                  <a:cubicBezTo>
                    <a:pt x="910" y="1294"/>
                    <a:pt x="784" y="1216"/>
                    <a:pt x="784" y="1153"/>
                  </a:cubicBezTo>
                  <a:cubicBezTo>
                    <a:pt x="784" y="1028"/>
                    <a:pt x="659" y="902"/>
                    <a:pt x="581" y="902"/>
                  </a:cubicBezTo>
                  <a:cubicBezTo>
                    <a:pt x="536" y="946"/>
                    <a:pt x="555" y="991"/>
                    <a:pt x="525" y="991"/>
                  </a:cubicBezTo>
                  <a:cubicBezTo>
                    <a:pt x="512" y="991"/>
                    <a:pt x="492" y="983"/>
                    <a:pt x="455" y="965"/>
                  </a:cubicBezTo>
                  <a:cubicBezTo>
                    <a:pt x="392" y="933"/>
                    <a:pt x="326" y="918"/>
                    <a:pt x="275" y="918"/>
                  </a:cubicBezTo>
                  <a:cubicBezTo>
                    <a:pt x="224" y="918"/>
                    <a:pt x="189" y="933"/>
                    <a:pt x="189" y="965"/>
                  </a:cubicBezTo>
                  <a:cubicBezTo>
                    <a:pt x="189" y="1028"/>
                    <a:pt x="267" y="1153"/>
                    <a:pt x="267" y="1216"/>
                  </a:cubicBezTo>
                  <a:cubicBezTo>
                    <a:pt x="330" y="1294"/>
                    <a:pt x="189" y="1357"/>
                    <a:pt x="126" y="1419"/>
                  </a:cubicBezTo>
                  <a:cubicBezTo>
                    <a:pt x="63" y="1482"/>
                    <a:pt x="63" y="1482"/>
                    <a:pt x="189" y="1607"/>
                  </a:cubicBezTo>
                  <a:cubicBezTo>
                    <a:pt x="330" y="1686"/>
                    <a:pt x="455" y="1811"/>
                    <a:pt x="392" y="1811"/>
                  </a:cubicBezTo>
                  <a:cubicBezTo>
                    <a:pt x="330" y="1843"/>
                    <a:pt x="263" y="1843"/>
                    <a:pt x="204" y="1843"/>
                  </a:cubicBezTo>
                  <a:cubicBezTo>
                    <a:pt x="146" y="1843"/>
                    <a:pt x="95" y="1843"/>
                    <a:pt x="63" y="1874"/>
                  </a:cubicBezTo>
                  <a:cubicBezTo>
                    <a:pt x="63" y="1874"/>
                    <a:pt x="1" y="1937"/>
                    <a:pt x="1" y="1999"/>
                  </a:cubicBezTo>
                  <a:cubicBezTo>
                    <a:pt x="63" y="2140"/>
                    <a:pt x="126" y="2140"/>
                    <a:pt x="267" y="2203"/>
                  </a:cubicBezTo>
                  <a:cubicBezTo>
                    <a:pt x="392" y="2266"/>
                    <a:pt x="581" y="2595"/>
                    <a:pt x="659" y="2595"/>
                  </a:cubicBezTo>
                  <a:cubicBezTo>
                    <a:pt x="784" y="2595"/>
                    <a:pt x="659" y="2470"/>
                    <a:pt x="784" y="2266"/>
                  </a:cubicBezTo>
                  <a:cubicBezTo>
                    <a:pt x="839" y="2157"/>
                    <a:pt x="1144" y="1988"/>
                    <a:pt x="1263" y="1988"/>
                  </a:cubicBezTo>
                  <a:cubicBezTo>
                    <a:pt x="1280" y="1988"/>
                    <a:pt x="1294" y="1991"/>
                    <a:pt x="1302" y="1999"/>
                  </a:cubicBezTo>
                  <a:cubicBezTo>
                    <a:pt x="1443" y="1999"/>
                    <a:pt x="1505" y="2140"/>
                    <a:pt x="1505" y="2203"/>
                  </a:cubicBezTo>
                  <a:cubicBezTo>
                    <a:pt x="1449" y="2259"/>
                    <a:pt x="1443" y="2479"/>
                    <a:pt x="1533" y="2479"/>
                  </a:cubicBezTo>
                  <a:cubicBezTo>
                    <a:pt x="1543" y="2479"/>
                    <a:pt x="1555" y="2476"/>
                    <a:pt x="1568" y="2470"/>
                  </a:cubicBezTo>
                  <a:cubicBezTo>
                    <a:pt x="1631" y="2391"/>
                    <a:pt x="1756" y="2078"/>
                    <a:pt x="1693" y="1937"/>
                  </a:cubicBezTo>
                  <a:cubicBezTo>
                    <a:pt x="1693" y="1874"/>
                    <a:pt x="1364" y="1749"/>
                    <a:pt x="1364" y="1607"/>
                  </a:cubicBezTo>
                  <a:cubicBezTo>
                    <a:pt x="1364" y="1545"/>
                    <a:pt x="1239" y="1357"/>
                    <a:pt x="1364" y="1294"/>
                  </a:cubicBezTo>
                  <a:cubicBezTo>
                    <a:pt x="1505" y="1294"/>
                    <a:pt x="1756" y="1090"/>
                    <a:pt x="1756" y="1028"/>
                  </a:cubicBezTo>
                  <a:cubicBezTo>
                    <a:pt x="1756" y="902"/>
                    <a:pt x="1505" y="698"/>
                    <a:pt x="1364" y="698"/>
                  </a:cubicBezTo>
                  <a:cubicBezTo>
                    <a:pt x="1288" y="698"/>
                    <a:pt x="1092" y="773"/>
                    <a:pt x="977" y="773"/>
                  </a:cubicBezTo>
                  <a:cubicBezTo>
                    <a:pt x="901" y="773"/>
                    <a:pt x="860" y="741"/>
                    <a:pt x="910" y="636"/>
                  </a:cubicBezTo>
                  <a:cubicBezTo>
                    <a:pt x="972" y="369"/>
                    <a:pt x="1176" y="307"/>
                    <a:pt x="1051" y="181"/>
                  </a:cubicBezTo>
                  <a:cubicBezTo>
                    <a:pt x="990" y="133"/>
                    <a:pt x="827" y="0"/>
                    <a:pt x="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4284;p93">
              <a:extLst>
                <a:ext uri="{FF2B5EF4-FFF2-40B4-BE49-F238E27FC236}">
                  <a16:creationId xmlns:a16="http://schemas.microsoft.com/office/drawing/2014/main" id="{DE5D593A-52BD-8DD2-204A-E063DDABA6FA}"/>
                </a:ext>
              </a:extLst>
            </p:cNvPr>
            <p:cNvSpPr/>
            <p:nvPr/>
          </p:nvSpPr>
          <p:spPr>
            <a:xfrm>
              <a:off x="3082700" y="2817725"/>
              <a:ext cx="28350" cy="21500"/>
            </a:xfrm>
            <a:custGeom>
              <a:avLst/>
              <a:gdLst/>
              <a:ahLst/>
              <a:cxnLst/>
              <a:rect l="l" t="t" r="r" b="b"/>
              <a:pathLst>
                <a:path w="1134" h="860" extrusionOk="0">
                  <a:moveTo>
                    <a:pt x="455" y="0"/>
                  </a:moveTo>
                  <a:cubicBezTo>
                    <a:pt x="329" y="0"/>
                    <a:pt x="188" y="141"/>
                    <a:pt x="125" y="267"/>
                  </a:cubicBezTo>
                  <a:cubicBezTo>
                    <a:pt x="63" y="392"/>
                    <a:pt x="0" y="533"/>
                    <a:pt x="125" y="533"/>
                  </a:cubicBezTo>
                  <a:cubicBezTo>
                    <a:pt x="266" y="596"/>
                    <a:pt x="455" y="658"/>
                    <a:pt x="455" y="721"/>
                  </a:cubicBezTo>
                  <a:cubicBezTo>
                    <a:pt x="455" y="772"/>
                    <a:pt x="490" y="786"/>
                    <a:pt x="544" y="786"/>
                  </a:cubicBezTo>
                  <a:cubicBezTo>
                    <a:pt x="608" y="786"/>
                    <a:pt x="699" y="767"/>
                    <a:pt x="788" y="767"/>
                  </a:cubicBezTo>
                  <a:cubicBezTo>
                    <a:pt x="830" y="767"/>
                    <a:pt x="871" y="771"/>
                    <a:pt x="909" y="784"/>
                  </a:cubicBezTo>
                  <a:cubicBezTo>
                    <a:pt x="984" y="836"/>
                    <a:pt x="1040" y="860"/>
                    <a:pt x="1074" y="860"/>
                  </a:cubicBezTo>
                  <a:cubicBezTo>
                    <a:pt x="1134" y="860"/>
                    <a:pt x="1130" y="787"/>
                    <a:pt x="1050" y="658"/>
                  </a:cubicBezTo>
                  <a:cubicBezTo>
                    <a:pt x="972" y="392"/>
                    <a:pt x="580" y="0"/>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4285;p93">
              <a:extLst>
                <a:ext uri="{FF2B5EF4-FFF2-40B4-BE49-F238E27FC236}">
                  <a16:creationId xmlns:a16="http://schemas.microsoft.com/office/drawing/2014/main" id="{E8DAB44B-402A-3982-E43F-0A3492D68A9D}"/>
                </a:ext>
              </a:extLst>
            </p:cNvPr>
            <p:cNvSpPr/>
            <p:nvPr/>
          </p:nvSpPr>
          <p:spPr>
            <a:xfrm>
              <a:off x="2914575" y="2799725"/>
              <a:ext cx="12950" cy="8450"/>
            </a:xfrm>
            <a:custGeom>
              <a:avLst/>
              <a:gdLst/>
              <a:ahLst/>
              <a:cxnLst/>
              <a:rect l="l" t="t" r="r" b="b"/>
              <a:pathLst>
                <a:path w="518" h="338" extrusionOk="0">
                  <a:moveTo>
                    <a:pt x="392" y="0"/>
                  </a:moveTo>
                  <a:cubicBezTo>
                    <a:pt x="374" y="0"/>
                    <a:pt x="354" y="5"/>
                    <a:pt x="330" y="15"/>
                  </a:cubicBezTo>
                  <a:cubicBezTo>
                    <a:pt x="126" y="15"/>
                    <a:pt x="1" y="77"/>
                    <a:pt x="63" y="140"/>
                  </a:cubicBezTo>
                  <a:cubicBezTo>
                    <a:pt x="63" y="262"/>
                    <a:pt x="201" y="338"/>
                    <a:pt x="316" y="338"/>
                  </a:cubicBezTo>
                  <a:cubicBezTo>
                    <a:pt x="378" y="338"/>
                    <a:pt x="433" y="315"/>
                    <a:pt x="455" y="266"/>
                  </a:cubicBezTo>
                  <a:cubicBezTo>
                    <a:pt x="510" y="211"/>
                    <a:pt x="517" y="0"/>
                    <a:pt x="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4286;p93">
              <a:extLst>
                <a:ext uri="{FF2B5EF4-FFF2-40B4-BE49-F238E27FC236}">
                  <a16:creationId xmlns:a16="http://schemas.microsoft.com/office/drawing/2014/main" id="{96446A4C-04D3-11DF-F263-13D3CA4A75AF}"/>
                </a:ext>
              </a:extLst>
            </p:cNvPr>
            <p:cNvSpPr/>
            <p:nvPr/>
          </p:nvSpPr>
          <p:spPr>
            <a:xfrm>
              <a:off x="2899700" y="2792725"/>
              <a:ext cx="11375" cy="8025"/>
            </a:xfrm>
            <a:custGeom>
              <a:avLst/>
              <a:gdLst/>
              <a:ahLst/>
              <a:cxnLst/>
              <a:rect l="l" t="t" r="r" b="b"/>
              <a:pathLst>
                <a:path w="455" h="321" extrusionOk="0">
                  <a:moveTo>
                    <a:pt x="72" y="0"/>
                  </a:moveTo>
                  <a:cubicBezTo>
                    <a:pt x="30" y="0"/>
                    <a:pt x="0" y="7"/>
                    <a:pt x="0" y="28"/>
                  </a:cubicBezTo>
                  <a:cubicBezTo>
                    <a:pt x="63" y="154"/>
                    <a:pt x="63" y="216"/>
                    <a:pt x="63" y="216"/>
                  </a:cubicBezTo>
                  <a:cubicBezTo>
                    <a:pt x="164" y="272"/>
                    <a:pt x="224" y="320"/>
                    <a:pt x="274" y="320"/>
                  </a:cubicBezTo>
                  <a:cubicBezTo>
                    <a:pt x="293" y="320"/>
                    <a:pt x="311" y="313"/>
                    <a:pt x="329" y="295"/>
                  </a:cubicBezTo>
                  <a:cubicBezTo>
                    <a:pt x="392" y="154"/>
                    <a:pt x="455" y="91"/>
                    <a:pt x="329" y="28"/>
                  </a:cubicBezTo>
                  <a:cubicBezTo>
                    <a:pt x="287" y="28"/>
                    <a:pt x="155"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4287;p93">
              <a:extLst>
                <a:ext uri="{FF2B5EF4-FFF2-40B4-BE49-F238E27FC236}">
                  <a16:creationId xmlns:a16="http://schemas.microsoft.com/office/drawing/2014/main" id="{248AA41B-BBEB-501E-3862-B1D9459B96B7}"/>
                </a:ext>
              </a:extLst>
            </p:cNvPr>
            <p:cNvSpPr/>
            <p:nvPr/>
          </p:nvSpPr>
          <p:spPr>
            <a:xfrm>
              <a:off x="2889900" y="2762975"/>
              <a:ext cx="19600" cy="10875"/>
            </a:xfrm>
            <a:custGeom>
              <a:avLst/>
              <a:gdLst/>
              <a:ahLst/>
              <a:cxnLst/>
              <a:rect l="l" t="t" r="r" b="b"/>
              <a:pathLst>
                <a:path w="784" h="435" extrusionOk="0">
                  <a:moveTo>
                    <a:pt x="269" y="0"/>
                  </a:moveTo>
                  <a:cubicBezTo>
                    <a:pt x="241" y="0"/>
                    <a:pt x="219" y="13"/>
                    <a:pt x="204" y="43"/>
                  </a:cubicBezTo>
                  <a:cubicBezTo>
                    <a:pt x="141" y="168"/>
                    <a:pt x="0" y="168"/>
                    <a:pt x="141" y="231"/>
                  </a:cubicBezTo>
                  <a:cubicBezTo>
                    <a:pt x="267" y="309"/>
                    <a:pt x="533" y="435"/>
                    <a:pt x="596" y="435"/>
                  </a:cubicBezTo>
                  <a:cubicBezTo>
                    <a:pt x="659" y="372"/>
                    <a:pt x="784" y="231"/>
                    <a:pt x="596" y="168"/>
                  </a:cubicBezTo>
                  <a:cubicBezTo>
                    <a:pt x="489" y="120"/>
                    <a:pt x="354" y="0"/>
                    <a:pt x="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4288;p93">
              <a:extLst>
                <a:ext uri="{FF2B5EF4-FFF2-40B4-BE49-F238E27FC236}">
                  <a16:creationId xmlns:a16="http://schemas.microsoft.com/office/drawing/2014/main" id="{697C581D-8CA7-5440-5922-849C4E4AC296}"/>
                </a:ext>
              </a:extLst>
            </p:cNvPr>
            <p:cNvSpPr/>
            <p:nvPr/>
          </p:nvSpPr>
          <p:spPr>
            <a:xfrm>
              <a:off x="2881675" y="2721025"/>
              <a:ext cx="19525" cy="39925"/>
            </a:xfrm>
            <a:custGeom>
              <a:avLst/>
              <a:gdLst/>
              <a:ahLst/>
              <a:cxnLst/>
              <a:rect l="l" t="t" r="r" b="b"/>
              <a:pathLst>
                <a:path w="781" h="1597" extrusionOk="0">
                  <a:moveTo>
                    <a:pt x="728" y="1"/>
                  </a:moveTo>
                  <a:cubicBezTo>
                    <a:pt x="711" y="1"/>
                    <a:pt x="688" y="27"/>
                    <a:pt x="658" y="91"/>
                  </a:cubicBezTo>
                  <a:cubicBezTo>
                    <a:pt x="470" y="420"/>
                    <a:pt x="204" y="670"/>
                    <a:pt x="141" y="937"/>
                  </a:cubicBezTo>
                  <a:cubicBezTo>
                    <a:pt x="78" y="1203"/>
                    <a:pt x="0" y="1329"/>
                    <a:pt x="78" y="1454"/>
                  </a:cubicBezTo>
                  <a:cubicBezTo>
                    <a:pt x="116" y="1540"/>
                    <a:pt x="178" y="1596"/>
                    <a:pt x="220" y="1596"/>
                  </a:cubicBezTo>
                  <a:cubicBezTo>
                    <a:pt x="247" y="1596"/>
                    <a:pt x="267" y="1572"/>
                    <a:pt x="267" y="1517"/>
                  </a:cubicBezTo>
                  <a:cubicBezTo>
                    <a:pt x="267" y="1343"/>
                    <a:pt x="267" y="993"/>
                    <a:pt x="367" y="993"/>
                  </a:cubicBezTo>
                  <a:cubicBezTo>
                    <a:pt x="374" y="993"/>
                    <a:pt x="383" y="995"/>
                    <a:pt x="392" y="1000"/>
                  </a:cubicBezTo>
                  <a:cubicBezTo>
                    <a:pt x="491" y="1088"/>
                    <a:pt x="645" y="1184"/>
                    <a:pt x="705" y="1184"/>
                  </a:cubicBezTo>
                  <a:cubicBezTo>
                    <a:pt x="731" y="1184"/>
                    <a:pt x="740" y="1167"/>
                    <a:pt x="721" y="1125"/>
                  </a:cubicBezTo>
                  <a:cubicBezTo>
                    <a:pt x="658" y="1000"/>
                    <a:pt x="596" y="733"/>
                    <a:pt x="596" y="670"/>
                  </a:cubicBezTo>
                  <a:cubicBezTo>
                    <a:pt x="658" y="608"/>
                    <a:pt x="658" y="608"/>
                    <a:pt x="721" y="420"/>
                  </a:cubicBezTo>
                  <a:cubicBezTo>
                    <a:pt x="769" y="265"/>
                    <a:pt x="780" y="1"/>
                    <a:pt x="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4289;p93">
              <a:extLst>
                <a:ext uri="{FF2B5EF4-FFF2-40B4-BE49-F238E27FC236}">
                  <a16:creationId xmlns:a16="http://schemas.microsoft.com/office/drawing/2014/main" id="{2F6D2275-438D-1D16-9E8A-F13209F98ACB}"/>
                </a:ext>
              </a:extLst>
            </p:cNvPr>
            <p:cNvSpPr/>
            <p:nvPr/>
          </p:nvSpPr>
          <p:spPr>
            <a:xfrm>
              <a:off x="2883625" y="2772250"/>
              <a:ext cx="6300" cy="9700"/>
            </a:xfrm>
            <a:custGeom>
              <a:avLst/>
              <a:gdLst/>
              <a:ahLst/>
              <a:cxnLst/>
              <a:rect l="l" t="t" r="r" b="b"/>
              <a:pathLst>
                <a:path w="252" h="388" extrusionOk="0">
                  <a:moveTo>
                    <a:pt x="189" y="1"/>
                  </a:moveTo>
                  <a:cubicBezTo>
                    <a:pt x="126" y="1"/>
                    <a:pt x="0" y="64"/>
                    <a:pt x="63" y="126"/>
                  </a:cubicBezTo>
                  <a:cubicBezTo>
                    <a:pt x="63" y="175"/>
                    <a:pt x="140" y="387"/>
                    <a:pt x="173" y="387"/>
                  </a:cubicBezTo>
                  <a:cubicBezTo>
                    <a:pt x="183" y="387"/>
                    <a:pt x="189" y="371"/>
                    <a:pt x="189" y="330"/>
                  </a:cubicBezTo>
                  <a:cubicBezTo>
                    <a:pt x="189" y="189"/>
                    <a:pt x="251" y="64"/>
                    <a:pt x="1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90;p93">
              <a:extLst>
                <a:ext uri="{FF2B5EF4-FFF2-40B4-BE49-F238E27FC236}">
                  <a16:creationId xmlns:a16="http://schemas.microsoft.com/office/drawing/2014/main" id="{BA5D9163-8F5C-8F15-E197-63D8305A6485}"/>
                </a:ext>
              </a:extLst>
            </p:cNvPr>
            <p:cNvSpPr/>
            <p:nvPr/>
          </p:nvSpPr>
          <p:spPr>
            <a:xfrm>
              <a:off x="3375025" y="2749150"/>
              <a:ext cx="35675" cy="41775"/>
            </a:xfrm>
            <a:custGeom>
              <a:avLst/>
              <a:gdLst/>
              <a:ahLst/>
              <a:cxnLst/>
              <a:rect l="l" t="t" r="r" b="b"/>
              <a:pathLst>
                <a:path w="1427" h="1671" extrusionOk="0">
                  <a:moveTo>
                    <a:pt x="329" y="0"/>
                  </a:moveTo>
                  <a:cubicBezTo>
                    <a:pt x="188" y="0"/>
                    <a:pt x="0" y="658"/>
                    <a:pt x="0" y="784"/>
                  </a:cubicBezTo>
                  <a:cubicBezTo>
                    <a:pt x="0" y="1050"/>
                    <a:pt x="188" y="1050"/>
                    <a:pt x="392" y="1254"/>
                  </a:cubicBezTo>
                  <a:cubicBezTo>
                    <a:pt x="609" y="1362"/>
                    <a:pt x="931" y="1670"/>
                    <a:pt x="1146" y="1670"/>
                  </a:cubicBezTo>
                  <a:cubicBezTo>
                    <a:pt x="1180" y="1670"/>
                    <a:pt x="1211" y="1663"/>
                    <a:pt x="1238" y="1646"/>
                  </a:cubicBezTo>
                  <a:cubicBezTo>
                    <a:pt x="1364" y="1505"/>
                    <a:pt x="1426" y="1176"/>
                    <a:pt x="1426" y="1176"/>
                  </a:cubicBezTo>
                  <a:cubicBezTo>
                    <a:pt x="1426" y="1113"/>
                    <a:pt x="1035" y="862"/>
                    <a:pt x="972" y="784"/>
                  </a:cubicBezTo>
                  <a:cubicBezTo>
                    <a:pt x="846" y="658"/>
                    <a:pt x="846" y="470"/>
                    <a:pt x="721" y="470"/>
                  </a:cubicBezTo>
                  <a:cubicBezTo>
                    <a:pt x="580" y="392"/>
                    <a:pt x="455" y="78"/>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91;p93">
              <a:extLst>
                <a:ext uri="{FF2B5EF4-FFF2-40B4-BE49-F238E27FC236}">
                  <a16:creationId xmlns:a16="http://schemas.microsoft.com/office/drawing/2014/main" id="{A1651C39-5236-CB8F-B10F-EAEC810C2D9A}"/>
                </a:ext>
              </a:extLst>
            </p:cNvPr>
            <p:cNvSpPr/>
            <p:nvPr/>
          </p:nvSpPr>
          <p:spPr>
            <a:xfrm>
              <a:off x="2881675" y="2473150"/>
              <a:ext cx="238650" cy="294050"/>
            </a:xfrm>
            <a:custGeom>
              <a:avLst/>
              <a:gdLst/>
              <a:ahLst/>
              <a:cxnLst/>
              <a:rect l="l" t="t" r="r" b="b"/>
              <a:pathLst>
                <a:path w="9546" h="11762" extrusionOk="0">
                  <a:moveTo>
                    <a:pt x="6915" y="1"/>
                  </a:moveTo>
                  <a:cubicBezTo>
                    <a:pt x="6861" y="1"/>
                    <a:pt x="6849" y="146"/>
                    <a:pt x="6803" y="146"/>
                  </a:cubicBezTo>
                  <a:cubicBezTo>
                    <a:pt x="6740" y="146"/>
                    <a:pt x="6207" y="397"/>
                    <a:pt x="5956" y="664"/>
                  </a:cubicBezTo>
                  <a:cubicBezTo>
                    <a:pt x="5872" y="712"/>
                    <a:pt x="5814" y="731"/>
                    <a:pt x="5772" y="731"/>
                  </a:cubicBezTo>
                  <a:cubicBezTo>
                    <a:pt x="5651" y="731"/>
                    <a:pt x="5674" y="565"/>
                    <a:pt x="5627" y="460"/>
                  </a:cubicBezTo>
                  <a:cubicBezTo>
                    <a:pt x="5627" y="334"/>
                    <a:pt x="5564" y="209"/>
                    <a:pt x="5423" y="209"/>
                  </a:cubicBezTo>
                  <a:cubicBezTo>
                    <a:pt x="5298" y="209"/>
                    <a:pt x="5094" y="334"/>
                    <a:pt x="4969" y="334"/>
                  </a:cubicBezTo>
                  <a:cubicBezTo>
                    <a:pt x="4843" y="334"/>
                    <a:pt x="4702" y="397"/>
                    <a:pt x="4514" y="460"/>
                  </a:cubicBezTo>
                  <a:cubicBezTo>
                    <a:pt x="4248" y="601"/>
                    <a:pt x="4452" y="1510"/>
                    <a:pt x="4452" y="1635"/>
                  </a:cubicBezTo>
                  <a:cubicBezTo>
                    <a:pt x="4452" y="1744"/>
                    <a:pt x="4434" y="1759"/>
                    <a:pt x="4396" y="1759"/>
                  </a:cubicBezTo>
                  <a:cubicBezTo>
                    <a:pt x="4381" y="1759"/>
                    <a:pt x="4363" y="1757"/>
                    <a:pt x="4342" y="1757"/>
                  </a:cubicBezTo>
                  <a:cubicBezTo>
                    <a:pt x="4316" y="1757"/>
                    <a:pt x="4284" y="1760"/>
                    <a:pt x="4248" y="1777"/>
                  </a:cubicBezTo>
                  <a:cubicBezTo>
                    <a:pt x="4185" y="1839"/>
                    <a:pt x="4514" y="1902"/>
                    <a:pt x="4577" y="1902"/>
                  </a:cubicBezTo>
                  <a:cubicBezTo>
                    <a:pt x="4640" y="1902"/>
                    <a:pt x="4640" y="2168"/>
                    <a:pt x="4577" y="2356"/>
                  </a:cubicBezTo>
                  <a:cubicBezTo>
                    <a:pt x="4577" y="2498"/>
                    <a:pt x="4640" y="2498"/>
                    <a:pt x="4781" y="2560"/>
                  </a:cubicBezTo>
                  <a:cubicBezTo>
                    <a:pt x="4869" y="2605"/>
                    <a:pt x="4731" y="2649"/>
                    <a:pt x="4576" y="2649"/>
                  </a:cubicBezTo>
                  <a:cubicBezTo>
                    <a:pt x="4511" y="2649"/>
                    <a:pt x="4444" y="2641"/>
                    <a:pt x="4389" y="2623"/>
                  </a:cubicBezTo>
                  <a:cubicBezTo>
                    <a:pt x="4185" y="2560"/>
                    <a:pt x="4311" y="2356"/>
                    <a:pt x="4311" y="2231"/>
                  </a:cubicBezTo>
                  <a:cubicBezTo>
                    <a:pt x="4311" y="2146"/>
                    <a:pt x="4288" y="2121"/>
                    <a:pt x="4258" y="2121"/>
                  </a:cubicBezTo>
                  <a:cubicBezTo>
                    <a:pt x="4216" y="2121"/>
                    <a:pt x="4159" y="2168"/>
                    <a:pt x="4122" y="2168"/>
                  </a:cubicBezTo>
                  <a:cubicBezTo>
                    <a:pt x="4122" y="2222"/>
                    <a:pt x="3925" y="2369"/>
                    <a:pt x="3790" y="2369"/>
                  </a:cubicBezTo>
                  <a:cubicBezTo>
                    <a:pt x="3768" y="2369"/>
                    <a:pt x="3748" y="2365"/>
                    <a:pt x="3731" y="2356"/>
                  </a:cubicBezTo>
                  <a:cubicBezTo>
                    <a:pt x="3527" y="2231"/>
                    <a:pt x="3793" y="2027"/>
                    <a:pt x="3919" y="1839"/>
                  </a:cubicBezTo>
                  <a:cubicBezTo>
                    <a:pt x="3997" y="1714"/>
                    <a:pt x="4185" y="1573"/>
                    <a:pt x="4122" y="1447"/>
                  </a:cubicBezTo>
                  <a:cubicBezTo>
                    <a:pt x="4122" y="1322"/>
                    <a:pt x="3997" y="1244"/>
                    <a:pt x="3731" y="1244"/>
                  </a:cubicBezTo>
                  <a:cubicBezTo>
                    <a:pt x="3527" y="1322"/>
                    <a:pt x="3605" y="1510"/>
                    <a:pt x="3605" y="1635"/>
                  </a:cubicBezTo>
                  <a:cubicBezTo>
                    <a:pt x="3605" y="1777"/>
                    <a:pt x="3276" y="1839"/>
                    <a:pt x="3072" y="1902"/>
                  </a:cubicBezTo>
                  <a:cubicBezTo>
                    <a:pt x="2884" y="1902"/>
                    <a:pt x="2884" y="2027"/>
                    <a:pt x="2884" y="2168"/>
                  </a:cubicBezTo>
                  <a:cubicBezTo>
                    <a:pt x="2947" y="2231"/>
                    <a:pt x="2947" y="2419"/>
                    <a:pt x="2947" y="2623"/>
                  </a:cubicBezTo>
                  <a:cubicBezTo>
                    <a:pt x="2920" y="2704"/>
                    <a:pt x="2867" y="2727"/>
                    <a:pt x="2806" y="2727"/>
                  </a:cubicBezTo>
                  <a:cubicBezTo>
                    <a:pt x="2724" y="2727"/>
                    <a:pt x="2627" y="2686"/>
                    <a:pt x="2555" y="2686"/>
                  </a:cubicBezTo>
                  <a:cubicBezTo>
                    <a:pt x="2492" y="2686"/>
                    <a:pt x="2351" y="2419"/>
                    <a:pt x="2430" y="2168"/>
                  </a:cubicBezTo>
                  <a:cubicBezTo>
                    <a:pt x="2452" y="2096"/>
                    <a:pt x="2441" y="2075"/>
                    <a:pt x="2412" y="2075"/>
                  </a:cubicBezTo>
                  <a:cubicBezTo>
                    <a:pt x="2370" y="2075"/>
                    <a:pt x="2292" y="2118"/>
                    <a:pt x="2221" y="2118"/>
                  </a:cubicBezTo>
                  <a:cubicBezTo>
                    <a:pt x="2201" y="2118"/>
                    <a:pt x="2181" y="2115"/>
                    <a:pt x="2163" y="2106"/>
                  </a:cubicBezTo>
                  <a:cubicBezTo>
                    <a:pt x="2038" y="2027"/>
                    <a:pt x="1834" y="2027"/>
                    <a:pt x="1709" y="1839"/>
                  </a:cubicBezTo>
                  <a:cubicBezTo>
                    <a:pt x="1568" y="1714"/>
                    <a:pt x="1442" y="1777"/>
                    <a:pt x="1379" y="1635"/>
                  </a:cubicBezTo>
                  <a:cubicBezTo>
                    <a:pt x="1379" y="1519"/>
                    <a:pt x="1326" y="1174"/>
                    <a:pt x="1205" y="1174"/>
                  </a:cubicBezTo>
                  <a:cubicBezTo>
                    <a:pt x="1196" y="1174"/>
                    <a:pt x="1186" y="1176"/>
                    <a:pt x="1176" y="1181"/>
                  </a:cubicBezTo>
                  <a:cubicBezTo>
                    <a:pt x="1113" y="1244"/>
                    <a:pt x="925" y="1839"/>
                    <a:pt x="862" y="2294"/>
                  </a:cubicBezTo>
                  <a:cubicBezTo>
                    <a:pt x="814" y="2533"/>
                    <a:pt x="872" y="2579"/>
                    <a:pt x="952" y="2579"/>
                  </a:cubicBezTo>
                  <a:cubicBezTo>
                    <a:pt x="1003" y="2579"/>
                    <a:pt x="1064" y="2560"/>
                    <a:pt x="1113" y="2560"/>
                  </a:cubicBezTo>
                  <a:cubicBezTo>
                    <a:pt x="1184" y="2529"/>
                    <a:pt x="1219" y="2513"/>
                    <a:pt x="1236" y="2513"/>
                  </a:cubicBezTo>
                  <a:cubicBezTo>
                    <a:pt x="1254" y="2513"/>
                    <a:pt x="1254" y="2529"/>
                    <a:pt x="1254" y="2560"/>
                  </a:cubicBezTo>
                  <a:cubicBezTo>
                    <a:pt x="1317" y="2560"/>
                    <a:pt x="1379" y="2811"/>
                    <a:pt x="1646" y="3077"/>
                  </a:cubicBezTo>
                  <a:cubicBezTo>
                    <a:pt x="1834" y="3344"/>
                    <a:pt x="1646" y="3344"/>
                    <a:pt x="1442" y="3344"/>
                  </a:cubicBezTo>
                  <a:cubicBezTo>
                    <a:pt x="1317" y="3344"/>
                    <a:pt x="1379" y="3281"/>
                    <a:pt x="1379" y="3140"/>
                  </a:cubicBezTo>
                  <a:cubicBezTo>
                    <a:pt x="1317" y="3015"/>
                    <a:pt x="1113" y="3140"/>
                    <a:pt x="1113" y="2952"/>
                  </a:cubicBezTo>
                  <a:cubicBezTo>
                    <a:pt x="1113" y="2771"/>
                    <a:pt x="1055" y="2742"/>
                    <a:pt x="998" y="2742"/>
                  </a:cubicBezTo>
                  <a:cubicBezTo>
                    <a:pt x="971" y="2742"/>
                    <a:pt x="945" y="2748"/>
                    <a:pt x="925" y="2748"/>
                  </a:cubicBezTo>
                  <a:cubicBezTo>
                    <a:pt x="862" y="2748"/>
                    <a:pt x="533" y="4190"/>
                    <a:pt x="533" y="4378"/>
                  </a:cubicBezTo>
                  <a:cubicBezTo>
                    <a:pt x="470" y="4582"/>
                    <a:pt x="596" y="4974"/>
                    <a:pt x="658" y="5099"/>
                  </a:cubicBezTo>
                  <a:cubicBezTo>
                    <a:pt x="676" y="5119"/>
                    <a:pt x="691" y="5129"/>
                    <a:pt x="704" y="5129"/>
                  </a:cubicBezTo>
                  <a:cubicBezTo>
                    <a:pt x="784" y="5129"/>
                    <a:pt x="784" y="4782"/>
                    <a:pt x="784" y="4378"/>
                  </a:cubicBezTo>
                  <a:cubicBezTo>
                    <a:pt x="784" y="4237"/>
                    <a:pt x="810" y="4183"/>
                    <a:pt x="847" y="4183"/>
                  </a:cubicBezTo>
                  <a:cubicBezTo>
                    <a:pt x="930" y="4183"/>
                    <a:pt x="1070" y="4442"/>
                    <a:pt x="1113" y="4582"/>
                  </a:cubicBezTo>
                  <a:cubicBezTo>
                    <a:pt x="1254" y="4708"/>
                    <a:pt x="1176" y="4911"/>
                    <a:pt x="1317" y="5099"/>
                  </a:cubicBezTo>
                  <a:cubicBezTo>
                    <a:pt x="1379" y="5303"/>
                    <a:pt x="1176" y="5554"/>
                    <a:pt x="1050" y="5695"/>
                  </a:cubicBezTo>
                  <a:cubicBezTo>
                    <a:pt x="1016" y="5730"/>
                    <a:pt x="980" y="5745"/>
                    <a:pt x="945" y="5745"/>
                  </a:cubicBezTo>
                  <a:cubicBezTo>
                    <a:pt x="853" y="5745"/>
                    <a:pt x="767" y="5639"/>
                    <a:pt x="721" y="5491"/>
                  </a:cubicBezTo>
                  <a:cubicBezTo>
                    <a:pt x="658" y="5303"/>
                    <a:pt x="658" y="5303"/>
                    <a:pt x="596" y="5303"/>
                  </a:cubicBezTo>
                  <a:cubicBezTo>
                    <a:pt x="533" y="5366"/>
                    <a:pt x="658" y="5946"/>
                    <a:pt x="658" y="6275"/>
                  </a:cubicBezTo>
                  <a:cubicBezTo>
                    <a:pt x="596" y="6604"/>
                    <a:pt x="0" y="7121"/>
                    <a:pt x="0" y="7200"/>
                  </a:cubicBezTo>
                  <a:cubicBezTo>
                    <a:pt x="78" y="7325"/>
                    <a:pt x="533" y="7717"/>
                    <a:pt x="658" y="7717"/>
                  </a:cubicBezTo>
                  <a:cubicBezTo>
                    <a:pt x="862" y="7717"/>
                    <a:pt x="596" y="7325"/>
                    <a:pt x="721" y="7200"/>
                  </a:cubicBezTo>
                  <a:cubicBezTo>
                    <a:pt x="738" y="7190"/>
                    <a:pt x="755" y="7186"/>
                    <a:pt x="772" y="7186"/>
                  </a:cubicBezTo>
                  <a:cubicBezTo>
                    <a:pt x="891" y="7186"/>
                    <a:pt x="988" y="7413"/>
                    <a:pt x="988" y="7592"/>
                  </a:cubicBezTo>
                  <a:cubicBezTo>
                    <a:pt x="988" y="7780"/>
                    <a:pt x="1442" y="8172"/>
                    <a:pt x="1568" y="8375"/>
                  </a:cubicBezTo>
                  <a:cubicBezTo>
                    <a:pt x="1709" y="8564"/>
                    <a:pt x="1505" y="8955"/>
                    <a:pt x="1646" y="9347"/>
                  </a:cubicBezTo>
                  <a:cubicBezTo>
                    <a:pt x="1771" y="9739"/>
                    <a:pt x="1646" y="9739"/>
                    <a:pt x="1505" y="9864"/>
                  </a:cubicBezTo>
                  <a:cubicBezTo>
                    <a:pt x="1442" y="10068"/>
                    <a:pt x="1442" y="10648"/>
                    <a:pt x="1442" y="10915"/>
                  </a:cubicBezTo>
                  <a:cubicBezTo>
                    <a:pt x="1505" y="10977"/>
                    <a:pt x="1505" y="10977"/>
                    <a:pt x="1568" y="10977"/>
                  </a:cubicBezTo>
                  <a:cubicBezTo>
                    <a:pt x="1745" y="10977"/>
                    <a:pt x="1832" y="10949"/>
                    <a:pt x="1889" y="10949"/>
                  </a:cubicBezTo>
                  <a:cubicBezTo>
                    <a:pt x="1918" y="10949"/>
                    <a:pt x="1939" y="10956"/>
                    <a:pt x="1959" y="10977"/>
                  </a:cubicBezTo>
                  <a:cubicBezTo>
                    <a:pt x="2100" y="11040"/>
                    <a:pt x="2743" y="11761"/>
                    <a:pt x="3072" y="11761"/>
                  </a:cubicBezTo>
                  <a:cubicBezTo>
                    <a:pt x="3339" y="11761"/>
                    <a:pt x="3213" y="11573"/>
                    <a:pt x="3401" y="11573"/>
                  </a:cubicBezTo>
                  <a:cubicBezTo>
                    <a:pt x="3605" y="11573"/>
                    <a:pt x="3668" y="11636"/>
                    <a:pt x="3793" y="11636"/>
                  </a:cubicBezTo>
                  <a:cubicBezTo>
                    <a:pt x="3668" y="11573"/>
                    <a:pt x="3527" y="11573"/>
                    <a:pt x="3731" y="11432"/>
                  </a:cubicBezTo>
                  <a:cubicBezTo>
                    <a:pt x="3868" y="11340"/>
                    <a:pt x="4014" y="11282"/>
                    <a:pt x="4107" y="11282"/>
                  </a:cubicBezTo>
                  <a:cubicBezTo>
                    <a:pt x="4141" y="11282"/>
                    <a:pt x="4168" y="11290"/>
                    <a:pt x="4185" y="11307"/>
                  </a:cubicBezTo>
                  <a:cubicBezTo>
                    <a:pt x="4248" y="11369"/>
                    <a:pt x="4248" y="11510"/>
                    <a:pt x="4248" y="11573"/>
                  </a:cubicBezTo>
                  <a:cubicBezTo>
                    <a:pt x="4311" y="11636"/>
                    <a:pt x="4452" y="11698"/>
                    <a:pt x="4577" y="11698"/>
                  </a:cubicBezTo>
                  <a:cubicBezTo>
                    <a:pt x="4781" y="11636"/>
                    <a:pt x="4452" y="11369"/>
                    <a:pt x="4452" y="11244"/>
                  </a:cubicBezTo>
                  <a:cubicBezTo>
                    <a:pt x="4452" y="11181"/>
                    <a:pt x="4452" y="11118"/>
                    <a:pt x="4514" y="10977"/>
                  </a:cubicBezTo>
                  <a:cubicBezTo>
                    <a:pt x="4514" y="10789"/>
                    <a:pt x="4248" y="10585"/>
                    <a:pt x="4122" y="10585"/>
                  </a:cubicBezTo>
                  <a:cubicBezTo>
                    <a:pt x="3997" y="10523"/>
                    <a:pt x="3793" y="10585"/>
                    <a:pt x="3731" y="10460"/>
                  </a:cubicBezTo>
                  <a:cubicBezTo>
                    <a:pt x="3668" y="10335"/>
                    <a:pt x="3919" y="10335"/>
                    <a:pt x="4122" y="10256"/>
                  </a:cubicBezTo>
                  <a:cubicBezTo>
                    <a:pt x="4311" y="10256"/>
                    <a:pt x="4122" y="10194"/>
                    <a:pt x="3997" y="10006"/>
                  </a:cubicBezTo>
                  <a:cubicBezTo>
                    <a:pt x="3949" y="9879"/>
                    <a:pt x="4032" y="9855"/>
                    <a:pt x="4133" y="9855"/>
                  </a:cubicBezTo>
                  <a:cubicBezTo>
                    <a:pt x="4195" y="9855"/>
                    <a:pt x="4263" y="9864"/>
                    <a:pt x="4311" y="9864"/>
                  </a:cubicBezTo>
                  <a:cubicBezTo>
                    <a:pt x="4452" y="9864"/>
                    <a:pt x="4577" y="9864"/>
                    <a:pt x="4640" y="9676"/>
                  </a:cubicBezTo>
                  <a:cubicBezTo>
                    <a:pt x="4702" y="9473"/>
                    <a:pt x="4843" y="9410"/>
                    <a:pt x="4843" y="9347"/>
                  </a:cubicBezTo>
                  <a:cubicBezTo>
                    <a:pt x="4843" y="9285"/>
                    <a:pt x="4452" y="8767"/>
                    <a:pt x="4452" y="8767"/>
                  </a:cubicBezTo>
                  <a:cubicBezTo>
                    <a:pt x="4452" y="8767"/>
                    <a:pt x="4452" y="8564"/>
                    <a:pt x="4514" y="8564"/>
                  </a:cubicBezTo>
                  <a:cubicBezTo>
                    <a:pt x="4577" y="8501"/>
                    <a:pt x="4781" y="8501"/>
                    <a:pt x="4781" y="8438"/>
                  </a:cubicBezTo>
                  <a:cubicBezTo>
                    <a:pt x="4781" y="8297"/>
                    <a:pt x="4514" y="8297"/>
                    <a:pt x="4311" y="8234"/>
                  </a:cubicBezTo>
                  <a:cubicBezTo>
                    <a:pt x="4060" y="8109"/>
                    <a:pt x="4452" y="8109"/>
                    <a:pt x="4640" y="8109"/>
                  </a:cubicBezTo>
                  <a:cubicBezTo>
                    <a:pt x="4694" y="8126"/>
                    <a:pt x="4739" y="8134"/>
                    <a:pt x="4777" y="8134"/>
                  </a:cubicBezTo>
                  <a:cubicBezTo>
                    <a:pt x="4882" y="8134"/>
                    <a:pt x="4940" y="8075"/>
                    <a:pt x="5032" y="7984"/>
                  </a:cubicBezTo>
                  <a:lnTo>
                    <a:pt x="5361" y="7654"/>
                  </a:lnTo>
                  <a:cubicBezTo>
                    <a:pt x="5564" y="7451"/>
                    <a:pt x="5032" y="7388"/>
                    <a:pt x="4843" y="7325"/>
                  </a:cubicBezTo>
                  <a:cubicBezTo>
                    <a:pt x="4640" y="7200"/>
                    <a:pt x="4702" y="7200"/>
                    <a:pt x="4906" y="7121"/>
                  </a:cubicBezTo>
                  <a:cubicBezTo>
                    <a:pt x="5094" y="7121"/>
                    <a:pt x="5564" y="7451"/>
                    <a:pt x="5815" y="7451"/>
                  </a:cubicBezTo>
                  <a:cubicBezTo>
                    <a:pt x="5893" y="7469"/>
                    <a:pt x="5949" y="7477"/>
                    <a:pt x="5989" y="7477"/>
                  </a:cubicBezTo>
                  <a:cubicBezTo>
                    <a:pt x="6087" y="7477"/>
                    <a:pt x="6100" y="7432"/>
                    <a:pt x="6144" y="7388"/>
                  </a:cubicBezTo>
                  <a:cubicBezTo>
                    <a:pt x="6195" y="7337"/>
                    <a:pt x="6205" y="7245"/>
                    <a:pt x="6281" y="7245"/>
                  </a:cubicBezTo>
                  <a:cubicBezTo>
                    <a:pt x="6299" y="7245"/>
                    <a:pt x="6321" y="7251"/>
                    <a:pt x="6348" y="7263"/>
                  </a:cubicBezTo>
                  <a:cubicBezTo>
                    <a:pt x="6474" y="7263"/>
                    <a:pt x="6348" y="6996"/>
                    <a:pt x="6270" y="6933"/>
                  </a:cubicBezTo>
                  <a:cubicBezTo>
                    <a:pt x="6144" y="6871"/>
                    <a:pt x="6207" y="6730"/>
                    <a:pt x="6144" y="6667"/>
                  </a:cubicBezTo>
                  <a:cubicBezTo>
                    <a:pt x="6082" y="6604"/>
                    <a:pt x="5878" y="6479"/>
                    <a:pt x="5815" y="6416"/>
                  </a:cubicBezTo>
                  <a:cubicBezTo>
                    <a:pt x="5815" y="6377"/>
                    <a:pt x="5866" y="6357"/>
                    <a:pt x="5949" y="6357"/>
                  </a:cubicBezTo>
                  <a:cubicBezTo>
                    <a:pt x="6031" y="6357"/>
                    <a:pt x="6144" y="6377"/>
                    <a:pt x="6270" y="6416"/>
                  </a:cubicBezTo>
                  <a:cubicBezTo>
                    <a:pt x="6536" y="6416"/>
                    <a:pt x="6536" y="6479"/>
                    <a:pt x="6599" y="6604"/>
                  </a:cubicBezTo>
                  <a:cubicBezTo>
                    <a:pt x="6617" y="6612"/>
                    <a:pt x="6636" y="6616"/>
                    <a:pt x="6654" y="6616"/>
                  </a:cubicBezTo>
                  <a:cubicBezTo>
                    <a:pt x="6773" y="6616"/>
                    <a:pt x="6882" y="6444"/>
                    <a:pt x="6991" y="6212"/>
                  </a:cubicBezTo>
                  <a:cubicBezTo>
                    <a:pt x="7054" y="5883"/>
                    <a:pt x="6865" y="5303"/>
                    <a:pt x="6865" y="5037"/>
                  </a:cubicBezTo>
                  <a:cubicBezTo>
                    <a:pt x="6803" y="4770"/>
                    <a:pt x="7195" y="4645"/>
                    <a:pt x="7383" y="4457"/>
                  </a:cubicBezTo>
                  <a:cubicBezTo>
                    <a:pt x="7432" y="4408"/>
                    <a:pt x="7473" y="4386"/>
                    <a:pt x="7507" y="4386"/>
                  </a:cubicBezTo>
                  <a:cubicBezTo>
                    <a:pt x="7613" y="4386"/>
                    <a:pt x="7649" y="4599"/>
                    <a:pt x="7649" y="4849"/>
                  </a:cubicBezTo>
                  <a:cubicBezTo>
                    <a:pt x="7649" y="4949"/>
                    <a:pt x="7629" y="4979"/>
                    <a:pt x="7592" y="4979"/>
                  </a:cubicBezTo>
                  <a:cubicBezTo>
                    <a:pt x="7536" y="4979"/>
                    <a:pt x="7442" y="4911"/>
                    <a:pt x="7320" y="4911"/>
                  </a:cubicBezTo>
                  <a:cubicBezTo>
                    <a:pt x="7309" y="4906"/>
                    <a:pt x="7299" y="4903"/>
                    <a:pt x="7292" y="4903"/>
                  </a:cubicBezTo>
                  <a:cubicBezTo>
                    <a:pt x="7218" y="4903"/>
                    <a:pt x="7339" y="5162"/>
                    <a:pt x="7524" y="5162"/>
                  </a:cubicBezTo>
                  <a:cubicBezTo>
                    <a:pt x="7649" y="5162"/>
                    <a:pt x="7712" y="5162"/>
                    <a:pt x="7712" y="5241"/>
                  </a:cubicBezTo>
                  <a:cubicBezTo>
                    <a:pt x="7712" y="5241"/>
                    <a:pt x="7712" y="5491"/>
                    <a:pt x="7837" y="5491"/>
                  </a:cubicBezTo>
                  <a:cubicBezTo>
                    <a:pt x="7978" y="5491"/>
                    <a:pt x="7978" y="5162"/>
                    <a:pt x="8104" y="4911"/>
                  </a:cubicBezTo>
                  <a:cubicBezTo>
                    <a:pt x="8124" y="4826"/>
                    <a:pt x="8152" y="4795"/>
                    <a:pt x="8183" y="4795"/>
                  </a:cubicBezTo>
                  <a:cubicBezTo>
                    <a:pt x="8249" y="4795"/>
                    <a:pt x="8328" y="4932"/>
                    <a:pt x="8370" y="4974"/>
                  </a:cubicBezTo>
                  <a:cubicBezTo>
                    <a:pt x="8370" y="4974"/>
                    <a:pt x="8229" y="5099"/>
                    <a:pt x="8370" y="5241"/>
                  </a:cubicBezTo>
                  <a:cubicBezTo>
                    <a:pt x="8386" y="5246"/>
                    <a:pt x="8400" y="5248"/>
                    <a:pt x="8413" y="5248"/>
                  </a:cubicBezTo>
                  <a:cubicBezTo>
                    <a:pt x="8549" y="5248"/>
                    <a:pt x="8506" y="4952"/>
                    <a:pt x="8621" y="4708"/>
                  </a:cubicBezTo>
                  <a:cubicBezTo>
                    <a:pt x="8699" y="4520"/>
                    <a:pt x="9279" y="3924"/>
                    <a:pt x="9405" y="3736"/>
                  </a:cubicBezTo>
                  <a:cubicBezTo>
                    <a:pt x="9546" y="3469"/>
                    <a:pt x="9342" y="3532"/>
                    <a:pt x="9217" y="3407"/>
                  </a:cubicBezTo>
                  <a:cubicBezTo>
                    <a:pt x="9091" y="3281"/>
                    <a:pt x="9091" y="3140"/>
                    <a:pt x="9013" y="3140"/>
                  </a:cubicBezTo>
                  <a:cubicBezTo>
                    <a:pt x="8939" y="3177"/>
                    <a:pt x="8617" y="3219"/>
                    <a:pt x="8322" y="3219"/>
                  </a:cubicBezTo>
                  <a:cubicBezTo>
                    <a:pt x="8115" y="3219"/>
                    <a:pt x="7921" y="3198"/>
                    <a:pt x="7837" y="3140"/>
                  </a:cubicBezTo>
                  <a:cubicBezTo>
                    <a:pt x="7618" y="3085"/>
                    <a:pt x="7590" y="2875"/>
                    <a:pt x="7545" y="2875"/>
                  </a:cubicBezTo>
                  <a:cubicBezTo>
                    <a:pt x="7539" y="2875"/>
                    <a:pt x="7532" y="2880"/>
                    <a:pt x="7524" y="2889"/>
                  </a:cubicBezTo>
                  <a:cubicBezTo>
                    <a:pt x="7415" y="2938"/>
                    <a:pt x="7316" y="3143"/>
                    <a:pt x="7248" y="3143"/>
                  </a:cubicBezTo>
                  <a:cubicBezTo>
                    <a:pt x="7227" y="3143"/>
                    <a:pt x="7209" y="3125"/>
                    <a:pt x="7195" y="3077"/>
                  </a:cubicBezTo>
                  <a:cubicBezTo>
                    <a:pt x="7132" y="2952"/>
                    <a:pt x="7257" y="2748"/>
                    <a:pt x="7445" y="2623"/>
                  </a:cubicBezTo>
                  <a:cubicBezTo>
                    <a:pt x="7586" y="2498"/>
                    <a:pt x="7649" y="2498"/>
                    <a:pt x="7524" y="2356"/>
                  </a:cubicBezTo>
                  <a:cubicBezTo>
                    <a:pt x="7502" y="2322"/>
                    <a:pt x="7477" y="2311"/>
                    <a:pt x="7448" y="2311"/>
                  </a:cubicBezTo>
                  <a:cubicBezTo>
                    <a:pt x="7400" y="2311"/>
                    <a:pt x="7343" y="2339"/>
                    <a:pt x="7274" y="2339"/>
                  </a:cubicBezTo>
                  <a:cubicBezTo>
                    <a:pt x="7231" y="2339"/>
                    <a:pt x="7184" y="2328"/>
                    <a:pt x="7132" y="2294"/>
                  </a:cubicBezTo>
                  <a:cubicBezTo>
                    <a:pt x="7081" y="2262"/>
                    <a:pt x="7043" y="2251"/>
                    <a:pt x="7012" y="2251"/>
                  </a:cubicBezTo>
                  <a:cubicBezTo>
                    <a:pt x="6920" y="2251"/>
                    <a:pt x="6897" y="2356"/>
                    <a:pt x="6803" y="2356"/>
                  </a:cubicBezTo>
                  <a:cubicBezTo>
                    <a:pt x="6662" y="2356"/>
                    <a:pt x="6270" y="2356"/>
                    <a:pt x="6270" y="2231"/>
                  </a:cubicBezTo>
                  <a:cubicBezTo>
                    <a:pt x="6270" y="2106"/>
                    <a:pt x="6740" y="2106"/>
                    <a:pt x="6991" y="2106"/>
                  </a:cubicBezTo>
                  <a:cubicBezTo>
                    <a:pt x="7257" y="2027"/>
                    <a:pt x="7586" y="2027"/>
                    <a:pt x="7586" y="1573"/>
                  </a:cubicBezTo>
                  <a:cubicBezTo>
                    <a:pt x="7524" y="1181"/>
                    <a:pt x="7775" y="726"/>
                    <a:pt x="7712" y="664"/>
                  </a:cubicBezTo>
                  <a:cubicBezTo>
                    <a:pt x="7586" y="601"/>
                    <a:pt x="7132" y="272"/>
                    <a:pt x="6991" y="68"/>
                  </a:cubicBezTo>
                  <a:cubicBezTo>
                    <a:pt x="6958" y="19"/>
                    <a:pt x="6934" y="1"/>
                    <a:pt x="69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292;p93">
              <a:extLst>
                <a:ext uri="{FF2B5EF4-FFF2-40B4-BE49-F238E27FC236}">
                  <a16:creationId xmlns:a16="http://schemas.microsoft.com/office/drawing/2014/main" id="{7C6BE996-21FE-4D90-6051-55136BFAB052}"/>
                </a:ext>
              </a:extLst>
            </p:cNvPr>
            <p:cNvSpPr/>
            <p:nvPr/>
          </p:nvSpPr>
          <p:spPr>
            <a:xfrm>
              <a:off x="2916150" y="2389775"/>
              <a:ext cx="201950" cy="130925"/>
            </a:xfrm>
            <a:custGeom>
              <a:avLst/>
              <a:gdLst/>
              <a:ahLst/>
              <a:cxnLst/>
              <a:rect l="l" t="t" r="r" b="b"/>
              <a:pathLst>
                <a:path w="8078" h="5237" extrusionOk="0">
                  <a:moveTo>
                    <a:pt x="7999" y="0"/>
                  </a:moveTo>
                  <a:cubicBezTo>
                    <a:pt x="7988" y="0"/>
                    <a:pt x="7975" y="5"/>
                    <a:pt x="7963" y="17"/>
                  </a:cubicBezTo>
                  <a:cubicBezTo>
                    <a:pt x="7838" y="17"/>
                    <a:pt x="7054" y="535"/>
                    <a:pt x="6787" y="597"/>
                  </a:cubicBezTo>
                  <a:cubicBezTo>
                    <a:pt x="6662" y="597"/>
                    <a:pt x="6446" y="569"/>
                    <a:pt x="6256" y="569"/>
                  </a:cubicBezTo>
                  <a:cubicBezTo>
                    <a:pt x="6160" y="569"/>
                    <a:pt x="6072" y="576"/>
                    <a:pt x="6004" y="597"/>
                  </a:cubicBezTo>
                  <a:cubicBezTo>
                    <a:pt x="5816" y="660"/>
                    <a:pt x="5675" y="864"/>
                    <a:pt x="5486" y="926"/>
                  </a:cubicBezTo>
                  <a:cubicBezTo>
                    <a:pt x="5361" y="989"/>
                    <a:pt x="5283" y="989"/>
                    <a:pt x="5220" y="1256"/>
                  </a:cubicBezTo>
                  <a:cubicBezTo>
                    <a:pt x="5095" y="1522"/>
                    <a:pt x="4577" y="2306"/>
                    <a:pt x="4436" y="2369"/>
                  </a:cubicBezTo>
                  <a:cubicBezTo>
                    <a:pt x="4342" y="2369"/>
                    <a:pt x="4280" y="2353"/>
                    <a:pt x="4223" y="2353"/>
                  </a:cubicBezTo>
                  <a:cubicBezTo>
                    <a:pt x="4166" y="2353"/>
                    <a:pt x="4115" y="2369"/>
                    <a:pt x="4044" y="2431"/>
                  </a:cubicBezTo>
                  <a:cubicBezTo>
                    <a:pt x="3953" y="2523"/>
                    <a:pt x="3575" y="2581"/>
                    <a:pt x="3330" y="2581"/>
                  </a:cubicBezTo>
                  <a:cubicBezTo>
                    <a:pt x="3241" y="2581"/>
                    <a:pt x="3169" y="2573"/>
                    <a:pt x="3135" y="2557"/>
                  </a:cubicBezTo>
                  <a:cubicBezTo>
                    <a:pt x="3085" y="2506"/>
                    <a:pt x="2859" y="2414"/>
                    <a:pt x="2709" y="2414"/>
                  </a:cubicBezTo>
                  <a:cubicBezTo>
                    <a:pt x="2673" y="2414"/>
                    <a:pt x="2642" y="2419"/>
                    <a:pt x="2618" y="2431"/>
                  </a:cubicBezTo>
                  <a:cubicBezTo>
                    <a:pt x="2575" y="2444"/>
                    <a:pt x="2518" y="2449"/>
                    <a:pt x="2453" y="2449"/>
                  </a:cubicBezTo>
                  <a:cubicBezTo>
                    <a:pt x="2277" y="2449"/>
                    <a:pt x="2045" y="2413"/>
                    <a:pt x="1889" y="2413"/>
                  </a:cubicBezTo>
                  <a:cubicBezTo>
                    <a:pt x="1832" y="2413"/>
                    <a:pt x="1786" y="2418"/>
                    <a:pt x="1756" y="2431"/>
                  </a:cubicBezTo>
                  <a:cubicBezTo>
                    <a:pt x="1693" y="2431"/>
                    <a:pt x="1176" y="3011"/>
                    <a:pt x="910" y="3152"/>
                  </a:cubicBezTo>
                  <a:cubicBezTo>
                    <a:pt x="721" y="3340"/>
                    <a:pt x="392" y="3544"/>
                    <a:pt x="267" y="3795"/>
                  </a:cubicBezTo>
                  <a:cubicBezTo>
                    <a:pt x="126" y="4061"/>
                    <a:pt x="0" y="3999"/>
                    <a:pt x="63" y="4187"/>
                  </a:cubicBezTo>
                  <a:cubicBezTo>
                    <a:pt x="63" y="4187"/>
                    <a:pt x="63" y="4400"/>
                    <a:pt x="153" y="4400"/>
                  </a:cubicBezTo>
                  <a:cubicBezTo>
                    <a:pt x="164" y="4400"/>
                    <a:pt x="175" y="4397"/>
                    <a:pt x="189" y="4391"/>
                  </a:cubicBezTo>
                  <a:cubicBezTo>
                    <a:pt x="248" y="4296"/>
                    <a:pt x="298" y="4122"/>
                    <a:pt x="346" y="4122"/>
                  </a:cubicBezTo>
                  <a:cubicBezTo>
                    <a:pt x="361" y="4122"/>
                    <a:pt x="377" y="4140"/>
                    <a:pt x="392" y="4187"/>
                  </a:cubicBezTo>
                  <a:cubicBezTo>
                    <a:pt x="455" y="4328"/>
                    <a:pt x="330" y="4720"/>
                    <a:pt x="518" y="4845"/>
                  </a:cubicBezTo>
                  <a:cubicBezTo>
                    <a:pt x="659" y="4970"/>
                    <a:pt x="784" y="5237"/>
                    <a:pt x="972" y="5237"/>
                  </a:cubicBezTo>
                  <a:cubicBezTo>
                    <a:pt x="1113" y="5237"/>
                    <a:pt x="1301" y="5049"/>
                    <a:pt x="1113" y="4970"/>
                  </a:cubicBezTo>
                  <a:cubicBezTo>
                    <a:pt x="972" y="4845"/>
                    <a:pt x="721" y="4845"/>
                    <a:pt x="784" y="4657"/>
                  </a:cubicBezTo>
                  <a:cubicBezTo>
                    <a:pt x="910" y="4516"/>
                    <a:pt x="910" y="4391"/>
                    <a:pt x="847" y="4265"/>
                  </a:cubicBezTo>
                  <a:cubicBezTo>
                    <a:pt x="847" y="4061"/>
                    <a:pt x="784" y="4061"/>
                    <a:pt x="1051" y="3999"/>
                  </a:cubicBezTo>
                  <a:cubicBezTo>
                    <a:pt x="1301" y="3936"/>
                    <a:pt x="1442" y="3607"/>
                    <a:pt x="1442" y="3544"/>
                  </a:cubicBezTo>
                  <a:cubicBezTo>
                    <a:pt x="1442" y="3403"/>
                    <a:pt x="1568" y="3403"/>
                    <a:pt x="1756" y="3340"/>
                  </a:cubicBezTo>
                  <a:cubicBezTo>
                    <a:pt x="1960" y="3340"/>
                    <a:pt x="1897" y="3278"/>
                    <a:pt x="1960" y="3152"/>
                  </a:cubicBezTo>
                  <a:cubicBezTo>
                    <a:pt x="2062" y="3101"/>
                    <a:pt x="2257" y="2915"/>
                    <a:pt x="2394" y="2915"/>
                  </a:cubicBezTo>
                  <a:cubicBezTo>
                    <a:pt x="2425" y="2915"/>
                    <a:pt x="2454" y="2925"/>
                    <a:pt x="2477" y="2948"/>
                  </a:cubicBezTo>
                  <a:cubicBezTo>
                    <a:pt x="2524" y="3102"/>
                    <a:pt x="2536" y="3176"/>
                    <a:pt x="2626" y="3176"/>
                  </a:cubicBezTo>
                  <a:cubicBezTo>
                    <a:pt x="2655" y="3176"/>
                    <a:pt x="2693" y="3168"/>
                    <a:pt x="2743" y="3152"/>
                  </a:cubicBezTo>
                  <a:cubicBezTo>
                    <a:pt x="2881" y="3106"/>
                    <a:pt x="2884" y="2918"/>
                    <a:pt x="2956" y="2918"/>
                  </a:cubicBezTo>
                  <a:cubicBezTo>
                    <a:pt x="2982" y="2918"/>
                    <a:pt x="3018" y="2944"/>
                    <a:pt x="3073" y="3011"/>
                  </a:cubicBezTo>
                  <a:cubicBezTo>
                    <a:pt x="3233" y="3238"/>
                    <a:pt x="3302" y="3420"/>
                    <a:pt x="3562" y="3420"/>
                  </a:cubicBezTo>
                  <a:cubicBezTo>
                    <a:pt x="3607" y="3420"/>
                    <a:pt x="3658" y="3415"/>
                    <a:pt x="3715" y="3403"/>
                  </a:cubicBezTo>
                  <a:cubicBezTo>
                    <a:pt x="4040" y="3299"/>
                    <a:pt x="4322" y="3055"/>
                    <a:pt x="4409" y="3055"/>
                  </a:cubicBezTo>
                  <a:cubicBezTo>
                    <a:pt x="4427" y="3055"/>
                    <a:pt x="4436" y="3065"/>
                    <a:pt x="4436" y="3090"/>
                  </a:cubicBezTo>
                  <a:cubicBezTo>
                    <a:pt x="4486" y="3190"/>
                    <a:pt x="4296" y="3380"/>
                    <a:pt x="4346" y="3380"/>
                  </a:cubicBezTo>
                  <a:cubicBezTo>
                    <a:pt x="4359" y="3380"/>
                    <a:pt x="4386" y="3369"/>
                    <a:pt x="4436" y="3340"/>
                  </a:cubicBezTo>
                  <a:cubicBezTo>
                    <a:pt x="4700" y="3240"/>
                    <a:pt x="4752" y="3049"/>
                    <a:pt x="4867" y="3049"/>
                  </a:cubicBezTo>
                  <a:cubicBezTo>
                    <a:pt x="4896" y="3049"/>
                    <a:pt x="4928" y="3061"/>
                    <a:pt x="4969" y="3090"/>
                  </a:cubicBezTo>
                  <a:cubicBezTo>
                    <a:pt x="5105" y="3225"/>
                    <a:pt x="5110" y="3328"/>
                    <a:pt x="5202" y="3328"/>
                  </a:cubicBezTo>
                  <a:cubicBezTo>
                    <a:pt x="5238" y="3328"/>
                    <a:pt x="5287" y="3313"/>
                    <a:pt x="5361" y="3278"/>
                  </a:cubicBezTo>
                  <a:cubicBezTo>
                    <a:pt x="5407" y="3262"/>
                    <a:pt x="5458" y="3254"/>
                    <a:pt x="5512" y="3254"/>
                  </a:cubicBezTo>
                  <a:cubicBezTo>
                    <a:pt x="5676" y="3254"/>
                    <a:pt x="5862" y="3328"/>
                    <a:pt x="6004" y="3481"/>
                  </a:cubicBezTo>
                  <a:cubicBezTo>
                    <a:pt x="6173" y="3586"/>
                    <a:pt x="6332" y="3918"/>
                    <a:pt x="6462" y="3918"/>
                  </a:cubicBezTo>
                  <a:cubicBezTo>
                    <a:pt x="6488" y="3918"/>
                    <a:pt x="6513" y="3905"/>
                    <a:pt x="6537" y="3873"/>
                  </a:cubicBezTo>
                  <a:cubicBezTo>
                    <a:pt x="6725" y="3732"/>
                    <a:pt x="6928" y="2948"/>
                    <a:pt x="7054" y="2948"/>
                  </a:cubicBezTo>
                  <a:cubicBezTo>
                    <a:pt x="7179" y="2886"/>
                    <a:pt x="7383" y="2948"/>
                    <a:pt x="7383" y="2619"/>
                  </a:cubicBezTo>
                  <a:cubicBezTo>
                    <a:pt x="7383" y="2369"/>
                    <a:pt x="7446" y="1836"/>
                    <a:pt x="7446" y="1710"/>
                  </a:cubicBezTo>
                  <a:cubicBezTo>
                    <a:pt x="7446" y="1648"/>
                    <a:pt x="7054" y="989"/>
                    <a:pt x="7242" y="738"/>
                  </a:cubicBezTo>
                  <a:cubicBezTo>
                    <a:pt x="7446" y="472"/>
                    <a:pt x="7838" y="268"/>
                    <a:pt x="7963" y="143"/>
                  </a:cubicBezTo>
                  <a:cubicBezTo>
                    <a:pt x="8077" y="92"/>
                    <a:pt x="8048" y="0"/>
                    <a:pt x="7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293;p93">
              <a:extLst>
                <a:ext uri="{FF2B5EF4-FFF2-40B4-BE49-F238E27FC236}">
                  <a16:creationId xmlns:a16="http://schemas.microsoft.com/office/drawing/2014/main" id="{0AEB319A-C479-98C1-3DF4-A9251E69F4DB}"/>
                </a:ext>
              </a:extLst>
            </p:cNvPr>
            <p:cNvSpPr/>
            <p:nvPr/>
          </p:nvSpPr>
          <p:spPr>
            <a:xfrm>
              <a:off x="2943975" y="2476800"/>
              <a:ext cx="35675" cy="37075"/>
            </a:xfrm>
            <a:custGeom>
              <a:avLst/>
              <a:gdLst/>
              <a:ahLst/>
              <a:cxnLst/>
              <a:rect l="l" t="t" r="r" b="b"/>
              <a:pathLst>
                <a:path w="1427" h="1483" extrusionOk="0">
                  <a:moveTo>
                    <a:pt x="1204" y="1"/>
                  </a:moveTo>
                  <a:cubicBezTo>
                    <a:pt x="1138" y="1"/>
                    <a:pt x="1070" y="36"/>
                    <a:pt x="1035" y="126"/>
                  </a:cubicBezTo>
                  <a:cubicBezTo>
                    <a:pt x="972" y="251"/>
                    <a:pt x="580" y="314"/>
                    <a:pt x="580" y="314"/>
                  </a:cubicBezTo>
                  <a:cubicBezTo>
                    <a:pt x="580" y="392"/>
                    <a:pt x="518" y="706"/>
                    <a:pt x="392" y="784"/>
                  </a:cubicBezTo>
                  <a:cubicBezTo>
                    <a:pt x="379" y="797"/>
                    <a:pt x="358" y="801"/>
                    <a:pt x="333" y="801"/>
                  </a:cubicBezTo>
                  <a:cubicBezTo>
                    <a:pt x="278" y="801"/>
                    <a:pt x="203" y="781"/>
                    <a:pt x="146" y="781"/>
                  </a:cubicBezTo>
                  <a:cubicBezTo>
                    <a:pt x="98" y="781"/>
                    <a:pt x="63" y="795"/>
                    <a:pt x="63" y="847"/>
                  </a:cubicBezTo>
                  <a:cubicBezTo>
                    <a:pt x="63" y="910"/>
                    <a:pt x="0" y="972"/>
                    <a:pt x="126" y="1098"/>
                  </a:cubicBezTo>
                  <a:cubicBezTo>
                    <a:pt x="188" y="1176"/>
                    <a:pt x="63" y="1364"/>
                    <a:pt x="251" y="1427"/>
                  </a:cubicBezTo>
                  <a:cubicBezTo>
                    <a:pt x="337" y="1453"/>
                    <a:pt x="446" y="1483"/>
                    <a:pt x="548" y="1483"/>
                  </a:cubicBezTo>
                  <a:cubicBezTo>
                    <a:pt x="686" y="1483"/>
                    <a:pt x="811" y="1428"/>
                    <a:pt x="847" y="1239"/>
                  </a:cubicBezTo>
                  <a:cubicBezTo>
                    <a:pt x="909" y="972"/>
                    <a:pt x="1035" y="643"/>
                    <a:pt x="1035" y="580"/>
                  </a:cubicBezTo>
                  <a:cubicBezTo>
                    <a:pt x="1035" y="548"/>
                    <a:pt x="1040" y="536"/>
                    <a:pt x="1049" y="536"/>
                  </a:cubicBezTo>
                  <a:cubicBezTo>
                    <a:pt x="1070" y="536"/>
                    <a:pt x="1108" y="594"/>
                    <a:pt x="1147" y="594"/>
                  </a:cubicBezTo>
                  <a:cubicBezTo>
                    <a:pt x="1157" y="594"/>
                    <a:pt x="1166" y="590"/>
                    <a:pt x="1176" y="580"/>
                  </a:cubicBezTo>
                  <a:cubicBezTo>
                    <a:pt x="1301" y="518"/>
                    <a:pt x="1427" y="188"/>
                    <a:pt x="1364" y="126"/>
                  </a:cubicBezTo>
                  <a:cubicBezTo>
                    <a:pt x="1364" y="56"/>
                    <a:pt x="1286" y="1"/>
                    <a:pt x="1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294;p93">
              <a:extLst>
                <a:ext uri="{FF2B5EF4-FFF2-40B4-BE49-F238E27FC236}">
                  <a16:creationId xmlns:a16="http://schemas.microsoft.com/office/drawing/2014/main" id="{DFAFB8B6-6044-777E-72AC-8AB0582F71C8}"/>
                </a:ext>
              </a:extLst>
            </p:cNvPr>
            <p:cNvSpPr/>
            <p:nvPr/>
          </p:nvSpPr>
          <p:spPr>
            <a:xfrm>
              <a:off x="3122650" y="2452100"/>
              <a:ext cx="27075" cy="11400"/>
            </a:xfrm>
            <a:custGeom>
              <a:avLst/>
              <a:gdLst/>
              <a:ahLst/>
              <a:cxnLst/>
              <a:rect l="l" t="t" r="r" b="b"/>
              <a:pathLst>
                <a:path w="1083" h="456" extrusionOk="0">
                  <a:moveTo>
                    <a:pt x="941" y="1"/>
                  </a:moveTo>
                  <a:cubicBezTo>
                    <a:pt x="816" y="1"/>
                    <a:pt x="816" y="64"/>
                    <a:pt x="628" y="126"/>
                  </a:cubicBezTo>
                  <a:cubicBezTo>
                    <a:pt x="534" y="126"/>
                    <a:pt x="447" y="98"/>
                    <a:pt x="380" y="98"/>
                  </a:cubicBezTo>
                  <a:cubicBezTo>
                    <a:pt x="347" y="98"/>
                    <a:pt x="320" y="105"/>
                    <a:pt x="299" y="126"/>
                  </a:cubicBezTo>
                  <a:lnTo>
                    <a:pt x="158" y="267"/>
                  </a:lnTo>
                  <a:cubicBezTo>
                    <a:pt x="126" y="299"/>
                    <a:pt x="79" y="299"/>
                    <a:pt x="48" y="299"/>
                  </a:cubicBezTo>
                  <a:cubicBezTo>
                    <a:pt x="16" y="299"/>
                    <a:pt x="1" y="299"/>
                    <a:pt x="32" y="330"/>
                  </a:cubicBezTo>
                  <a:cubicBezTo>
                    <a:pt x="32" y="393"/>
                    <a:pt x="236" y="455"/>
                    <a:pt x="361" y="455"/>
                  </a:cubicBezTo>
                  <a:cubicBezTo>
                    <a:pt x="424" y="455"/>
                    <a:pt x="628" y="455"/>
                    <a:pt x="690" y="393"/>
                  </a:cubicBezTo>
                  <a:cubicBezTo>
                    <a:pt x="690" y="330"/>
                    <a:pt x="690" y="267"/>
                    <a:pt x="816" y="267"/>
                  </a:cubicBezTo>
                  <a:cubicBezTo>
                    <a:pt x="941" y="205"/>
                    <a:pt x="1082" y="64"/>
                    <a:pt x="9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4295;p93">
              <a:extLst>
                <a:ext uri="{FF2B5EF4-FFF2-40B4-BE49-F238E27FC236}">
                  <a16:creationId xmlns:a16="http://schemas.microsoft.com/office/drawing/2014/main" id="{8B592411-A9FB-2930-04D2-FA86198FE0D6}"/>
                </a:ext>
              </a:extLst>
            </p:cNvPr>
            <p:cNvSpPr/>
            <p:nvPr/>
          </p:nvSpPr>
          <p:spPr>
            <a:xfrm>
              <a:off x="2992950" y="2733075"/>
              <a:ext cx="30975" cy="34425"/>
            </a:xfrm>
            <a:custGeom>
              <a:avLst/>
              <a:gdLst/>
              <a:ahLst/>
              <a:cxnLst/>
              <a:rect l="l" t="t" r="r" b="b"/>
              <a:pathLst>
                <a:path w="1239" h="1377" extrusionOk="0">
                  <a:moveTo>
                    <a:pt x="330" y="0"/>
                  </a:moveTo>
                  <a:cubicBezTo>
                    <a:pt x="189" y="0"/>
                    <a:pt x="1" y="63"/>
                    <a:pt x="63" y="126"/>
                  </a:cubicBezTo>
                  <a:cubicBezTo>
                    <a:pt x="126" y="251"/>
                    <a:pt x="330" y="392"/>
                    <a:pt x="392" y="392"/>
                  </a:cubicBezTo>
                  <a:cubicBezTo>
                    <a:pt x="455" y="392"/>
                    <a:pt x="643" y="518"/>
                    <a:pt x="643" y="643"/>
                  </a:cubicBezTo>
                  <a:cubicBezTo>
                    <a:pt x="643" y="765"/>
                    <a:pt x="596" y="922"/>
                    <a:pt x="503" y="922"/>
                  </a:cubicBezTo>
                  <a:cubicBezTo>
                    <a:pt x="488" y="922"/>
                    <a:pt x="472" y="918"/>
                    <a:pt x="455" y="910"/>
                  </a:cubicBezTo>
                  <a:cubicBezTo>
                    <a:pt x="408" y="814"/>
                    <a:pt x="315" y="674"/>
                    <a:pt x="273" y="674"/>
                  </a:cubicBezTo>
                  <a:cubicBezTo>
                    <a:pt x="260" y="674"/>
                    <a:pt x="251" y="688"/>
                    <a:pt x="251" y="721"/>
                  </a:cubicBezTo>
                  <a:cubicBezTo>
                    <a:pt x="330" y="847"/>
                    <a:pt x="392" y="1113"/>
                    <a:pt x="518" y="1176"/>
                  </a:cubicBezTo>
                  <a:cubicBezTo>
                    <a:pt x="572" y="1230"/>
                    <a:pt x="777" y="1377"/>
                    <a:pt x="913" y="1377"/>
                  </a:cubicBezTo>
                  <a:cubicBezTo>
                    <a:pt x="935" y="1377"/>
                    <a:pt x="955" y="1373"/>
                    <a:pt x="972" y="1364"/>
                  </a:cubicBezTo>
                  <a:cubicBezTo>
                    <a:pt x="1113" y="1301"/>
                    <a:pt x="1239" y="1113"/>
                    <a:pt x="1176" y="972"/>
                  </a:cubicBezTo>
                  <a:cubicBezTo>
                    <a:pt x="1035" y="784"/>
                    <a:pt x="910" y="392"/>
                    <a:pt x="784" y="330"/>
                  </a:cubicBezTo>
                  <a:cubicBezTo>
                    <a:pt x="722" y="251"/>
                    <a:pt x="455" y="63"/>
                    <a:pt x="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4296;p93">
              <a:extLst>
                <a:ext uri="{FF2B5EF4-FFF2-40B4-BE49-F238E27FC236}">
                  <a16:creationId xmlns:a16="http://schemas.microsoft.com/office/drawing/2014/main" id="{41706AFF-22A5-F9D5-6772-245CAECC96A2}"/>
                </a:ext>
              </a:extLst>
            </p:cNvPr>
            <p:cNvSpPr/>
            <p:nvPr/>
          </p:nvSpPr>
          <p:spPr>
            <a:xfrm>
              <a:off x="3030575" y="2757375"/>
              <a:ext cx="25875" cy="25000"/>
            </a:xfrm>
            <a:custGeom>
              <a:avLst/>
              <a:gdLst/>
              <a:ahLst/>
              <a:cxnLst/>
              <a:rect l="l" t="t" r="r" b="b"/>
              <a:pathLst>
                <a:path w="1035" h="1000" extrusionOk="0">
                  <a:moveTo>
                    <a:pt x="126" y="0"/>
                  </a:moveTo>
                  <a:cubicBezTo>
                    <a:pt x="126" y="0"/>
                    <a:pt x="0" y="63"/>
                    <a:pt x="63" y="141"/>
                  </a:cubicBezTo>
                  <a:cubicBezTo>
                    <a:pt x="126" y="267"/>
                    <a:pt x="392" y="659"/>
                    <a:pt x="455" y="784"/>
                  </a:cubicBezTo>
                  <a:cubicBezTo>
                    <a:pt x="455" y="838"/>
                    <a:pt x="502" y="1000"/>
                    <a:pt x="556" y="1000"/>
                  </a:cubicBezTo>
                  <a:cubicBezTo>
                    <a:pt x="564" y="1000"/>
                    <a:pt x="572" y="996"/>
                    <a:pt x="580" y="988"/>
                  </a:cubicBezTo>
                  <a:cubicBezTo>
                    <a:pt x="594" y="973"/>
                    <a:pt x="609" y="969"/>
                    <a:pt x="624" y="969"/>
                  </a:cubicBezTo>
                  <a:cubicBezTo>
                    <a:pt x="651" y="969"/>
                    <a:pt x="681" y="983"/>
                    <a:pt x="719" y="983"/>
                  </a:cubicBezTo>
                  <a:cubicBezTo>
                    <a:pt x="753" y="983"/>
                    <a:pt x="795" y="971"/>
                    <a:pt x="847" y="925"/>
                  </a:cubicBezTo>
                  <a:cubicBezTo>
                    <a:pt x="972" y="847"/>
                    <a:pt x="1035" y="596"/>
                    <a:pt x="847" y="596"/>
                  </a:cubicBezTo>
                  <a:cubicBezTo>
                    <a:pt x="643" y="533"/>
                    <a:pt x="643" y="596"/>
                    <a:pt x="518" y="392"/>
                  </a:cubicBezTo>
                  <a:cubicBezTo>
                    <a:pt x="392" y="204"/>
                    <a:pt x="188"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4297;p93">
              <a:extLst>
                <a:ext uri="{FF2B5EF4-FFF2-40B4-BE49-F238E27FC236}">
                  <a16:creationId xmlns:a16="http://schemas.microsoft.com/office/drawing/2014/main" id="{B3E67C9C-B14B-143F-E272-F94423CD6506}"/>
                </a:ext>
              </a:extLst>
            </p:cNvPr>
            <p:cNvSpPr/>
            <p:nvPr/>
          </p:nvSpPr>
          <p:spPr>
            <a:xfrm>
              <a:off x="3058000" y="2733075"/>
              <a:ext cx="37650" cy="63850"/>
            </a:xfrm>
            <a:custGeom>
              <a:avLst/>
              <a:gdLst/>
              <a:ahLst/>
              <a:cxnLst/>
              <a:rect l="l" t="t" r="r" b="b"/>
              <a:pathLst>
                <a:path w="1506" h="2554" extrusionOk="0">
                  <a:moveTo>
                    <a:pt x="1380" y="0"/>
                  </a:moveTo>
                  <a:cubicBezTo>
                    <a:pt x="1254" y="0"/>
                    <a:pt x="1113" y="721"/>
                    <a:pt x="1051" y="847"/>
                  </a:cubicBezTo>
                  <a:cubicBezTo>
                    <a:pt x="988" y="1035"/>
                    <a:pt x="596" y="1176"/>
                    <a:pt x="533" y="1301"/>
                  </a:cubicBezTo>
                  <a:cubicBezTo>
                    <a:pt x="471" y="1427"/>
                    <a:pt x="533" y="1568"/>
                    <a:pt x="471" y="1631"/>
                  </a:cubicBezTo>
                  <a:cubicBezTo>
                    <a:pt x="471" y="1756"/>
                    <a:pt x="471" y="1819"/>
                    <a:pt x="330" y="1819"/>
                  </a:cubicBezTo>
                  <a:cubicBezTo>
                    <a:pt x="204" y="1897"/>
                    <a:pt x="1" y="1897"/>
                    <a:pt x="79" y="1960"/>
                  </a:cubicBezTo>
                  <a:cubicBezTo>
                    <a:pt x="142" y="2022"/>
                    <a:pt x="204" y="2022"/>
                    <a:pt x="204" y="2210"/>
                  </a:cubicBezTo>
                  <a:cubicBezTo>
                    <a:pt x="204" y="2352"/>
                    <a:pt x="295" y="2554"/>
                    <a:pt x="377" y="2554"/>
                  </a:cubicBezTo>
                  <a:cubicBezTo>
                    <a:pt x="413" y="2554"/>
                    <a:pt x="447" y="2515"/>
                    <a:pt x="471" y="2414"/>
                  </a:cubicBezTo>
                  <a:cubicBezTo>
                    <a:pt x="596" y="2148"/>
                    <a:pt x="659" y="1693"/>
                    <a:pt x="863" y="1505"/>
                  </a:cubicBezTo>
                  <a:cubicBezTo>
                    <a:pt x="1051" y="1239"/>
                    <a:pt x="1176" y="1301"/>
                    <a:pt x="1317" y="910"/>
                  </a:cubicBezTo>
                  <a:cubicBezTo>
                    <a:pt x="1380" y="455"/>
                    <a:pt x="1505" y="0"/>
                    <a:pt x="1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298;p93">
              <a:extLst>
                <a:ext uri="{FF2B5EF4-FFF2-40B4-BE49-F238E27FC236}">
                  <a16:creationId xmlns:a16="http://schemas.microsoft.com/office/drawing/2014/main" id="{2C57AA46-AAF9-7A65-134F-D25D2626C5CB}"/>
                </a:ext>
              </a:extLst>
            </p:cNvPr>
            <p:cNvSpPr/>
            <p:nvPr/>
          </p:nvSpPr>
          <p:spPr>
            <a:xfrm>
              <a:off x="3058000" y="2747275"/>
              <a:ext cx="13350" cy="19200"/>
            </a:xfrm>
            <a:custGeom>
              <a:avLst/>
              <a:gdLst/>
              <a:ahLst/>
              <a:cxnLst/>
              <a:rect l="l" t="t" r="r" b="b"/>
              <a:pathLst>
                <a:path w="534" h="768" extrusionOk="0">
                  <a:moveTo>
                    <a:pt x="374" y="1"/>
                  </a:moveTo>
                  <a:cubicBezTo>
                    <a:pt x="362" y="1"/>
                    <a:pt x="348" y="4"/>
                    <a:pt x="330" y="12"/>
                  </a:cubicBezTo>
                  <a:cubicBezTo>
                    <a:pt x="204" y="153"/>
                    <a:pt x="1" y="216"/>
                    <a:pt x="79" y="404"/>
                  </a:cubicBezTo>
                  <a:cubicBezTo>
                    <a:pt x="79" y="570"/>
                    <a:pt x="120" y="767"/>
                    <a:pt x="203" y="767"/>
                  </a:cubicBezTo>
                  <a:cubicBezTo>
                    <a:pt x="222" y="767"/>
                    <a:pt x="244" y="757"/>
                    <a:pt x="267" y="733"/>
                  </a:cubicBezTo>
                  <a:cubicBezTo>
                    <a:pt x="330" y="608"/>
                    <a:pt x="533" y="467"/>
                    <a:pt x="533" y="404"/>
                  </a:cubicBezTo>
                  <a:cubicBezTo>
                    <a:pt x="471" y="342"/>
                    <a:pt x="330" y="342"/>
                    <a:pt x="330" y="279"/>
                  </a:cubicBezTo>
                  <a:cubicBezTo>
                    <a:pt x="384" y="170"/>
                    <a:pt x="451" y="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299;p93">
              <a:extLst>
                <a:ext uri="{FF2B5EF4-FFF2-40B4-BE49-F238E27FC236}">
                  <a16:creationId xmlns:a16="http://schemas.microsoft.com/office/drawing/2014/main" id="{BB8AC47E-FD3F-ECE0-9D9F-124D19B5DD9A}"/>
                </a:ext>
              </a:extLst>
            </p:cNvPr>
            <p:cNvSpPr/>
            <p:nvPr/>
          </p:nvSpPr>
          <p:spPr>
            <a:xfrm>
              <a:off x="3007450" y="2667500"/>
              <a:ext cx="85050" cy="77200"/>
            </a:xfrm>
            <a:custGeom>
              <a:avLst/>
              <a:gdLst/>
              <a:ahLst/>
              <a:cxnLst/>
              <a:rect l="l" t="t" r="r" b="b"/>
              <a:pathLst>
                <a:path w="3402" h="3088" extrusionOk="0">
                  <a:moveTo>
                    <a:pt x="2578" y="0"/>
                  </a:moveTo>
                  <a:cubicBezTo>
                    <a:pt x="2564" y="0"/>
                    <a:pt x="2555" y="19"/>
                    <a:pt x="2555" y="68"/>
                  </a:cubicBezTo>
                  <a:cubicBezTo>
                    <a:pt x="2555" y="210"/>
                    <a:pt x="2681" y="460"/>
                    <a:pt x="2618" y="601"/>
                  </a:cubicBezTo>
                  <a:cubicBezTo>
                    <a:pt x="2618" y="664"/>
                    <a:pt x="2414" y="601"/>
                    <a:pt x="2414" y="790"/>
                  </a:cubicBezTo>
                  <a:cubicBezTo>
                    <a:pt x="2414" y="902"/>
                    <a:pt x="2263" y="1128"/>
                    <a:pt x="2232" y="1128"/>
                  </a:cubicBezTo>
                  <a:cubicBezTo>
                    <a:pt x="2228" y="1128"/>
                    <a:pt x="2226" y="1125"/>
                    <a:pt x="2226" y="1119"/>
                  </a:cubicBezTo>
                  <a:cubicBezTo>
                    <a:pt x="2164" y="1056"/>
                    <a:pt x="1960" y="915"/>
                    <a:pt x="2101" y="727"/>
                  </a:cubicBezTo>
                  <a:cubicBezTo>
                    <a:pt x="2164" y="601"/>
                    <a:pt x="2289" y="460"/>
                    <a:pt x="2164" y="398"/>
                  </a:cubicBezTo>
                  <a:cubicBezTo>
                    <a:pt x="1981" y="341"/>
                    <a:pt x="1811" y="122"/>
                    <a:pt x="1733" y="122"/>
                  </a:cubicBezTo>
                  <a:cubicBezTo>
                    <a:pt x="1723" y="122"/>
                    <a:pt x="1716" y="125"/>
                    <a:pt x="1709" y="131"/>
                  </a:cubicBezTo>
                  <a:cubicBezTo>
                    <a:pt x="1642" y="199"/>
                    <a:pt x="1586" y="348"/>
                    <a:pt x="1531" y="348"/>
                  </a:cubicBezTo>
                  <a:cubicBezTo>
                    <a:pt x="1523" y="348"/>
                    <a:pt x="1514" y="344"/>
                    <a:pt x="1505" y="335"/>
                  </a:cubicBezTo>
                  <a:cubicBezTo>
                    <a:pt x="1505" y="335"/>
                    <a:pt x="1417" y="192"/>
                    <a:pt x="1352" y="192"/>
                  </a:cubicBezTo>
                  <a:cubicBezTo>
                    <a:pt x="1339" y="192"/>
                    <a:pt x="1327" y="197"/>
                    <a:pt x="1317" y="210"/>
                  </a:cubicBezTo>
                  <a:cubicBezTo>
                    <a:pt x="1317" y="210"/>
                    <a:pt x="925" y="523"/>
                    <a:pt x="784" y="523"/>
                  </a:cubicBezTo>
                  <a:cubicBezTo>
                    <a:pt x="771" y="531"/>
                    <a:pt x="756" y="535"/>
                    <a:pt x="741" y="535"/>
                  </a:cubicBezTo>
                  <a:cubicBezTo>
                    <a:pt x="628" y="535"/>
                    <a:pt x="475" y="327"/>
                    <a:pt x="364" y="327"/>
                  </a:cubicBezTo>
                  <a:cubicBezTo>
                    <a:pt x="352" y="327"/>
                    <a:pt x="341" y="329"/>
                    <a:pt x="330" y="335"/>
                  </a:cubicBezTo>
                  <a:cubicBezTo>
                    <a:pt x="267" y="398"/>
                    <a:pt x="1" y="460"/>
                    <a:pt x="1" y="523"/>
                  </a:cubicBezTo>
                  <a:cubicBezTo>
                    <a:pt x="63" y="664"/>
                    <a:pt x="267" y="727"/>
                    <a:pt x="267" y="852"/>
                  </a:cubicBezTo>
                  <a:cubicBezTo>
                    <a:pt x="267" y="993"/>
                    <a:pt x="392" y="1307"/>
                    <a:pt x="392" y="1307"/>
                  </a:cubicBezTo>
                  <a:cubicBezTo>
                    <a:pt x="455" y="1385"/>
                    <a:pt x="533" y="1636"/>
                    <a:pt x="455" y="1699"/>
                  </a:cubicBezTo>
                  <a:cubicBezTo>
                    <a:pt x="455" y="1840"/>
                    <a:pt x="533" y="1965"/>
                    <a:pt x="533" y="2028"/>
                  </a:cubicBezTo>
                  <a:cubicBezTo>
                    <a:pt x="596" y="2090"/>
                    <a:pt x="455" y="2357"/>
                    <a:pt x="596" y="2420"/>
                  </a:cubicBezTo>
                  <a:cubicBezTo>
                    <a:pt x="722" y="2420"/>
                    <a:pt x="659" y="2090"/>
                    <a:pt x="722" y="2090"/>
                  </a:cubicBezTo>
                  <a:cubicBezTo>
                    <a:pt x="847" y="2090"/>
                    <a:pt x="1176" y="2294"/>
                    <a:pt x="1113" y="2420"/>
                  </a:cubicBezTo>
                  <a:cubicBezTo>
                    <a:pt x="988" y="2623"/>
                    <a:pt x="784" y="2749"/>
                    <a:pt x="784" y="2749"/>
                  </a:cubicBezTo>
                  <a:cubicBezTo>
                    <a:pt x="839" y="2803"/>
                    <a:pt x="905" y="2964"/>
                    <a:pt x="1004" y="2964"/>
                  </a:cubicBezTo>
                  <a:cubicBezTo>
                    <a:pt x="1019" y="2964"/>
                    <a:pt x="1034" y="2961"/>
                    <a:pt x="1051" y="2953"/>
                  </a:cubicBezTo>
                  <a:cubicBezTo>
                    <a:pt x="1157" y="2908"/>
                    <a:pt x="1229" y="2869"/>
                    <a:pt x="1317" y="2869"/>
                  </a:cubicBezTo>
                  <a:cubicBezTo>
                    <a:pt x="1383" y="2869"/>
                    <a:pt x="1460" y="2892"/>
                    <a:pt x="1568" y="2953"/>
                  </a:cubicBezTo>
                  <a:cubicBezTo>
                    <a:pt x="1897" y="3078"/>
                    <a:pt x="2289" y="3078"/>
                    <a:pt x="2414" y="3078"/>
                  </a:cubicBezTo>
                  <a:cubicBezTo>
                    <a:pt x="2447" y="3068"/>
                    <a:pt x="2478" y="3064"/>
                    <a:pt x="2507" y="3064"/>
                  </a:cubicBezTo>
                  <a:cubicBezTo>
                    <a:pt x="2580" y="3064"/>
                    <a:pt x="2644" y="3087"/>
                    <a:pt x="2703" y="3087"/>
                  </a:cubicBezTo>
                  <a:cubicBezTo>
                    <a:pt x="2765" y="3087"/>
                    <a:pt x="2824" y="3061"/>
                    <a:pt x="2885" y="2953"/>
                  </a:cubicBezTo>
                  <a:cubicBezTo>
                    <a:pt x="2947" y="2749"/>
                    <a:pt x="3010" y="2623"/>
                    <a:pt x="3073" y="2482"/>
                  </a:cubicBezTo>
                  <a:cubicBezTo>
                    <a:pt x="3135" y="2357"/>
                    <a:pt x="3135" y="2169"/>
                    <a:pt x="3135" y="2028"/>
                  </a:cubicBezTo>
                  <a:cubicBezTo>
                    <a:pt x="3080" y="1917"/>
                    <a:pt x="2867" y="1552"/>
                    <a:pt x="2913" y="1552"/>
                  </a:cubicBezTo>
                  <a:cubicBezTo>
                    <a:pt x="2919" y="1552"/>
                    <a:pt x="2931" y="1558"/>
                    <a:pt x="2947" y="1573"/>
                  </a:cubicBezTo>
                  <a:cubicBezTo>
                    <a:pt x="3093" y="1731"/>
                    <a:pt x="3211" y="1880"/>
                    <a:pt x="3286" y="1880"/>
                  </a:cubicBezTo>
                  <a:cubicBezTo>
                    <a:pt x="3307" y="1880"/>
                    <a:pt x="3325" y="1868"/>
                    <a:pt x="3339" y="1840"/>
                  </a:cubicBezTo>
                  <a:cubicBezTo>
                    <a:pt x="3402" y="1699"/>
                    <a:pt x="3010" y="1181"/>
                    <a:pt x="3010" y="1119"/>
                  </a:cubicBezTo>
                  <a:cubicBezTo>
                    <a:pt x="3010" y="993"/>
                    <a:pt x="2885" y="272"/>
                    <a:pt x="2744" y="210"/>
                  </a:cubicBezTo>
                  <a:cubicBezTo>
                    <a:pt x="2697" y="152"/>
                    <a:pt x="2617" y="0"/>
                    <a:pt x="2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300;p93">
              <a:extLst>
                <a:ext uri="{FF2B5EF4-FFF2-40B4-BE49-F238E27FC236}">
                  <a16:creationId xmlns:a16="http://schemas.microsoft.com/office/drawing/2014/main" id="{4171FBDA-A3EC-327B-285D-987710033E29}"/>
                </a:ext>
              </a:extLst>
            </p:cNvPr>
            <p:cNvSpPr/>
            <p:nvPr/>
          </p:nvSpPr>
          <p:spPr>
            <a:xfrm>
              <a:off x="3087400" y="2767075"/>
              <a:ext cx="65450" cy="44625"/>
            </a:xfrm>
            <a:custGeom>
              <a:avLst/>
              <a:gdLst/>
              <a:ahLst/>
              <a:cxnLst/>
              <a:rect l="l" t="t" r="r" b="b"/>
              <a:pathLst>
                <a:path w="2618" h="1785" extrusionOk="0">
                  <a:moveTo>
                    <a:pt x="608" y="1"/>
                  </a:moveTo>
                  <a:cubicBezTo>
                    <a:pt x="551" y="1"/>
                    <a:pt x="502" y="19"/>
                    <a:pt x="470" y="67"/>
                  </a:cubicBezTo>
                  <a:cubicBezTo>
                    <a:pt x="267" y="208"/>
                    <a:pt x="141" y="333"/>
                    <a:pt x="392" y="396"/>
                  </a:cubicBezTo>
                  <a:cubicBezTo>
                    <a:pt x="658" y="537"/>
                    <a:pt x="721" y="662"/>
                    <a:pt x="596" y="725"/>
                  </a:cubicBezTo>
                  <a:cubicBezTo>
                    <a:pt x="470" y="725"/>
                    <a:pt x="267" y="725"/>
                    <a:pt x="204" y="662"/>
                  </a:cubicBezTo>
                  <a:cubicBezTo>
                    <a:pt x="204" y="600"/>
                    <a:pt x="267" y="459"/>
                    <a:pt x="141" y="459"/>
                  </a:cubicBezTo>
                  <a:cubicBezTo>
                    <a:pt x="78" y="459"/>
                    <a:pt x="0" y="725"/>
                    <a:pt x="0" y="725"/>
                  </a:cubicBezTo>
                  <a:cubicBezTo>
                    <a:pt x="78" y="850"/>
                    <a:pt x="204" y="1180"/>
                    <a:pt x="533" y="1180"/>
                  </a:cubicBezTo>
                  <a:cubicBezTo>
                    <a:pt x="862" y="1242"/>
                    <a:pt x="988" y="1383"/>
                    <a:pt x="1050" y="1509"/>
                  </a:cubicBezTo>
                  <a:cubicBezTo>
                    <a:pt x="1113" y="1572"/>
                    <a:pt x="1254" y="1713"/>
                    <a:pt x="1442" y="1713"/>
                  </a:cubicBezTo>
                  <a:cubicBezTo>
                    <a:pt x="1510" y="1733"/>
                    <a:pt x="1555" y="1740"/>
                    <a:pt x="1597" y="1740"/>
                  </a:cubicBezTo>
                  <a:cubicBezTo>
                    <a:pt x="1681" y="1740"/>
                    <a:pt x="1750" y="1713"/>
                    <a:pt x="1959" y="1713"/>
                  </a:cubicBezTo>
                  <a:cubicBezTo>
                    <a:pt x="2113" y="1749"/>
                    <a:pt x="2267" y="1785"/>
                    <a:pt x="2370" y="1785"/>
                  </a:cubicBezTo>
                  <a:cubicBezTo>
                    <a:pt x="2445" y="1785"/>
                    <a:pt x="2492" y="1766"/>
                    <a:pt x="2492" y="1713"/>
                  </a:cubicBezTo>
                  <a:cubicBezTo>
                    <a:pt x="2555" y="1634"/>
                    <a:pt x="2492" y="1383"/>
                    <a:pt x="2555" y="1242"/>
                  </a:cubicBezTo>
                  <a:cubicBezTo>
                    <a:pt x="2618" y="1117"/>
                    <a:pt x="2618" y="992"/>
                    <a:pt x="2492" y="788"/>
                  </a:cubicBezTo>
                  <a:cubicBezTo>
                    <a:pt x="2438" y="625"/>
                    <a:pt x="2137" y="309"/>
                    <a:pt x="2006" y="309"/>
                  </a:cubicBezTo>
                  <a:cubicBezTo>
                    <a:pt x="1986" y="309"/>
                    <a:pt x="1970" y="316"/>
                    <a:pt x="1959" y="333"/>
                  </a:cubicBezTo>
                  <a:cubicBezTo>
                    <a:pt x="1959" y="537"/>
                    <a:pt x="2038" y="662"/>
                    <a:pt x="1834" y="662"/>
                  </a:cubicBezTo>
                  <a:cubicBezTo>
                    <a:pt x="1646" y="600"/>
                    <a:pt x="1254" y="208"/>
                    <a:pt x="1113" y="208"/>
                  </a:cubicBezTo>
                  <a:cubicBezTo>
                    <a:pt x="1019" y="161"/>
                    <a:pt x="777"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301;p93">
              <a:extLst>
                <a:ext uri="{FF2B5EF4-FFF2-40B4-BE49-F238E27FC236}">
                  <a16:creationId xmlns:a16="http://schemas.microsoft.com/office/drawing/2014/main" id="{0D6381CA-EE65-2CD4-8820-6AB90F87B043}"/>
                </a:ext>
              </a:extLst>
            </p:cNvPr>
            <p:cNvSpPr/>
            <p:nvPr/>
          </p:nvSpPr>
          <p:spPr>
            <a:xfrm>
              <a:off x="3149700" y="2773400"/>
              <a:ext cx="27850" cy="51000"/>
            </a:xfrm>
            <a:custGeom>
              <a:avLst/>
              <a:gdLst/>
              <a:ahLst/>
              <a:cxnLst/>
              <a:rect l="l" t="t" r="r" b="b"/>
              <a:pathLst>
                <a:path w="1114" h="2040" extrusionOk="0">
                  <a:moveTo>
                    <a:pt x="176" y="0"/>
                  </a:moveTo>
                  <a:cubicBezTo>
                    <a:pt x="155" y="0"/>
                    <a:pt x="138" y="6"/>
                    <a:pt x="126" y="18"/>
                  </a:cubicBezTo>
                  <a:cubicBezTo>
                    <a:pt x="0" y="18"/>
                    <a:pt x="0" y="143"/>
                    <a:pt x="0" y="143"/>
                  </a:cubicBezTo>
                  <a:cubicBezTo>
                    <a:pt x="0" y="284"/>
                    <a:pt x="251" y="676"/>
                    <a:pt x="251" y="801"/>
                  </a:cubicBezTo>
                  <a:cubicBezTo>
                    <a:pt x="251" y="864"/>
                    <a:pt x="188" y="989"/>
                    <a:pt x="251" y="1068"/>
                  </a:cubicBezTo>
                  <a:cubicBezTo>
                    <a:pt x="392" y="1193"/>
                    <a:pt x="251" y="1585"/>
                    <a:pt x="251" y="1648"/>
                  </a:cubicBezTo>
                  <a:cubicBezTo>
                    <a:pt x="329" y="1773"/>
                    <a:pt x="126" y="2040"/>
                    <a:pt x="329" y="2040"/>
                  </a:cubicBezTo>
                  <a:cubicBezTo>
                    <a:pt x="518" y="2040"/>
                    <a:pt x="518" y="1585"/>
                    <a:pt x="580" y="1460"/>
                  </a:cubicBezTo>
                  <a:cubicBezTo>
                    <a:pt x="643" y="1319"/>
                    <a:pt x="972" y="1193"/>
                    <a:pt x="1035" y="1068"/>
                  </a:cubicBezTo>
                  <a:cubicBezTo>
                    <a:pt x="1113" y="864"/>
                    <a:pt x="909" y="535"/>
                    <a:pt x="847" y="472"/>
                  </a:cubicBezTo>
                  <a:cubicBezTo>
                    <a:pt x="721" y="409"/>
                    <a:pt x="784" y="284"/>
                    <a:pt x="580" y="143"/>
                  </a:cubicBezTo>
                  <a:cubicBezTo>
                    <a:pt x="428" y="92"/>
                    <a:pt x="266" y="0"/>
                    <a:pt x="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302;p93">
              <a:extLst>
                <a:ext uri="{FF2B5EF4-FFF2-40B4-BE49-F238E27FC236}">
                  <a16:creationId xmlns:a16="http://schemas.microsoft.com/office/drawing/2014/main" id="{B752F806-5F54-3338-7E2B-8B535258BF4C}"/>
                </a:ext>
              </a:extLst>
            </p:cNvPr>
            <p:cNvSpPr/>
            <p:nvPr/>
          </p:nvSpPr>
          <p:spPr>
            <a:xfrm>
              <a:off x="3174000" y="2759900"/>
              <a:ext cx="36075" cy="24000"/>
            </a:xfrm>
            <a:custGeom>
              <a:avLst/>
              <a:gdLst/>
              <a:ahLst/>
              <a:cxnLst/>
              <a:rect l="l" t="t" r="r" b="b"/>
              <a:pathLst>
                <a:path w="1443" h="960" extrusionOk="0">
                  <a:moveTo>
                    <a:pt x="554" y="0"/>
                  </a:moveTo>
                  <a:cubicBezTo>
                    <a:pt x="541" y="0"/>
                    <a:pt x="533" y="12"/>
                    <a:pt x="533" y="40"/>
                  </a:cubicBezTo>
                  <a:cubicBezTo>
                    <a:pt x="533" y="166"/>
                    <a:pt x="721" y="432"/>
                    <a:pt x="721" y="495"/>
                  </a:cubicBezTo>
                  <a:cubicBezTo>
                    <a:pt x="784" y="495"/>
                    <a:pt x="596" y="620"/>
                    <a:pt x="533" y="620"/>
                  </a:cubicBezTo>
                  <a:cubicBezTo>
                    <a:pt x="488" y="584"/>
                    <a:pt x="385" y="548"/>
                    <a:pt x="294" y="548"/>
                  </a:cubicBezTo>
                  <a:cubicBezTo>
                    <a:pt x="228" y="548"/>
                    <a:pt x="168" y="567"/>
                    <a:pt x="141" y="620"/>
                  </a:cubicBezTo>
                  <a:cubicBezTo>
                    <a:pt x="63" y="746"/>
                    <a:pt x="0" y="887"/>
                    <a:pt x="63" y="887"/>
                  </a:cubicBezTo>
                  <a:cubicBezTo>
                    <a:pt x="149" y="940"/>
                    <a:pt x="232" y="959"/>
                    <a:pt x="306" y="959"/>
                  </a:cubicBezTo>
                  <a:cubicBezTo>
                    <a:pt x="406" y="959"/>
                    <a:pt x="488" y="923"/>
                    <a:pt x="533" y="887"/>
                  </a:cubicBezTo>
                  <a:cubicBezTo>
                    <a:pt x="658" y="824"/>
                    <a:pt x="847" y="746"/>
                    <a:pt x="1050" y="746"/>
                  </a:cubicBezTo>
                  <a:cubicBezTo>
                    <a:pt x="1176" y="683"/>
                    <a:pt x="1442" y="558"/>
                    <a:pt x="1442" y="432"/>
                  </a:cubicBezTo>
                  <a:cubicBezTo>
                    <a:pt x="1379" y="354"/>
                    <a:pt x="1176" y="432"/>
                    <a:pt x="925" y="291"/>
                  </a:cubicBezTo>
                  <a:cubicBezTo>
                    <a:pt x="762" y="191"/>
                    <a:pt x="609" y="0"/>
                    <a:pt x="5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303;p93">
              <a:extLst>
                <a:ext uri="{FF2B5EF4-FFF2-40B4-BE49-F238E27FC236}">
                  <a16:creationId xmlns:a16="http://schemas.microsoft.com/office/drawing/2014/main" id="{62DD9CB2-BDB2-0B7D-A4BD-3AE6FD7FC64D}"/>
                </a:ext>
              </a:extLst>
            </p:cNvPr>
            <p:cNvSpPr/>
            <p:nvPr/>
          </p:nvSpPr>
          <p:spPr>
            <a:xfrm>
              <a:off x="3094050" y="2625825"/>
              <a:ext cx="134050" cy="143375"/>
            </a:xfrm>
            <a:custGeom>
              <a:avLst/>
              <a:gdLst/>
              <a:ahLst/>
              <a:cxnLst/>
              <a:rect l="l" t="t" r="r" b="b"/>
              <a:pathLst>
                <a:path w="5362" h="5735" extrusionOk="0">
                  <a:moveTo>
                    <a:pt x="4503" y="0"/>
                  </a:moveTo>
                  <a:cubicBezTo>
                    <a:pt x="4427" y="0"/>
                    <a:pt x="4360" y="13"/>
                    <a:pt x="4311" y="43"/>
                  </a:cubicBezTo>
                  <a:cubicBezTo>
                    <a:pt x="4045" y="168"/>
                    <a:pt x="3339" y="309"/>
                    <a:pt x="3339" y="435"/>
                  </a:cubicBezTo>
                  <a:cubicBezTo>
                    <a:pt x="3261" y="497"/>
                    <a:pt x="3198" y="623"/>
                    <a:pt x="3339" y="623"/>
                  </a:cubicBezTo>
                  <a:cubicBezTo>
                    <a:pt x="3527" y="701"/>
                    <a:pt x="3731" y="952"/>
                    <a:pt x="3731" y="1093"/>
                  </a:cubicBezTo>
                  <a:cubicBezTo>
                    <a:pt x="3731" y="1281"/>
                    <a:pt x="3856" y="1610"/>
                    <a:pt x="3794" y="1735"/>
                  </a:cubicBezTo>
                  <a:cubicBezTo>
                    <a:pt x="3794" y="1877"/>
                    <a:pt x="3731" y="2190"/>
                    <a:pt x="3653" y="2190"/>
                  </a:cubicBezTo>
                  <a:cubicBezTo>
                    <a:pt x="3599" y="2190"/>
                    <a:pt x="3499" y="2052"/>
                    <a:pt x="3432" y="2052"/>
                  </a:cubicBezTo>
                  <a:cubicBezTo>
                    <a:pt x="3421" y="2052"/>
                    <a:pt x="3411" y="2056"/>
                    <a:pt x="3402" y="2065"/>
                  </a:cubicBezTo>
                  <a:cubicBezTo>
                    <a:pt x="3359" y="2108"/>
                    <a:pt x="3249" y="2188"/>
                    <a:pt x="3185" y="2188"/>
                  </a:cubicBezTo>
                  <a:cubicBezTo>
                    <a:pt x="3155" y="2188"/>
                    <a:pt x="3135" y="2171"/>
                    <a:pt x="3135" y="2127"/>
                  </a:cubicBezTo>
                  <a:cubicBezTo>
                    <a:pt x="3135" y="2002"/>
                    <a:pt x="3261" y="1798"/>
                    <a:pt x="3339" y="1798"/>
                  </a:cubicBezTo>
                  <a:cubicBezTo>
                    <a:pt x="3465" y="1798"/>
                    <a:pt x="3590" y="1735"/>
                    <a:pt x="3590" y="1610"/>
                  </a:cubicBezTo>
                  <a:cubicBezTo>
                    <a:pt x="3527" y="1406"/>
                    <a:pt x="3527" y="1093"/>
                    <a:pt x="3465" y="1014"/>
                  </a:cubicBezTo>
                  <a:cubicBezTo>
                    <a:pt x="3465" y="967"/>
                    <a:pt x="3392" y="847"/>
                    <a:pt x="3323" y="847"/>
                  </a:cubicBezTo>
                  <a:cubicBezTo>
                    <a:pt x="3301" y="847"/>
                    <a:pt x="3280" y="859"/>
                    <a:pt x="3261" y="889"/>
                  </a:cubicBezTo>
                  <a:cubicBezTo>
                    <a:pt x="3198" y="1014"/>
                    <a:pt x="3261" y="1344"/>
                    <a:pt x="3198" y="1406"/>
                  </a:cubicBezTo>
                  <a:cubicBezTo>
                    <a:pt x="3073" y="1485"/>
                    <a:pt x="3010" y="1485"/>
                    <a:pt x="3010" y="1673"/>
                  </a:cubicBezTo>
                  <a:cubicBezTo>
                    <a:pt x="2961" y="1881"/>
                    <a:pt x="2950" y="2042"/>
                    <a:pt x="2910" y="2042"/>
                  </a:cubicBezTo>
                  <a:cubicBezTo>
                    <a:pt x="2899" y="2042"/>
                    <a:pt x="2886" y="2029"/>
                    <a:pt x="2869" y="2002"/>
                  </a:cubicBezTo>
                  <a:cubicBezTo>
                    <a:pt x="2806" y="1939"/>
                    <a:pt x="2869" y="1877"/>
                    <a:pt x="2744" y="1877"/>
                  </a:cubicBezTo>
                  <a:cubicBezTo>
                    <a:pt x="2618" y="1877"/>
                    <a:pt x="2414" y="1735"/>
                    <a:pt x="2555" y="1673"/>
                  </a:cubicBezTo>
                  <a:cubicBezTo>
                    <a:pt x="2681" y="1610"/>
                    <a:pt x="2869" y="1344"/>
                    <a:pt x="2744" y="1344"/>
                  </a:cubicBezTo>
                  <a:cubicBezTo>
                    <a:pt x="2681" y="1344"/>
                    <a:pt x="2567" y="1359"/>
                    <a:pt x="2477" y="1359"/>
                  </a:cubicBezTo>
                  <a:cubicBezTo>
                    <a:pt x="2387" y="1359"/>
                    <a:pt x="2320" y="1344"/>
                    <a:pt x="2352" y="1281"/>
                  </a:cubicBezTo>
                  <a:cubicBezTo>
                    <a:pt x="2414" y="1218"/>
                    <a:pt x="2618" y="1156"/>
                    <a:pt x="2681" y="952"/>
                  </a:cubicBezTo>
                  <a:cubicBezTo>
                    <a:pt x="2744" y="826"/>
                    <a:pt x="2477" y="435"/>
                    <a:pt x="2414" y="435"/>
                  </a:cubicBezTo>
                  <a:cubicBezTo>
                    <a:pt x="2289" y="435"/>
                    <a:pt x="1897" y="372"/>
                    <a:pt x="1772" y="231"/>
                  </a:cubicBezTo>
                  <a:cubicBezTo>
                    <a:pt x="1631" y="168"/>
                    <a:pt x="1505" y="168"/>
                    <a:pt x="1505" y="168"/>
                  </a:cubicBezTo>
                  <a:lnTo>
                    <a:pt x="1505" y="168"/>
                  </a:lnTo>
                  <a:cubicBezTo>
                    <a:pt x="1568" y="231"/>
                    <a:pt x="1960" y="560"/>
                    <a:pt x="2023" y="623"/>
                  </a:cubicBezTo>
                  <a:cubicBezTo>
                    <a:pt x="2085" y="764"/>
                    <a:pt x="2289" y="952"/>
                    <a:pt x="2085" y="1014"/>
                  </a:cubicBezTo>
                  <a:cubicBezTo>
                    <a:pt x="2002" y="1014"/>
                    <a:pt x="1828" y="959"/>
                    <a:pt x="1721" y="959"/>
                  </a:cubicBezTo>
                  <a:cubicBezTo>
                    <a:pt x="1667" y="959"/>
                    <a:pt x="1631" y="973"/>
                    <a:pt x="1631" y="1014"/>
                  </a:cubicBezTo>
                  <a:cubicBezTo>
                    <a:pt x="1631" y="1156"/>
                    <a:pt x="1631" y="1281"/>
                    <a:pt x="1505" y="1406"/>
                  </a:cubicBezTo>
                  <a:cubicBezTo>
                    <a:pt x="1443" y="1547"/>
                    <a:pt x="1176" y="1610"/>
                    <a:pt x="1113" y="1735"/>
                  </a:cubicBezTo>
                  <a:cubicBezTo>
                    <a:pt x="1107" y="1742"/>
                    <a:pt x="1100" y="1745"/>
                    <a:pt x="1093" y="1745"/>
                  </a:cubicBezTo>
                  <a:cubicBezTo>
                    <a:pt x="1037" y="1745"/>
                    <a:pt x="979" y="1541"/>
                    <a:pt x="910" y="1485"/>
                  </a:cubicBezTo>
                  <a:cubicBezTo>
                    <a:pt x="801" y="1485"/>
                    <a:pt x="245" y="1332"/>
                    <a:pt x="99" y="1332"/>
                  </a:cubicBezTo>
                  <a:cubicBezTo>
                    <a:pt x="76" y="1332"/>
                    <a:pt x="63" y="1335"/>
                    <a:pt x="63" y="1344"/>
                  </a:cubicBezTo>
                  <a:cubicBezTo>
                    <a:pt x="1" y="1406"/>
                    <a:pt x="204" y="1610"/>
                    <a:pt x="330" y="1610"/>
                  </a:cubicBezTo>
                  <a:cubicBezTo>
                    <a:pt x="455" y="1610"/>
                    <a:pt x="659" y="1735"/>
                    <a:pt x="659" y="1798"/>
                  </a:cubicBezTo>
                  <a:lnTo>
                    <a:pt x="204" y="1798"/>
                  </a:lnTo>
                  <a:cubicBezTo>
                    <a:pt x="204" y="1877"/>
                    <a:pt x="330" y="1939"/>
                    <a:pt x="455" y="2002"/>
                  </a:cubicBezTo>
                  <a:cubicBezTo>
                    <a:pt x="596" y="2002"/>
                    <a:pt x="784" y="2065"/>
                    <a:pt x="784" y="2127"/>
                  </a:cubicBezTo>
                  <a:cubicBezTo>
                    <a:pt x="784" y="2268"/>
                    <a:pt x="847" y="2394"/>
                    <a:pt x="784" y="2457"/>
                  </a:cubicBezTo>
                  <a:cubicBezTo>
                    <a:pt x="784" y="2519"/>
                    <a:pt x="596" y="2582"/>
                    <a:pt x="722" y="2582"/>
                  </a:cubicBezTo>
                  <a:cubicBezTo>
                    <a:pt x="784" y="2660"/>
                    <a:pt x="910" y="2582"/>
                    <a:pt x="988" y="2786"/>
                  </a:cubicBezTo>
                  <a:cubicBezTo>
                    <a:pt x="1051" y="2911"/>
                    <a:pt x="988" y="3115"/>
                    <a:pt x="847" y="3178"/>
                  </a:cubicBezTo>
                  <a:cubicBezTo>
                    <a:pt x="784" y="3240"/>
                    <a:pt x="659" y="3366"/>
                    <a:pt x="659" y="3444"/>
                  </a:cubicBezTo>
                  <a:cubicBezTo>
                    <a:pt x="596" y="3507"/>
                    <a:pt x="659" y="3632"/>
                    <a:pt x="784" y="3695"/>
                  </a:cubicBezTo>
                  <a:cubicBezTo>
                    <a:pt x="910" y="3836"/>
                    <a:pt x="910" y="4353"/>
                    <a:pt x="1051" y="4353"/>
                  </a:cubicBezTo>
                  <a:cubicBezTo>
                    <a:pt x="1151" y="4353"/>
                    <a:pt x="1211" y="4433"/>
                    <a:pt x="1336" y="4433"/>
                  </a:cubicBezTo>
                  <a:cubicBezTo>
                    <a:pt x="1367" y="4433"/>
                    <a:pt x="1402" y="4428"/>
                    <a:pt x="1443" y="4416"/>
                  </a:cubicBezTo>
                  <a:cubicBezTo>
                    <a:pt x="1631" y="4416"/>
                    <a:pt x="1772" y="4478"/>
                    <a:pt x="1960" y="4478"/>
                  </a:cubicBezTo>
                  <a:cubicBezTo>
                    <a:pt x="1999" y="4490"/>
                    <a:pt x="2030" y="4496"/>
                    <a:pt x="2057" y="4496"/>
                  </a:cubicBezTo>
                  <a:cubicBezTo>
                    <a:pt x="2168" y="4496"/>
                    <a:pt x="2188" y="4404"/>
                    <a:pt x="2289" y="4353"/>
                  </a:cubicBezTo>
                  <a:cubicBezTo>
                    <a:pt x="2414" y="4353"/>
                    <a:pt x="2618" y="4353"/>
                    <a:pt x="2477" y="4416"/>
                  </a:cubicBezTo>
                  <a:cubicBezTo>
                    <a:pt x="2414" y="4541"/>
                    <a:pt x="2352" y="4620"/>
                    <a:pt x="2477" y="4682"/>
                  </a:cubicBezTo>
                  <a:cubicBezTo>
                    <a:pt x="2555" y="4745"/>
                    <a:pt x="2618" y="4870"/>
                    <a:pt x="2477" y="4870"/>
                  </a:cubicBezTo>
                  <a:cubicBezTo>
                    <a:pt x="2352" y="4870"/>
                    <a:pt x="2289" y="4870"/>
                    <a:pt x="2352" y="4933"/>
                  </a:cubicBezTo>
                  <a:cubicBezTo>
                    <a:pt x="2352" y="5074"/>
                    <a:pt x="2352" y="5262"/>
                    <a:pt x="2555" y="5466"/>
                  </a:cubicBezTo>
                  <a:cubicBezTo>
                    <a:pt x="2662" y="5572"/>
                    <a:pt x="3003" y="5734"/>
                    <a:pt x="3182" y="5734"/>
                  </a:cubicBezTo>
                  <a:cubicBezTo>
                    <a:pt x="3214" y="5734"/>
                    <a:pt x="3242" y="5729"/>
                    <a:pt x="3261" y="5717"/>
                  </a:cubicBezTo>
                  <a:cubicBezTo>
                    <a:pt x="3339" y="5717"/>
                    <a:pt x="3339" y="5403"/>
                    <a:pt x="3339" y="5325"/>
                  </a:cubicBezTo>
                  <a:cubicBezTo>
                    <a:pt x="3339" y="5325"/>
                    <a:pt x="3402" y="5325"/>
                    <a:pt x="3465" y="5262"/>
                  </a:cubicBezTo>
                  <a:cubicBezTo>
                    <a:pt x="3465" y="5137"/>
                    <a:pt x="3527" y="5074"/>
                    <a:pt x="3402" y="5011"/>
                  </a:cubicBezTo>
                  <a:cubicBezTo>
                    <a:pt x="3261" y="5011"/>
                    <a:pt x="3073" y="4933"/>
                    <a:pt x="3135" y="4808"/>
                  </a:cubicBezTo>
                  <a:cubicBezTo>
                    <a:pt x="3180" y="4719"/>
                    <a:pt x="3224" y="4623"/>
                    <a:pt x="3273" y="4623"/>
                  </a:cubicBezTo>
                  <a:cubicBezTo>
                    <a:pt x="3294" y="4623"/>
                    <a:pt x="3316" y="4640"/>
                    <a:pt x="3339" y="4682"/>
                  </a:cubicBezTo>
                  <a:cubicBezTo>
                    <a:pt x="3384" y="4771"/>
                    <a:pt x="3428" y="4860"/>
                    <a:pt x="3472" y="4860"/>
                  </a:cubicBezTo>
                  <a:cubicBezTo>
                    <a:pt x="3491" y="4860"/>
                    <a:pt x="3509" y="4844"/>
                    <a:pt x="3527" y="4808"/>
                  </a:cubicBezTo>
                  <a:cubicBezTo>
                    <a:pt x="3653" y="4682"/>
                    <a:pt x="3653" y="4541"/>
                    <a:pt x="3856" y="4541"/>
                  </a:cubicBezTo>
                  <a:cubicBezTo>
                    <a:pt x="4034" y="4541"/>
                    <a:pt x="4205" y="4576"/>
                    <a:pt x="4341" y="4576"/>
                  </a:cubicBezTo>
                  <a:cubicBezTo>
                    <a:pt x="4409" y="4576"/>
                    <a:pt x="4468" y="4567"/>
                    <a:pt x="4515" y="4541"/>
                  </a:cubicBezTo>
                  <a:cubicBezTo>
                    <a:pt x="4577" y="4478"/>
                    <a:pt x="4766" y="4228"/>
                    <a:pt x="4640" y="4087"/>
                  </a:cubicBezTo>
                  <a:cubicBezTo>
                    <a:pt x="4577" y="3961"/>
                    <a:pt x="4123" y="3757"/>
                    <a:pt x="4045" y="3695"/>
                  </a:cubicBezTo>
                  <a:cubicBezTo>
                    <a:pt x="3982" y="3632"/>
                    <a:pt x="3653" y="3507"/>
                    <a:pt x="3794" y="3303"/>
                  </a:cubicBezTo>
                  <a:cubicBezTo>
                    <a:pt x="3919" y="3115"/>
                    <a:pt x="4123" y="2786"/>
                    <a:pt x="4374" y="2660"/>
                  </a:cubicBezTo>
                  <a:cubicBezTo>
                    <a:pt x="4640" y="2582"/>
                    <a:pt x="4828" y="2582"/>
                    <a:pt x="4907" y="2457"/>
                  </a:cubicBezTo>
                  <a:cubicBezTo>
                    <a:pt x="4969" y="2268"/>
                    <a:pt x="4969" y="1406"/>
                    <a:pt x="5032" y="1093"/>
                  </a:cubicBezTo>
                  <a:cubicBezTo>
                    <a:pt x="5032" y="826"/>
                    <a:pt x="5220" y="764"/>
                    <a:pt x="5298" y="623"/>
                  </a:cubicBezTo>
                  <a:cubicBezTo>
                    <a:pt x="5361" y="435"/>
                    <a:pt x="5298" y="168"/>
                    <a:pt x="5157" y="168"/>
                  </a:cubicBezTo>
                  <a:cubicBezTo>
                    <a:pt x="5062" y="120"/>
                    <a:pt x="4741" y="0"/>
                    <a:pt x="4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304;p93">
              <a:extLst>
                <a:ext uri="{FF2B5EF4-FFF2-40B4-BE49-F238E27FC236}">
                  <a16:creationId xmlns:a16="http://schemas.microsoft.com/office/drawing/2014/main" id="{C7BE1282-77F3-DC58-EBD4-659760928496}"/>
                </a:ext>
              </a:extLst>
            </p:cNvPr>
            <p:cNvSpPr/>
            <p:nvPr/>
          </p:nvSpPr>
          <p:spPr>
            <a:xfrm>
              <a:off x="3139525" y="2756550"/>
              <a:ext cx="13325" cy="9075"/>
            </a:xfrm>
            <a:custGeom>
              <a:avLst/>
              <a:gdLst/>
              <a:ahLst/>
              <a:cxnLst/>
              <a:rect l="l" t="t" r="r" b="b"/>
              <a:pathLst>
                <a:path w="533" h="363" extrusionOk="0">
                  <a:moveTo>
                    <a:pt x="32" y="1"/>
                  </a:moveTo>
                  <a:cubicBezTo>
                    <a:pt x="0" y="1"/>
                    <a:pt x="4" y="28"/>
                    <a:pt x="78" y="96"/>
                  </a:cubicBezTo>
                  <a:cubicBezTo>
                    <a:pt x="141" y="237"/>
                    <a:pt x="470" y="362"/>
                    <a:pt x="533" y="362"/>
                  </a:cubicBezTo>
                  <a:cubicBezTo>
                    <a:pt x="533" y="362"/>
                    <a:pt x="533" y="237"/>
                    <a:pt x="345" y="174"/>
                  </a:cubicBezTo>
                  <a:cubicBezTo>
                    <a:pt x="255" y="84"/>
                    <a:pt x="88" y="1"/>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305;p93">
              <a:extLst>
                <a:ext uri="{FF2B5EF4-FFF2-40B4-BE49-F238E27FC236}">
                  <a16:creationId xmlns:a16="http://schemas.microsoft.com/office/drawing/2014/main" id="{D2656F7A-A7DB-659F-6BF5-C7089C5EF547}"/>
                </a:ext>
              </a:extLst>
            </p:cNvPr>
            <p:cNvSpPr/>
            <p:nvPr/>
          </p:nvSpPr>
          <p:spPr>
            <a:xfrm>
              <a:off x="3069750" y="2622275"/>
              <a:ext cx="12975" cy="27775"/>
            </a:xfrm>
            <a:custGeom>
              <a:avLst/>
              <a:gdLst/>
              <a:ahLst/>
              <a:cxnLst/>
              <a:rect l="l" t="t" r="r" b="b"/>
              <a:pathLst>
                <a:path w="519" h="1111" extrusionOk="0">
                  <a:moveTo>
                    <a:pt x="235" y="0"/>
                  </a:moveTo>
                  <a:cubicBezTo>
                    <a:pt x="131" y="0"/>
                    <a:pt x="82" y="96"/>
                    <a:pt x="126" y="185"/>
                  </a:cubicBezTo>
                  <a:cubicBezTo>
                    <a:pt x="189" y="247"/>
                    <a:pt x="393" y="373"/>
                    <a:pt x="252" y="514"/>
                  </a:cubicBezTo>
                  <a:cubicBezTo>
                    <a:pt x="189" y="639"/>
                    <a:pt x="1" y="765"/>
                    <a:pt x="63" y="906"/>
                  </a:cubicBezTo>
                  <a:cubicBezTo>
                    <a:pt x="63" y="1008"/>
                    <a:pt x="189" y="1110"/>
                    <a:pt x="269" y="1110"/>
                  </a:cubicBezTo>
                  <a:cubicBezTo>
                    <a:pt x="287" y="1110"/>
                    <a:pt x="303" y="1105"/>
                    <a:pt x="314" y="1094"/>
                  </a:cubicBezTo>
                  <a:cubicBezTo>
                    <a:pt x="393" y="1094"/>
                    <a:pt x="314" y="906"/>
                    <a:pt x="455" y="765"/>
                  </a:cubicBezTo>
                  <a:cubicBezTo>
                    <a:pt x="518" y="702"/>
                    <a:pt x="455" y="577"/>
                    <a:pt x="455" y="451"/>
                  </a:cubicBezTo>
                  <a:cubicBezTo>
                    <a:pt x="455" y="310"/>
                    <a:pt x="518" y="185"/>
                    <a:pt x="393" y="59"/>
                  </a:cubicBezTo>
                  <a:cubicBezTo>
                    <a:pt x="332" y="17"/>
                    <a:pt x="279" y="0"/>
                    <a:pt x="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306;p93">
              <a:extLst>
                <a:ext uri="{FF2B5EF4-FFF2-40B4-BE49-F238E27FC236}">
                  <a16:creationId xmlns:a16="http://schemas.microsoft.com/office/drawing/2014/main" id="{7E3D1167-840A-6B34-90AD-EEE715925B9F}"/>
                </a:ext>
              </a:extLst>
            </p:cNvPr>
            <p:cNvSpPr/>
            <p:nvPr/>
          </p:nvSpPr>
          <p:spPr>
            <a:xfrm>
              <a:off x="3216700" y="2689075"/>
              <a:ext cx="14525" cy="13450"/>
            </a:xfrm>
            <a:custGeom>
              <a:avLst/>
              <a:gdLst/>
              <a:ahLst/>
              <a:cxnLst/>
              <a:rect l="l" t="t" r="r" b="b"/>
              <a:pathLst>
                <a:path w="581" h="538" extrusionOk="0">
                  <a:moveTo>
                    <a:pt x="390" y="0"/>
                  </a:moveTo>
                  <a:cubicBezTo>
                    <a:pt x="363" y="0"/>
                    <a:pt x="337" y="16"/>
                    <a:pt x="314" y="52"/>
                  </a:cubicBezTo>
                  <a:cubicBezTo>
                    <a:pt x="189" y="193"/>
                    <a:pt x="1" y="256"/>
                    <a:pt x="63" y="318"/>
                  </a:cubicBezTo>
                  <a:cubicBezTo>
                    <a:pt x="167" y="423"/>
                    <a:pt x="272" y="538"/>
                    <a:pt x="349" y="538"/>
                  </a:cubicBezTo>
                  <a:cubicBezTo>
                    <a:pt x="365" y="538"/>
                    <a:pt x="379" y="533"/>
                    <a:pt x="392" y="522"/>
                  </a:cubicBezTo>
                  <a:cubicBezTo>
                    <a:pt x="455" y="444"/>
                    <a:pt x="581" y="318"/>
                    <a:pt x="518" y="193"/>
                  </a:cubicBezTo>
                  <a:cubicBezTo>
                    <a:pt x="518" y="93"/>
                    <a:pt x="455" y="0"/>
                    <a:pt x="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307;p93">
              <a:extLst>
                <a:ext uri="{FF2B5EF4-FFF2-40B4-BE49-F238E27FC236}">
                  <a16:creationId xmlns:a16="http://schemas.microsoft.com/office/drawing/2014/main" id="{D79BBF41-399E-EC95-7F57-A4FFB91D72F7}"/>
                </a:ext>
              </a:extLst>
            </p:cNvPr>
            <p:cNvSpPr/>
            <p:nvPr/>
          </p:nvSpPr>
          <p:spPr>
            <a:xfrm>
              <a:off x="2906350" y="2701550"/>
              <a:ext cx="12950" cy="15100"/>
            </a:xfrm>
            <a:custGeom>
              <a:avLst/>
              <a:gdLst/>
              <a:ahLst/>
              <a:cxnLst/>
              <a:rect l="l" t="t" r="r" b="b"/>
              <a:pathLst>
                <a:path w="518" h="604" extrusionOk="0">
                  <a:moveTo>
                    <a:pt x="306" y="0"/>
                  </a:moveTo>
                  <a:cubicBezTo>
                    <a:pt x="293" y="0"/>
                    <a:pt x="280" y="7"/>
                    <a:pt x="267" y="23"/>
                  </a:cubicBezTo>
                  <a:cubicBezTo>
                    <a:pt x="126" y="149"/>
                    <a:pt x="126" y="211"/>
                    <a:pt x="126" y="211"/>
                  </a:cubicBezTo>
                  <a:cubicBezTo>
                    <a:pt x="63" y="415"/>
                    <a:pt x="1" y="603"/>
                    <a:pt x="126" y="603"/>
                  </a:cubicBezTo>
                  <a:cubicBezTo>
                    <a:pt x="267" y="603"/>
                    <a:pt x="330" y="540"/>
                    <a:pt x="392" y="415"/>
                  </a:cubicBezTo>
                  <a:cubicBezTo>
                    <a:pt x="455" y="337"/>
                    <a:pt x="518" y="274"/>
                    <a:pt x="455" y="149"/>
                  </a:cubicBezTo>
                  <a:cubicBezTo>
                    <a:pt x="405" y="99"/>
                    <a:pt x="356" y="0"/>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308;p93">
              <a:extLst>
                <a:ext uri="{FF2B5EF4-FFF2-40B4-BE49-F238E27FC236}">
                  <a16:creationId xmlns:a16="http://schemas.microsoft.com/office/drawing/2014/main" id="{624AA115-91E2-BFB9-D9F5-87B28BCA34F6}"/>
                </a:ext>
              </a:extLst>
            </p:cNvPr>
            <p:cNvSpPr/>
            <p:nvPr/>
          </p:nvSpPr>
          <p:spPr>
            <a:xfrm>
              <a:off x="2899700" y="2672375"/>
              <a:ext cx="9800" cy="18775"/>
            </a:xfrm>
            <a:custGeom>
              <a:avLst/>
              <a:gdLst/>
              <a:ahLst/>
              <a:cxnLst/>
              <a:rect l="l" t="t" r="r" b="b"/>
              <a:pathLst>
                <a:path w="392" h="751" extrusionOk="0">
                  <a:moveTo>
                    <a:pt x="170" y="0"/>
                  </a:moveTo>
                  <a:cubicBezTo>
                    <a:pt x="159" y="0"/>
                    <a:pt x="149" y="5"/>
                    <a:pt x="141" y="15"/>
                  </a:cubicBezTo>
                  <a:cubicBezTo>
                    <a:pt x="141" y="77"/>
                    <a:pt x="0" y="265"/>
                    <a:pt x="63" y="328"/>
                  </a:cubicBezTo>
                  <a:cubicBezTo>
                    <a:pt x="130" y="448"/>
                    <a:pt x="276" y="750"/>
                    <a:pt x="357" y="750"/>
                  </a:cubicBezTo>
                  <a:cubicBezTo>
                    <a:pt x="371" y="750"/>
                    <a:pt x="383" y="741"/>
                    <a:pt x="392" y="720"/>
                  </a:cubicBezTo>
                  <a:lnTo>
                    <a:pt x="392" y="328"/>
                  </a:lnTo>
                  <a:cubicBezTo>
                    <a:pt x="392" y="218"/>
                    <a:pt x="248"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309;p93">
              <a:extLst>
                <a:ext uri="{FF2B5EF4-FFF2-40B4-BE49-F238E27FC236}">
                  <a16:creationId xmlns:a16="http://schemas.microsoft.com/office/drawing/2014/main" id="{146702F2-86CB-2707-6B8B-08575BD4B2CE}"/>
                </a:ext>
              </a:extLst>
            </p:cNvPr>
            <p:cNvSpPr/>
            <p:nvPr/>
          </p:nvSpPr>
          <p:spPr>
            <a:xfrm>
              <a:off x="2409875" y="2902750"/>
              <a:ext cx="357775" cy="351125"/>
            </a:xfrm>
            <a:custGeom>
              <a:avLst/>
              <a:gdLst/>
              <a:ahLst/>
              <a:cxnLst/>
              <a:rect l="l" t="t" r="r" b="b"/>
              <a:pathLst>
                <a:path w="14311" h="14045" extrusionOk="0">
                  <a:moveTo>
                    <a:pt x="10847" y="0"/>
                  </a:moveTo>
                  <a:cubicBezTo>
                    <a:pt x="10643" y="0"/>
                    <a:pt x="10392" y="0"/>
                    <a:pt x="10063" y="204"/>
                  </a:cubicBezTo>
                  <a:cubicBezTo>
                    <a:pt x="9899" y="298"/>
                    <a:pt x="9785" y="314"/>
                    <a:pt x="9663" y="314"/>
                  </a:cubicBezTo>
                  <a:cubicBezTo>
                    <a:pt x="9603" y="314"/>
                    <a:pt x="9540" y="310"/>
                    <a:pt x="9468" y="310"/>
                  </a:cubicBezTo>
                  <a:cubicBezTo>
                    <a:pt x="9396" y="310"/>
                    <a:pt x="9315" y="314"/>
                    <a:pt x="9217" y="330"/>
                  </a:cubicBezTo>
                  <a:cubicBezTo>
                    <a:pt x="8762" y="455"/>
                    <a:pt x="8621" y="784"/>
                    <a:pt x="8496" y="988"/>
                  </a:cubicBezTo>
                  <a:cubicBezTo>
                    <a:pt x="8370" y="1176"/>
                    <a:pt x="8496" y="1834"/>
                    <a:pt x="8433" y="2085"/>
                  </a:cubicBezTo>
                  <a:cubicBezTo>
                    <a:pt x="8433" y="2289"/>
                    <a:pt x="8167" y="2289"/>
                    <a:pt x="8041" y="2414"/>
                  </a:cubicBezTo>
                  <a:cubicBezTo>
                    <a:pt x="7978" y="2477"/>
                    <a:pt x="8104" y="2555"/>
                    <a:pt x="8292" y="2618"/>
                  </a:cubicBezTo>
                  <a:cubicBezTo>
                    <a:pt x="8496" y="2618"/>
                    <a:pt x="8496" y="2681"/>
                    <a:pt x="8621" y="2681"/>
                  </a:cubicBezTo>
                  <a:cubicBezTo>
                    <a:pt x="8762" y="2743"/>
                    <a:pt x="9013" y="2806"/>
                    <a:pt x="9013" y="2947"/>
                  </a:cubicBezTo>
                  <a:cubicBezTo>
                    <a:pt x="9013" y="3073"/>
                    <a:pt x="8762" y="3073"/>
                    <a:pt x="8558" y="3198"/>
                  </a:cubicBezTo>
                  <a:cubicBezTo>
                    <a:pt x="8433" y="3339"/>
                    <a:pt x="8558" y="3464"/>
                    <a:pt x="8496" y="3731"/>
                  </a:cubicBezTo>
                  <a:cubicBezTo>
                    <a:pt x="8496" y="3919"/>
                    <a:pt x="8684" y="3794"/>
                    <a:pt x="8762" y="3919"/>
                  </a:cubicBezTo>
                  <a:cubicBezTo>
                    <a:pt x="8888" y="4044"/>
                    <a:pt x="8888" y="4044"/>
                    <a:pt x="8950" y="4185"/>
                  </a:cubicBezTo>
                  <a:cubicBezTo>
                    <a:pt x="8959" y="4194"/>
                    <a:pt x="8971" y="4197"/>
                    <a:pt x="8985" y="4197"/>
                  </a:cubicBezTo>
                  <a:cubicBezTo>
                    <a:pt x="9080" y="4197"/>
                    <a:pt x="9288" y="4044"/>
                    <a:pt x="9342" y="4044"/>
                  </a:cubicBezTo>
                  <a:cubicBezTo>
                    <a:pt x="9468" y="4044"/>
                    <a:pt x="9609" y="4044"/>
                    <a:pt x="9609" y="3919"/>
                  </a:cubicBezTo>
                  <a:cubicBezTo>
                    <a:pt x="9609" y="3856"/>
                    <a:pt x="9671" y="3653"/>
                    <a:pt x="9734" y="3527"/>
                  </a:cubicBezTo>
                  <a:cubicBezTo>
                    <a:pt x="9758" y="3515"/>
                    <a:pt x="9775" y="3510"/>
                    <a:pt x="9787" y="3510"/>
                  </a:cubicBezTo>
                  <a:cubicBezTo>
                    <a:pt x="9838" y="3510"/>
                    <a:pt x="9797" y="3602"/>
                    <a:pt x="9797" y="3653"/>
                  </a:cubicBezTo>
                  <a:cubicBezTo>
                    <a:pt x="9734" y="3794"/>
                    <a:pt x="9859" y="3794"/>
                    <a:pt x="10000" y="3982"/>
                  </a:cubicBezTo>
                  <a:cubicBezTo>
                    <a:pt x="10189" y="4185"/>
                    <a:pt x="9938" y="4185"/>
                    <a:pt x="9797" y="4248"/>
                  </a:cubicBezTo>
                  <a:cubicBezTo>
                    <a:pt x="9609" y="4311"/>
                    <a:pt x="9405" y="4311"/>
                    <a:pt x="9342" y="4515"/>
                  </a:cubicBezTo>
                  <a:cubicBezTo>
                    <a:pt x="9279" y="4640"/>
                    <a:pt x="9217" y="4906"/>
                    <a:pt x="8888" y="5157"/>
                  </a:cubicBezTo>
                  <a:cubicBezTo>
                    <a:pt x="8754" y="5259"/>
                    <a:pt x="8688" y="5275"/>
                    <a:pt x="8639" y="5275"/>
                  </a:cubicBezTo>
                  <a:cubicBezTo>
                    <a:pt x="8617" y="5275"/>
                    <a:pt x="8599" y="5272"/>
                    <a:pt x="8580" y="5272"/>
                  </a:cubicBezTo>
                  <a:cubicBezTo>
                    <a:pt x="8556" y="5272"/>
                    <a:pt x="8531" y="5277"/>
                    <a:pt x="8496" y="5298"/>
                  </a:cubicBezTo>
                  <a:cubicBezTo>
                    <a:pt x="8386" y="5408"/>
                    <a:pt x="8012" y="5626"/>
                    <a:pt x="7794" y="5626"/>
                  </a:cubicBezTo>
                  <a:cubicBezTo>
                    <a:pt x="7763" y="5626"/>
                    <a:pt x="7735" y="5622"/>
                    <a:pt x="7712" y="5612"/>
                  </a:cubicBezTo>
                  <a:cubicBezTo>
                    <a:pt x="7587" y="5486"/>
                    <a:pt x="7508" y="5424"/>
                    <a:pt x="7446" y="5298"/>
                  </a:cubicBezTo>
                  <a:cubicBezTo>
                    <a:pt x="7383" y="5157"/>
                    <a:pt x="7257" y="5220"/>
                    <a:pt x="7116" y="5157"/>
                  </a:cubicBezTo>
                  <a:cubicBezTo>
                    <a:pt x="7054" y="5095"/>
                    <a:pt x="6599" y="5032"/>
                    <a:pt x="6536" y="4906"/>
                  </a:cubicBezTo>
                  <a:cubicBezTo>
                    <a:pt x="6474" y="4765"/>
                    <a:pt x="6662" y="4703"/>
                    <a:pt x="6803" y="4577"/>
                  </a:cubicBezTo>
                  <a:cubicBezTo>
                    <a:pt x="6928" y="4436"/>
                    <a:pt x="6803" y="4374"/>
                    <a:pt x="6803" y="4374"/>
                  </a:cubicBezTo>
                  <a:cubicBezTo>
                    <a:pt x="6866" y="4311"/>
                    <a:pt x="6928" y="4185"/>
                    <a:pt x="6928" y="4044"/>
                  </a:cubicBezTo>
                  <a:cubicBezTo>
                    <a:pt x="6866" y="3919"/>
                    <a:pt x="6803" y="3653"/>
                    <a:pt x="6803" y="3527"/>
                  </a:cubicBezTo>
                  <a:cubicBezTo>
                    <a:pt x="6829" y="3474"/>
                    <a:pt x="6878" y="3455"/>
                    <a:pt x="6937" y="3455"/>
                  </a:cubicBezTo>
                  <a:cubicBezTo>
                    <a:pt x="7016" y="3455"/>
                    <a:pt x="7113" y="3491"/>
                    <a:pt x="7195" y="3527"/>
                  </a:cubicBezTo>
                  <a:cubicBezTo>
                    <a:pt x="7245" y="3544"/>
                    <a:pt x="7287" y="3552"/>
                    <a:pt x="7324" y="3552"/>
                  </a:cubicBezTo>
                  <a:cubicBezTo>
                    <a:pt x="7427" y="3552"/>
                    <a:pt x="7500" y="3494"/>
                    <a:pt x="7649" y="3402"/>
                  </a:cubicBezTo>
                  <a:cubicBezTo>
                    <a:pt x="7900" y="3339"/>
                    <a:pt x="7775" y="3198"/>
                    <a:pt x="7837" y="3010"/>
                  </a:cubicBezTo>
                  <a:cubicBezTo>
                    <a:pt x="7837" y="2894"/>
                    <a:pt x="7814" y="2867"/>
                    <a:pt x="7770" y="2867"/>
                  </a:cubicBezTo>
                  <a:cubicBezTo>
                    <a:pt x="7732" y="2867"/>
                    <a:pt x="7679" y="2888"/>
                    <a:pt x="7613" y="2888"/>
                  </a:cubicBezTo>
                  <a:cubicBezTo>
                    <a:pt x="7581" y="2888"/>
                    <a:pt x="7546" y="2883"/>
                    <a:pt x="7508" y="2869"/>
                  </a:cubicBezTo>
                  <a:cubicBezTo>
                    <a:pt x="7320" y="2869"/>
                    <a:pt x="7446" y="2681"/>
                    <a:pt x="7508" y="2555"/>
                  </a:cubicBezTo>
                  <a:cubicBezTo>
                    <a:pt x="7587" y="2477"/>
                    <a:pt x="7257" y="2022"/>
                    <a:pt x="7195" y="1897"/>
                  </a:cubicBezTo>
                  <a:cubicBezTo>
                    <a:pt x="7162" y="1844"/>
                    <a:pt x="7120" y="1825"/>
                    <a:pt x="7074" y="1825"/>
                  </a:cubicBezTo>
                  <a:cubicBezTo>
                    <a:pt x="7010" y="1825"/>
                    <a:pt x="6938" y="1861"/>
                    <a:pt x="6866" y="1897"/>
                  </a:cubicBezTo>
                  <a:cubicBezTo>
                    <a:pt x="6768" y="1940"/>
                    <a:pt x="6708" y="2013"/>
                    <a:pt x="6619" y="2013"/>
                  </a:cubicBezTo>
                  <a:cubicBezTo>
                    <a:pt x="6578" y="2013"/>
                    <a:pt x="6532" y="1999"/>
                    <a:pt x="6474" y="1960"/>
                  </a:cubicBezTo>
                  <a:cubicBezTo>
                    <a:pt x="6296" y="1850"/>
                    <a:pt x="6381" y="1682"/>
                    <a:pt x="6353" y="1682"/>
                  </a:cubicBezTo>
                  <a:cubicBezTo>
                    <a:pt x="6349" y="1682"/>
                    <a:pt x="6343" y="1685"/>
                    <a:pt x="6333" y="1693"/>
                  </a:cubicBezTo>
                  <a:cubicBezTo>
                    <a:pt x="6207" y="1693"/>
                    <a:pt x="5627" y="3464"/>
                    <a:pt x="5298" y="4185"/>
                  </a:cubicBezTo>
                  <a:cubicBezTo>
                    <a:pt x="4969" y="4906"/>
                    <a:pt x="3856" y="5612"/>
                    <a:pt x="3668" y="5878"/>
                  </a:cubicBezTo>
                  <a:cubicBezTo>
                    <a:pt x="3402" y="6082"/>
                    <a:pt x="3339" y="6396"/>
                    <a:pt x="3339" y="6537"/>
                  </a:cubicBezTo>
                  <a:cubicBezTo>
                    <a:pt x="3339" y="6583"/>
                    <a:pt x="3311" y="6595"/>
                    <a:pt x="3263" y="6595"/>
                  </a:cubicBezTo>
                  <a:cubicBezTo>
                    <a:pt x="3211" y="6595"/>
                    <a:pt x="3135" y="6581"/>
                    <a:pt x="3046" y="6581"/>
                  </a:cubicBezTo>
                  <a:cubicBezTo>
                    <a:pt x="2996" y="6581"/>
                    <a:pt x="2941" y="6585"/>
                    <a:pt x="2884" y="6599"/>
                  </a:cubicBezTo>
                  <a:cubicBezTo>
                    <a:pt x="2618" y="6725"/>
                    <a:pt x="3010" y="6928"/>
                    <a:pt x="3198" y="7117"/>
                  </a:cubicBezTo>
                  <a:cubicBezTo>
                    <a:pt x="3339" y="7383"/>
                    <a:pt x="3464" y="7320"/>
                    <a:pt x="3590" y="7383"/>
                  </a:cubicBezTo>
                  <a:cubicBezTo>
                    <a:pt x="3668" y="7446"/>
                    <a:pt x="3856" y="7712"/>
                    <a:pt x="3919" y="7775"/>
                  </a:cubicBezTo>
                  <a:cubicBezTo>
                    <a:pt x="3982" y="7900"/>
                    <a:pt x="4703" y="7900"/>
                    <a:pt x="5094" y="7900"/>
                  </a:cubicBezTo>
                  <a:cubicBezTo>
                    <a:pt x="5486" y="7900"/>
                    <a:pt x="5361" y="8167"/>
                    <a:pt x="5298" y="8229"/>
                  </a:cubicBezTo>
                  <a:cubicBezTo>
                    <a:pt x="5228" y="8292"/>
                    <a:pt x="5145" y="8308"/>
                    <a:pt x="5047" y="8308"/>
                  </a:cubicBezTo>
                  <a:cubicBezTo>
                    <a:pt x="4949" y="8308"/>
                    <a:pt x="4836" y="8292"/>
                    <a:pt x="4703" y="8292"/>
                  </a:cubicBezTo>
                  <a:cubicBezTo>
                    <a:pt x="4514" y="8229"/>
                    <a:pt x="4185" y="8167"/>
                    <a:pt x="3982" y="8167"/>
                  </a:cubicBezTo>
                  <a:cubicBezTo>
                    <a:pt x="3955" y="8158"/>
                    <a:pt x="3922" y="8154"/>
                    <a:pt x="3886" y="8154"/>
                  </a:cubicBezTo>
                  <a:cubicBezTo>
                    <a:pt x="3667" y="8154"/>
                    <a:pt x="3301" y="8292"/>
                    <a:pt x="3072" y="8292"/>
                  </a:cubicBezTo>
                  <a:cubicBezTo>
                    <a:pt x="2884" y="8292"/>
                    <a:pt x="3010" y="8433"/>
                    <a:pt x="3135" y="8559"/>
                  </a:cubicBezTo>
                  <a:cubicBezTo>
                    <a:pt x="3198" y="8747"/>
                    <a:pt x="3072" y="9671"/>
                    <a:pt x="3010" y="9922"/>
                  </a:cubicBezTo>
                  <a:cubicBezTo>
                    <a:pt x="2978" y="9974"/>
                    <a:pt x="2954" y="9995"/>
                    <a:pt x="2935" y="9995"/>
                  </a:cubicBezTo>
                  <a:cubicBezTo>
                    <a:pt x="2879" y="9995"/>
                    <a:pt x="2864" y="9812"/>
                    <a:pt x="2806" y="9671"/>
                  </a:cubicBezTo>
                  <a:cubicBezTo>
                    <a:pt x="2743" y="9601"/>
                    <a:pt x="2681" y="9601"/>
                    <a:pt x="2616" y="9601"/>
                  </a:cubicBezTo>
                  <a:cubicBezTo>
                    <a:pt x="2551" y="9601"/>
                    <a:pt x="2485" y="9601"/>
                    <a:pt x="2414" y="9530"/>
                  </a:cubicBezTo>
                  <a:cubicBezTo>
                    <a:pt x="2351" y="9405"/>
                    <a:pt x="2226" y="9342"/>
                    <a:pt x="2163" y="9217"/>
                  </a:cubicBezTo>
                  <a:cubicBezTo>
                    <a:pt x="2163" y="9155"/>
                    <a:pt x="2150" y="9130"/>
                    <a:pt x="2130" y="9130"/>
                  </a:cubicBezTo>
                  <a:cubicBezTo>
                    <a:pt x="2084" y="9130"/>
                    <a:pt x="2003" y="9255"/>
                    <a:pt x="1960" y="9342"/>
                  </a:cubicBezTo>
                  <a:cubicBezTo>
                    <a:pt x="1947" y="9355"/>
                    <a:pt x="1929" y="9360"/>
                    <a:pt x="1907" y="9360"/>
                  </a:cubicBezTo>
                  <a:cubicBezTo>
                    <a:pt x="1818" y="9360"/>
                    <a:pt x="1655" y="9280"/>
                    <a:pt x="1442" y="9280"/>
                  </a:cubicBezTo>
                  <a:cubicBezTo>
                    <a:pt x="1176" y="9280"/>
                    <a:pt x="1380" y="9530"/>
                    <a:pt x="1176" y="9609"/>
                  </a:cubicBezTo>
                  <a:cubicBezTo>
                    <a:pt x="1160" y="9613"/>
                    <a:pt x="1146" y="9615"/>
                    <a:pt x="1134" y="9615"/>
                  </a:cubicBezTo>
                  <a:cubicBezTo>
                    <a:pt x="956" y="9615"/>
                    <a:pt x="1180" y="9208"/>
                    <a:pt x="1239" y="9076"/>
                  </a:cubicBezTo>
                  <a:cubicBezTo>
                    <a:pt x="1239" y="8950"/>
                    <a:pt x="721" y="8888"/>
                    <a:pt x="659" y="8825"/>
                  </a:cubicBezTo>
                  <a:lnTo>
                    <a:pt x="63" y="8825"/>
                  </a:lnTo>
                  <a:cubicBezTo>
                    <a:pt x="0" y="9076"/>
                    <a:pt x="0" y="9468"/>
                    <a:pt x="63" y="9530"/>
                  </a:cubicBezTo>
                  <a:cubicBezTo>
                    <a:pt x="267" y="9671"/>
                    <a:pt x="455" y="9609"/>
                    <a:pt x="721" y="9734"/>
                  </a:cubicBezTo>
                  <a:cubicBezTo>
                    <a:pt x="988" y="9797"/>
                    <a:pt x="1239" y="9922"/>
                    <a:pt x="1239" y="10189"/>
                  </a:cubicBezTo>
                  <a:cubicBezTo>
                    <a:pt x="1317" y="10392"/>
                    <a:pt x="1239" y="10518"/>
                    <a:pt x="1568" y="10518"/>
                  </a:cubicBezTo>
                  <a:cubicBezTo>
                    <a:pt x="1960" y="10455"/>
                    <a:pt x="2414" y="10392"/>
                    <a:pt x="2618" y="10189"/>
                  </a:cubicBezTo>
                  <a:cubicBezTo>
                    <a:pt x="2743" y="10063"/>
                    <a:pt x="2884" y="10001"/>
                    <a:pt x="3276" y="9922"/>
                  </a:cubicBezTo>
                  <a:cubicBezTo>
                    <a:pt x="3590" y="9797"/>
                    <a:pt x="3590" y="9405"/>
                    <a:pt x="3856" y="9342"/>
                  </a:cubicBezTo>
                  <a:cubicBezTo>
                    <a:pt x="4123" y="9342"/>
                    <a:pt x="4123" y="9530"/>
                    <a:pt x="4452" y="9671"/>
                  </a:cubicBezTo>
                  <a:cubicBezTo>
                    <a:pt x="4479" y="9678"/>
                    <a:pt x="4502" y="9681"/>
                    <a:pt x="4523" y="9681"/>
                  </a:cubicBezTo>
                  <a:cubicBezTo>
                    <a:pt x="4653" y="9681"/>
                    <a:pt x="4673" y="9567"/>
                    <a:pt x="4804" y="9567"/>
                  </a:cubicBezTo>
                  <a:cubicBezTo>
                    <a:pt x="4846" y="9567"/>
                    <a:pt x="4898" y="9578"/>
                    <a:pt x="4969" y="9609"/>
                  </a:cubicBezTo>
                  <a:cubicBezTo>
                    <a:pt x="5235" y="9671"/>
                    <a:pt x="4906" y="10001"/>
                    <a:pt x="5157" y="10063"/>
                  </a:cubicBezTo>
                  <a:cubicBezTo>
                    <a:pt x="5424" y="10063"/>
                    <a:pt x="5486" y="9797"/>
                    <a:pt x="5690" y="9797"/>
                  </a:cubicBezTo>
                  <a:cubicBezTo>
                    <a:pt x="5878" y="9797"/>
                    <a:pt x="6082" y="9797"/>
                    <a:pt x="6019" y="10001"/>
                  </a:cubicBezTo>
                  <a:cubicBezTo>
                    <a:pt x="6019" y="10251"/>
                    <a:pt x="5941" y="10581"/>
                    <a:pt x="6145" y="10706"/>
                  </a:cubicBezTo>
                  <a:cubicBezTo>
                    <a:pt x="6244" y="10781"/>
                    <a:pt x="6348" y="10798"/>
                    <a:pt x="6452" y="10798"/>
                  </a:cubicBezTo>
                  <a:cubicBezTo>
                    <a:pt x="6544" y="10798"/>
                    <a:pt x="6636" y="10784"/>
                    <a:pt x="6725" y="10784"/>
                  </a:cubicBezTo>
                  <a:cubicBezTo>
                    <a:pt x="6796" y="10757"/>
                    <a:pt x="6858" y="10739"/>
                    <a:pt x="6917" y="10739"/>
                  </a:cubicBezTo>
                  <a:cubicBezTo>
                    <a:pt x="7026" y="10739"/>
                    <a:pt x="7125" y="10800"/>
                    <a:pt x="7257" y="10972"/>
                  </a:cubicBezTo>
                  <a:cubicBezTo>
                    <a:pt x="7508" y="11302"/>
                    <a:pt x="7649" y="11427"/>
                    <a:pt x="7775" y="11568"/>
                  </a:cubicBezTo>
                  <a:cubicBezTo>
                    <a:pt x="7978" y="11693"/>
                    <a:pt x="7900" y="11693"/>
                    <a:pt x="7712" y="11819"/>
                  </a:cubicBezTo>
                  <a:cubicBezTo>
                    <a:pt x="7446" y="12023"/>
                    <a:pt x="7116" y="12085"/>
                    <a:pt x="7054" y="12352"/>
                  </a:cubicBezTo>
                  <a:cubicBezTo>
                    <a:pt x="6991" y="12603"/>
                    <a:pt x="6991" y="12665"/>
                    <a:pt x="6866" y="12744"/>
                  </a:cubicBezTo>
                  <a:cubicBezTo>
                    <a:pt x="6725" y="12806"/>
                    <a:pt x="6536" y="12869"/>
                    <a:pt x="6599" y="12994"/>
                  </a:cubicBezTo>
                  <a:cubicBezTo>
                    <a:pt x="6662" y="13135"/>
                    <a:pt x="6725" y="13324"/>
                    <a:pt x="6662" y="13449"/>
                  </a:cubicBezTo>
                  <a:cubicBezTo>
                    <a:pt x="6662" y="13590"/>
                    <a:pt x="6599" y="13653"/>
                    <a:pt x="6803" y="13715"/>
                  </a:cubicBezTo>
                  <a:cubicBezTo>
                    <a:pt x="6928" y="13778"/>
                    <a:pt x="7775" y="13982"/>
                    <a:pt x="8229" y="14045"/>
                  </a:cubicBezTo>
                  <a:cubicBezTo>
                    <a:pt x="8370" y="13919"/>
                    <a:pt x="8621" y="13715"/>
                    <a:pt x="8558" y="13449"/>
                  </a:cubicBezTo>
                  <a:cubicBezTo>
                    <a:pt x="8558" y="13135"/>
                    <a:pt x="8558" y="12932"/>
                    <a:pt x="8433" y="12869"/>
                  </a:cubicBezTo>
                  <a:cubicBezTo>
                    <a:pt x="8370" y="12806"/>
                    <a:pt x="8167" y="12806"/>
                    <a:pt x="8167" y="12665"/>
                  </a:cubicBezTo>
                  <a:cubicBezTo>
                    <a:pt x="8104" y="12603"/>
                    <a:pt x="8041" y="12477"/>
                    <a:pt x="8104" y="12414"/>
                  </a:cubicBezTo>
                  <a:cubicBezTo>
                    <a:pt x="8167" y="12352"/>
                    <a:pt x="8496" y="12352"/>
                    <a:pt x="8558" y="12273"/>
                  </a:cubicBezTo>
                  <a:cubicBezTo>
                    <a:pt x="8684" y="12273"/>
                    <a:pt x="8762" y="12085"/>
                    <a:pt x="8888" y="12085"/>
                  </a:cubicBezTo>
                  <a:cubicBezTo>
                    <a:pt x="8971" y="12085"/>
                    <a:pt x="9117" y="12141"/>
                    <a:pt x="9224" y="12141"/>
                  </a:cubicBezTo>
                  <a:cubicBezTo>
                    <a:pt x="9278" y="12141"/>
                    <a:pt x="9321" y="12127"/>
                    <a:pt x="9342" y="12085"/>
                  </a:cubicBezTo>
                  <a:cubicBezTo>
                    <a:pt x="9468" y="12023"/>
                    <a:pt x="9609" y="11882"/>
                    <a:pt x="9468" y="11756"/>
                  </a:cubicBezTo>
                  <a:cubicBezTo>
                    <a:pt x="9405" y="11693"/>
                    <a:pt x="9154" y="11693"/>
                    <a:pt x="9217" y="11568"/>
                  </a:cubicBezTo>
                  <a:cubicBezTo>
                    <a:pt x="9279" y="11427"/>
                    <a:pt x="9609" y="11364"/>
                    <a:pt x="9609" y="11176"/>
                  </a:cubicBezTo>
                  <a:cubicBezTo>
                    <a:pt x="9671" y="11035"/>
                    <a:pt x="10000" y="10314"/>
                    <a:pt x="9797" y="10126"/>
                  </a:cubicBezTo>
                  <a:cubicBezTo>
                    <a:pt x="9609" y="9922"/>
                    <a:pt x="9468" y="10126"/>
                    <a:pt x="9468" y="9860"/>
                  </a:cubicBezTo>
                  <a:cubicBezTo>
                    <a:pt x="9468" y="9530"/>
                    <a:pt x="9546" y="9609"/>
                    <a:pt x="9405" y="9468"/>
                  </a:cubicBezTo>
                  <a:cubicBezTo>
                    <a:pt x="9279" y="9342"/>
                    <a:pt x="9076" y="9280"/>
                    <a:pt x="9154" y="9013"/>
                  </a:cubicBezTo>
                  <a:cubicBezTo>
                    <a:pt x="9217" y="8684"/>
                    <a:pt x="9734" y="8041"/>
                    <a:pt x="9859" y="7963"/>
                  </a:cubicBezTo>
                  <a:cubicBezTo>
                    <a:pt x="10063" y="7963"/>
                    <a:pt x="10392" y="8167"/>
                    <a:pt x="10518" y="8292"/>
                  </a:cubicBezTo>
                  <a:cubicBezTo>
                    <a:pt x="10721" y="8433"/>
                    <a:pt x="10910" y="8355"/>
                    <a:pt x="11113" y="8433"/>
                  </a:cubicBezTo>
                  <a:cubicBezTo>
                    <a:pt x="11364" y="8433"/>
                    <a:pt x="11239" y="8559"/>
                    <a:pt x="11427" y="8559"/>
                  </a:cubicBezTo>
                  <a:cubicBezTo>
                    <a:pt x="11693" y="8559"/>
                    <a:pt x="12148" y="8229"/>
                    <a:pt x="12085" y="8041"/>
                  </a:cubicBezTo>
                  <a:cubicBezTo>
                    <a:pt x="12022" y="7900"/>
                    <a:pt x="11693" y="7838"/>
                    <a:pt x="11693" y="7712"/>
                  </a:cubicBezTo>
                  <a:cubicBezTo>
                    <a:pt x="11693" y="7571"/>
                    <a:pt x="11960" y="7320"/>
                    <a:pt x="12085" y="7320"/>
                  </a:cubicBezTo>
                  <a:cubicBezTo>
                    <a:pt x="12157" y="7320"/>
                    <a:pt x="12275" y="7361"/>
                    <a:pt x="12400" y="7361"/>
                  </a:cubicBezTo>
                  <a:cubicBezTo>
                    <a:pt x="12495" y="7361"/>
                    <a:pt x="12593" y="7338"/>
                    <a:pt x="12681" y="7258"/>
                  </a:cubicBezTo>
                  <a:cubicBezTo>
                    <a:pt x="12806" y="7054"/>
                    <a:pt x="12869" y="7054"/>
                    <a:pt x="13073" y="6866"/>
                  </a:cubicBezTo>
                  <a:cubicBezTo>
                    <a:pt x="13261" y="6725"/>
                    <a:pt x="13386" y="6725"/>
                    <a:pt x="13323" y="6333"/>
                  </a:cubicBezTo>
                  <a:cubicBezTo>
                    <a:pt x="13267" y="5981"/>
                    <a:pt x="13362" y="5743"/>
                    <a:pt x="13201" y="5743"/>
                  </a:cubicBezTo>
                  <a:cubicBezTo>
                    <a:pt x="13183" y="5743"/>
                    <a:pt x="13161" y="5746"/>
                    <a:pt x="13135" y="5753"/>
                  </a:cubicBezTo>
                  <a:cubicBezTo>
                    <a:pt x="12958" y="5753"/>
                    <a:pt x="12843" y="5781"/>
                    <a:pt x="12767" y="5781"/>
                  </a:cubicBezTo>
                  <a:cubicBezTo>
                    <a:pt x="12730" y="5781"/>
                    <a:pt x="12702" y="5774"/>
                    <a:pt x="12681" y="5753"/>
                  </a:cubicBezTo>
                  <a:cubicBezTo>
                    <a:pt x="12602" y="5612"/>
                    <a:pt x="12540" y="5486"/>
                    <a:pt x="12414" y="5424"/>
                  </a:cubicBezTo>
                  <a:cubicBezTo>
                    <a:pt x="12211" y="5361"/>
                    <a:pt x="12022" y="5220"/>
                    <a:pt x="12022" y="5157"/>
                  </a:cubicBezTo>
                  <a:cubicBezTo>
                    <a:pt x="12085" y="5032"/>
                    <a:pt x="12289" y="5032"/>
                    <a:pt x="12352" y="4828"/>
                  </a:cubicBezTo>
                  <a:cubicBezTo>
                    <a:pt x="12352" y="4640"/>
                    <a:pt x="12477" y="4311"/>
                    <a:pt x="12681" y="4311"/>
                  </a:cubicBezTo>
                  <a:cubicBezTo>
                    <a:pt x="12775" y="4311"/>
                    <a:pt x="12904" y="4327"/>
                    <a:pt x="13026" y="4327"/>
                  </a:cubicBezTo>
                  <a:cubicBezTo>
                    <a:pt x="13147" y="4327"/>
                    <a:pt x="13261" y="4311"/>
                    <a:pt x="13323" y="4248"/>
                  </a:cubicBezTo>
                  <a:cubicBezTo>
                    <a:pt x="13464" y="4123"/>
                    <a:pt x="13386" y="3919"/>
                    <a:pt x="13527" y="3653"/>
                  </a:cubicBezTo>
                  <a:cubicBezTo>
                    <a:pt x="13715" y="3402"/>
                    <a:pt x="13919" y="3261"/>
                    <a:pt x="13982" y="3073"/>
                  </a:cubicBezTo>
                  <a:cubicBezTo>
                    <a:pt x="14044" y="2806"/>
                    <a:pt x="13982" y="2555"/>
                    <a:pt x="14107" y="2414"/>
                  </a:cubicBezTo>
                  <a:cubicBezTo>
                    <a:pt x="14248" y="2289"/>
                    <a:pt x="14311" y="2085"/>
                    <a:pt x="14311" y="1897"/>
                  </a:cubicBezTo>
                  <a:lnTo>
                    <a:pt x="14311" y="1505"/>
                  </a:lnTo>
                  <a:cubicBezTo>
                    <a:pt x="14248" y="1568"/>
                    <a:pt x="14170" y="1631"/>
                    <a:pt x="14107" y="1631"/>
                  </a:cubicBezTo>
                  <a:cubicBezTo>
                    <a:pt x="13919" y="1631"/>
                    <a:pt x="14107" y="1568"/>
                    <a:pt x="13982" y="1380"/>
                  </a:cubicBezTo>
                  <a:cubicBezTo>
                    <a:pt x="13919" y="1239"/>
                    <a:pt x="13856" y="1113"/>
                    <a:pt x="13715" y="988"/>
                  </a:cubicBezTo>
                  <a:cubicBezTo>
                    <a:pt x="13590" y="847"/>
                    <a:pt x="13464" y="721"/>
                    <a:pt x="13464" y="455"/>
                  </a:cubicBezTo>
                  <a:cubicBezTo>
                    <a:pt x="13464" y="267"/>
                    <a:pt x="13198" y="330"/>
                    <a:pt x="12994" y="267"/>
                  </a:cubicBezTo>
                  <a:cubicBezTo>
                    <a:pt x="12806" y="204"/>
                    <a:pt x="12148" y="204"/>
                    <a:pt x="11897" y="204"/>
                  </a:cubicBezTo>
                  <a:cubicBezTo>
                    <a:pt x="11693" y="204"/>
                    <a:pt x="11035" y="63"/>
                    <a:pt x="10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310;p93">
              <a:extLst>
                <a:ext uri="{FF2B5EF4-FFF2-40B4-BE49-F238E27FC236}">
                  <a16:creationId xmlns:a16="http://schemas.microsoft.com/office/drawing/2014/main" id="{FE3708B8-DFC1-3A52-AC1B-5F1D7F815D15}"/>
                </a:ext>
              </a:extLst>
            </p:cNvPr>
            <p:cNvSpPr/>
            <p:nvPr/>
          </p:nvSpPr>
          <p:spPr>
            <a:xfrm>
              <a:off x="2563475" y="2913750"/>
              <a:ext cx="21200" cy="24225"/>
            </a:xfrm>
            <a:custGeom>
              <a:avLst/>
              <a:gdLst/>
              <a:ahLst/>
              <a:cxnLst/>
              <a:rect l="l" t="t" r="r" b="b"/>
              <a:pathLst>
                <a:path w="848" h="969" extrusionOk="0">
                  <a:moveTo>
                    <a:pt x="728" y="0"/>
                  </a:moveTo>
                  <a:cubicBezTo>
                    <a:pt x="647" y="0"/>
                    <a:pt x="500" y="137"/>
                    <a:pt x="455" y="281"/>
                  </a:cubicBezTo>
                  <a:cubicBezTo>
                    <a:pt x="330" y="407"/>
                    <a:pt x="1" y="799"/>
                    <a:pt x="63" y="799"/>
                  </a:cubicBezTo>
                  <a:cubicBezTo>
                    <a:pt x="190" y="887"/>
                    <a:pt x="360" y="968"/>
                    <a:pt x="469" y="968"/>
                  </a:cubicBezTo>
                  <a:cubicBezTo>
                    <a:pt x="536" y="968"/>
                    <a:pt x="581" y="938"/>
                    <a:pt x="581" y="861"/>
                  </a:cubicBezTo>
                  <a:cubicBezTo>
                    <a:pt x="659" y="736"/>
                    <a:pt x="659" y="469"/>
                    <a:pt x="784" y="407"/>
                  </a:cubicBezTo>
                  <a:cubicBezTo>
                    <a:pt x="847" y="281"/>
                    <a:pt x="784" y="281"/>
                    <a:pt x="784" y="78"/>
                  </a:cubicBezTo>
                  <a:cubicBezTo>
                    <a:pt x="784" y="23"/>
                    <a:pt x="762" y="0"/>
                    <a:pt x="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311;p93">
              <a:extLst>
                <a:ext uri="{FF2B5EF4-FFF2-40B4-BE49-F238E27FC236}">
                  <a16:creationId xmlns:a16="http://schemas.microsoft.com/office/drawing/2014/main" id="{7ACECE26-E8F6-FBFB-DE93-20ED40A80707}"/>
                </a:ext>
              </a:extLst>
            </p:cNvPr>
            <p:cNvSpPr/>
            <p:nvPr/>
          </p:nvSpPr>
          <p:spPr>
            <a:xfrm>
              <a:off x="2585500" y="2899300"/>
              <a:ext cx="21900" cy="9875"/>
            </a:xfrm>
            <a:custGeom>
              <a:avLst/>
              <a:gdLst/>
              <a:ahLst/>
              <a:cxnLst/>
              <a:rect l="l" t="t" r="r" b="b"/>
              <a:pathLst>
                <a:path w="876" h="395" extrusionOk="0">
                  <a:moveTo>
                    <a:pt x="659" y="1"/>
                  </a:moveTo>
                  <a:cubicBezTo>
                    <a:pt x="441" y="1"/>
                    <a:pt x="83" y="156"/>
                    <a:pt x="29" y="264"/>
                  </a:cubicBezTo>
                  <a:cubicBezTo>
                    <a:pt x="0" y="357"/>
                    <a:pt x="40" y="394"/>
                    <a:pt x="104" y="394"/>
                  </a:cubicBezTo>
                  <a:cubicBezTo>
                    <a:pt x="180" y="394"/>
                    <a:pt x="290" y="341"/>
                    <a:pt x="358" y="264"/>
                  </a:cubicBezTo>
                  <a:cubicBezTo>
                    <a:pt x="562" y="138"/>
                    <a:pt x="875" y="138"/>
                    <a:pt x="750" y="13"/>
                  </a:cubicBezTo>
                  <a:cubicBezTo>
                    <a:pt x="724" y="4"/>
                    <a:pt x="693" y="1"/>
                    <a:pt x="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312;p93">
              <a:extLst>
                <a:ext uri="{FF2B5EF4-FFF2-40B4-BE49-F238E27FC236}">
                  <a16:creationId xmlns:a16="http://schemas.microsoft.com/office/drawing/2014/main" id="{412F40F4-D85C-8481-F2F3-D6EFD35974F8}"/>
                </a:ext>
              </a:extLst>
            </p:cNvPr>
            <p:cNvSpPr/>
            <p:nvPr/>
          </p:nvSpPr>
          <p:spPr>
            <a:xfrm>
              <a:off x="2610900" y="2888250"/>
              <a:ext cx="37625" cy="7000"/>
            </a:xfrm>
            <a:custGeom>
              <a:avLst/>
              <a:gdLst/>
              <a:ahLst/>
              <a:cxnLst/>
              <a:rect l="l" t="t" r="r" b="b"/>
              <a:pathLst>
                <a:path w="1505" h="280" extrusionOk="0">
                  <a:moveTo>
                    <a:pt x="784" y="0"/>
                  </a:moveTo>
                  <a:cubicBezTo>
                    <a:pt x="643" y="0"/>
                    <a:pt x="0" y="63"/>
                    <a:pt x="126" y="189"/>
                  </a:cubicBezTo>
                  <a:cubicBezTo>
                    <a:pt x="167" y="256"/>
                    <a:pt x="232" y="279"/>
                    <a:pt x="307" y="279"/>
                  </a:cubicBezTo>
                  <a:cubicBezTo>
                    <a:pt x="456" y="279"/>
                    <a:pt x="648" y="189"/>
                    <a:pt x="784" y="189"/>
                  </a:cubicBezTo>
                  <a:cubicBezTo>
                    <a:pt x="909" y="189"/>
                    <a:pt x="1042" y="244"/>
                    <a:pt x="1172" y="244"/>
                  </a:cubicBezTo>
                  <a:cubicBezTo>
                    <a:pt x="1237" y="244"/>
                    <a:pt x="1301" y="230"/>
                    <a:pt x="1364" y="189"/>
                  </a:cubicBezTo>
                  <a:cubicBezTo>
                    <a:pt x="1505" y="126"/>
                    <a:pt x="1505" y="0"/>
                    <a:pt x="1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313;p93">
              <a:extLst>
                <a:ext uri="{FF2B5EF4-FFF2-40B4-BE49-F238E27FC236}">
                  <a16:creationId xmlns:a16="http://schemas.microsoft.com/office/drawing/2014/main" id="{346B7B76-8C3E-F1E4-665E-4712FFBD7F80}"/>
                </a:ext>
              </a:extLst>
            </p:cNvPr>
            <p:cNvSpPr/>
            <p:nvPr/>
          </p:nvSpPr>
          <p:spPr>
            <a:xfrm>
              <a:off x="2651650" y="2889825"/>
              <a:ext cx="26275" cy="6275"/>
            </a:xfrm>
            <a:custGeom>
              <a:avLst/>
              <a:gdLst/>
              <a:ahLst/>
              <a:cxnLst/>
              <a:rect l="l" t="t" r="r" b="b"/>
              <a:pathLst>
                <a:path w="1051" h="251" extrusionOk="0">
                  <a:moveTo>
                    <a:pt x="126" y="0"/>
                  </a:moveTo>
                  <a:cubicBezTo>
                    <a:pt x="63" y="0"/>
                    <a:pt x="0" y="188"/>
                    <a:pt x="126" y="188"/>
                  </a:cubicBezTo>
                  <a:cubicBezTo>
                    <a:pt x="392" y="188"/>
                    <a:pt x="518" y="188"/>
                    <a:pt x="659" y="251"/>
                  </a:cubicBezTo>
                  <a:cubicBezTo>
                    <a:pt x="784" y="251"/>
                    <a:pt x="1050" y="126"/>
                    <a:pt x="847" y="63"/>
                  </a:cubicBezTo>
                  <a:cubicBezTo>
                    <a:pt x="659" y="63"/>
                    <a:pt x="126"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314;p93">
              <a:extLst>
                <a:ext uri="{FF2B5EF4-FFF2-40B4-BE49-F238E27FC236}">
                  <a16:creationId xmlns:a16="http://schemas.microsoft.com/office/drawing/2014/main" id="{61DBEB32-1732-2FD0-BD92-2DE12C7EE76F}"/>
                </a:ext>
              </a:extLst>
            </p:cNvPr>
            <p:cNvSpPr/>
            <p:nvPr/>
          </p:nvSpPr>
          <p:spPr>
            <a:xfrm>
              <a:off x="2689275" y="2892950"/>
              <a:ext cx="22750" cy="5125"/>
            </a:xfrm>
            <a:custGeom>
              <a:avLst/>
              <a:gdLst/>
              <a:ahLst/>
              <a:cxnLst/>
              <a:rect l="l" t="t" r="r" b="b"/>
              <a:pathLst>
                <a:path w="910" h="205" extrusionOk="0">
                  <a:moveTo>
                    <a:pt x="580" y="1"/>
                  </a:moveTo>
                  <a:cubicBezTo>
                    <a:pt x="329" y="1"/>
                    <a:pt x="0" y="63"/>
                    <a:pt x="63" y="126"/>
                  </a:cubicBezTo>
                  <a:cubicBezTo>
                    <a:pt x="188" y="126"/>
                    <a:pt x="251" y="204"/>
                    <a:pt x="392" y="204"/>
                  </a:cubicBezTo>
                  <a:cubicBezTo>
                    <a:pt x="517" y="204"/>
                    <a:pt x="909" y="1"/>
                    <a:pt x="5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315;p93">
              <a:extLst>
                <a:ext uri="{FF2B5EF4-FFF2-40B4-BE49-F238E27FC236}">
                  <a16:creationId xmlns:a16="http://schemas.microsoft.com/office/drawing/2014/main" id="{E1E0D44C-5C9B-237E-E94A-0E90158312FD}"/>
                </a:ext>
              </a:extLst>
            </p:cNvPr>
            <p:cNvSpPr/>
            <p:nvPr/>
          </p:nvSpPr>
          <p:spPr>
            <a:xfrm>
              <a:off x="2719300" y="2893500"/>
              <a:ext cx="5650" cy="3425"/>
            </a:xfrm>
            <a:custGeom>
              <a:avLst/>
              <a:gdLst/>
              <a:ahLst/>
              <a:cxnLst/>
              <a:rect l="l" t="t" r="r" b="b"/>
              <a:pathLst>
                <a:path w="226" h="137" extrusionOk="0">
                  <a:moveTo>
                    <a:pt x="110" y="0"/>
                  </a:moveTo>
                  <a:cubicBezTo>
                    <a:pt x="50" y="0"/>
                    <a:pt x="1" y="30"/>
                    <a:pt x="37" y="104"/>
                  </a:cubicBezTo>
                  <a:cubicBezTo>
                    <a:pt x="56" y="127"/>
                    <a:pt x="80" y="137"/>
                    <a:pt x="105" y="137"/>
                  </a:cubicBezTo>
                  <a:cubicBezTo>
                    <a:pt x="164" y="137"/>
                    <a:pt x="225" y="85"/>
                    <a:pt x="225" y="41"/>
                  </a:cubicBezTo>
                  <a:cubicBezTo>
                    <a:pt x="199" y="15"/>
                    <a:pt x="152" y="0"/>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316;p93">
              <a:extLst>
                <a:ext uri="{FF2B5EF4-FFF2-40B4-BE49-F238E27FC236}">
                  <a16:creationId xmlns:a16="http://schemas.microsoft.com/office/drawing/2014/main" id="{ED728BC0-4925-2448-E20D-C58AC37677FA}"/>
                </a:ext>
              </a:extLst>
            </p:cNvPr>
            <p:cNvSpPr/>
            <p:nvPr/>
          </p:nvSpPr>
          <p:spPr>
            <a:xfrm>
              <a:off x="2731575" y="2886300"/>
              <a:ext cx="16500" cy="7325"/>
            </a:xfrm>
            <a:custGeom>
              <a:avLst/>
              <a:gdLst/>
              <a:ahLst/>
              <a:cxnLst/>
              <a:rect l="l" t="t" r="r" b="b"/>
              <a:pathLst>
                <a:path w="660" h="293" extrusionOk="0">
                  <a:moveTo>
                    <a:pt x="518" y="0"/>
                  </a:moveTo>
                  <a:cubicBezTo>
                    <a:pt x="330" y="0"/>
                    <a:pt x="1" y="204"/>
                    <a:pt x="126" y="267"/>
                  </a:cubicBezTo>
                  <a:cubicBezTo>
                    <a:pt x="149" y="285"/>
                    <a:pt x="171" y="293"/>
                    <a:pt x="191" y="293"/>
                  </a:cubicBezTo>
                  <a:cubicBezTo>
                    <a:pt x="241" y="293"/>
                    <a:pt x="286" y="248"/>
                    <a:pt x="330" y="204"/>
                  </a:cubicBezTo>
                  <a:cubicBezTo>
                    <a:pt x="455" y="141"/>
                    <a:pt x="659" y="78"/>
                    <a:pt x="5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317;p93">
              <a:extLst>
                <a:ext uri="{FF2B5EF4-FFF2-40B4-BE49-F238E27FC236}">
                  <a16:creationId xmlns:a16="http://schemas.microsoft.com/office/drawing/2014/main" id="{1EB9D03E-B620-0023-D8D5-608CECA3E635}"/>
                </a:ext>
              </a:extLst>
            </p:cNvPr>
            <p:cNvSpPr/>
            <p:nvPr/>
          </p:nvSpPr>
          <p:spPr>
            <a:xfrm>
              <a:off x="2749600" y="2886300"/>
              <a:ext cx="3175" cy="3975"/>
            </a:xfrm>
            <a:custGeom>
              <a:avLst/>
              <a:gdLst/>
              <a:ahLst/>
              <a:cxnLst/>
              <a:rect l="l" t="t" r="r" b="b"/>
              <a:pathLst>
                <a:path w="127" h="159" extrusionOk="0">
                  <a:moveTo>
                    <a:pt x="126" y="0"/>
                  </a:moveTo>
                  <a:cubicBezTo>
                    <a:pt x="64" y="0"/>
                    <a:pt x="1" y="78"/>
                    <a:pt x="64" y="141"/>
                  </a:cubicBezTo>
                  <a:cubicBezTo>
                    <a:pt x="64" y="153"/>
                    <a:pt x="66" y="158"/>
                    <a:pt x="69" y="158"/>
                  </a:cubicBezTo>
                  <a:cubicBezTo>
                    <a:pt x="85" y="158"/>
                    <a:pt x="126" y="64"/>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318;p93">
              <a:extLst>
                <a:ext uri="{FF2B5EF4-FFF2-40B4-BE49-F238E27FC236}">
                  <a16:creationId xmlns:a16="http://schemas.microsoft.com/office/drawing/2014/main" id="{79A74F71-803F-B2BB-8EC2-61D41C710A84}"/>
                </a:ext>
              </a:extLst>
            </p:cNvPr>
            <p:cNvSpPr/>
            <p:nvPr/>
          </p:nvSpPr>
          <p:spPr>
            <a:xfrm>
              <a:off x="2785650" y="2880400"/>
              <a:ext cx="4750" cy="1900"/>
            </a:xfrm>
            <a:custGeom>
              <a:avLst/>
              <a:gdLst/>
              <a:ahLst/>
              <a:cxnLst/>
              <a:rect l="l" t="t" r="r" b="b"/>
              <a:pathLst>
                <a:path w="190" h="76" extrusionOk="0">
                  <a:moveTo>
                    <a:pt x="118" y="1"/>
                  </a:moveTo>
                  <a:cubicBezTo>
                    <a:pt x="79" y="1"/>
                    <a:pt x="32" y="17"/>
                    <a:pt x="1" y="48"/>
                  </a:cubicBezTo>
                  <a:cubicBezTo>
                    <a:pt x="1" y="48"/>
                    <a:pt x="57" y="76"/>
                    <a:pt x="112" y="76"/>
                  </a:cubicBezTo>
                  <a:cubicBezTo>
                    <a:pt x="140" y="76"/>
                    <a:pt x="168" y="69"/>
                    <a:pt x="189" y="48"/>
                  </a:cubicBezTo>
                  <a:cubicBezTo>
                    <a:pt x="189" y="17"/>
                    <a:pt x="158" y="1"/>
                    <a:pt x="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319;p93">
              <a:extLst>
                <a:ext uri="{FF2B5EF4-FFF2-40B4-BE49-F238E27FC236}">
                  <a16:creationId xmlns:a16="http://schemas.microsoft.com/office/drawing/2014/main" id="{8724F153-902E-4C22-DCF5-832B7621E14A}"/>
                </a:ext>
              </a:extLst>
            </p:cNvPr>
            <p:cNvSpPr/>
            <p:nvPr/>
          </p:nvSpPr>
          <p:spPr>
            <a:xfrm>
              <a:off x="2751175" y="2878450"/>
              <a:ext cx="14925" cy="5425"/>
            </a:xfrm>
            <a:custGeom>
              <a:avLst/>
              <a:gdLst/>
              <a:ahLst/>
              <a:cxnLst/>
              <a:rect l="l" t="t" r="r" b="b"/>
              <a:pathLst>
                <a:path w="597" h="217" extrusionOk="0">
                  <a:moveTo>
                    <a:pt x="204" y="1"/>
                  </a:moveTo>
                  <a:cubicBezTo>
                    <a:pt x="63" y="1"/>
                    <a:pt x="1" y="126"/>
                    <a:pt x="204" y="189"/>
                  </a:cubicBezTo>
                  <a:cubicBezTo>
                    <a:pt x="330" y="189"/>
                    <a:pt x="462" y="217"/>
                    <a:pt x="536" y="217"/>
                  </a:cubicBezTo>
                  <a:cubicBezTo>
                    <a:pt x="574" y="217"/>
                    <a:pt x="596" y="210"/>
                    <a:pt x="596" y="189"/>
                  </a:cubicBezTo>
                  <a:cubicBezTo>
                    <a:pt x="518" y="63"/>
                    <a:pt x="267"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320;p93">
              <a:extLst>
                <a:ext uri="{FF2B5EF4-FFF2-40B4-BE49-F238E27FC236}">
                  <a16:creationId xmlns:a16="http://schemas.microsoft.com/office/drawing/2014/main" id="{1BFD420F-F91E-16DD-E061-4A0AD7494F13}"/>
                </a:ext>
              </a:extLst>
            </p:cNvPr>
            <p:cNvSpPr/>
            <p:nvPr/>
          </p:nvSpPr>
          <p:spPr>
            <a:xfrm>
              <a:off x="2767625" y="2880025"/>
              <a:ext cx="14525" cy="3150"/>
            </a:xfrm>
            <a:custGeom>
              <a:avLst/>
              <a:gdLst/>
              <a:ahLst/>
              <a:cxnLst/>
              <a:rect l="l" t="t" r="r" b="b"/>
              <a:pathLst>
                <a:path w="581" h="126" extrusionOk="0">
                  <a:moveTo>
                    <a:pt x="581" y="126"/>
                  </a:moveTo>
                  <a:cubicBezTo>
                    <a:pt x="581" y="126"/>
                    <a:pt x="581" y="126"/>
                    <a:pt x="581" y="126"/>
                  </a:cubicBezTo>
                  <a:lnTo>
                    <a:pt x="581" y="126"/>
                  </a:lnTo>
                  <a:cubicBezTo>
                    <a:pt x="581" y="126"/>
                    <a:pt x="581" y="126"/>
                    <a:pt x="581" y="126"/>
                  </a:cubicBezTo>
                  <a:close/>
                  <a:moveTo>
                    <a:pt x="393" y="0"/>
                  </a:moveTo>
                  <a:cubicBezTo>
                    <a:pt x="252" y="0"/>
                    <a:pt x="1" y="63"/>
                    <a:pt x="189" y="126"/>
                  </a:cubicBezTo>
                  <a:cubicBezTo>
                    <a:pt x="283" y="126"/>
                    <a:pt x="398" y="98"/>
                    <a:pt x="483" y="98"/>
                  </a:cubicBezTo>
                  <a:cubicBezTo>
                    <a:pt x="525" y="98"/>
                    <a:pt x="560" y="105"/>
                    <a:pt x="581" y="126"/>
                  </a:cubicBezTo>
                  <a:lnTo>
                    <a:pt x="581" y="126"/>
                  </a:lnTo>
                  <a:cubicBezTo>
                    <a:pt x="576" y="121"/>
                    <a:pt x="454" y="0"/>
                    <a:pt x="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321;p93">
              <a:extLst>
                <a:ext uri="{FF2B5EF4-FFF2-40B4-BE49-F238E27FC236}">
                  <a16:creationId xmlns:a16="http://schemas.microsoft.com/office/drawing/2014/main" id="{73721177-CAFE-BBCA-122D-0C9AD2601D06}"/>
                </a:ext>
              </a:extLst>
            </p:cNvPr>
            <p:cNvSpPr/>
            <p:nvPr/>
          </p:nvSpPr>
          <p:spPr>
            <a:xfrm>
              <a:off x="2791925" y="2880025"/>
              <a:ext cx="19625" cy="3850"/>
            </a:xfrm>
            <a:custGeom>
              <a:avLst/>
              <a:gdLst/>
              <a:ahLst/>
              <a:cxnLst/>
              <a:rect l="l" t="t" r="r" b="b"/>
              <a:pathLst>
                <a:path w="785" h="154" extrusionOk="0">
                  <a:moveTo>
                    <a:pt x="534" y="0"/>
                  </a:moveTo>
                  <a:cubicBezTo>
                    <a:pt x="393" y="0"/>
                    <a:pt x="1" y="63"/>
                    <a:pt x="267" y="126"/>
                  </a:cubicBezTo>
                  <a:cubicBezTo>
                    <a:pt x="356" y="147"/>
                    <a:pt x="429" y="154"/>
                    <a:pt x="490" y="154"/>
                  </a:cubicBezTo>
                  <a:cubicBezTo>
                    <a:pt x="610" y="154"/>
                    <a:pt x="680" y="126"/>
                    <a:pt x="722" y="126"/>
                  </a:cubicBezTo>
                  <a:cubicBezTo>
                    <a:pt x="784" y="63"/>
                    <a:pt x="659" y="0"/>
                    <a:pt x="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322;p93">
              <a:extLst>
                <a:ext uri="{FF2B5EF4-FFF2-40B4-BE49-F238E27FC236}">
                  <a16:creationId xmlns:a16="http://schemas.microsoft.com/office/drawing/2014/main" id="{EC54DC19-E662-AFFC-055C-6C447611889A}"/>
                </a:ext>
              </a:extLst>
            </p:cNvPr>
            <p:cNvSpPr/>
            <p:nvPr/>
          </p:nvSpPr>
          <p:spPr>
            <a:xfrm>
              <a:off x="2816625" y="2880025"/>
              <a:ext cx="10650" cy="3475"/>
            </a:xfrm>
            <a:custGeom>
              <a:avLst/>
              <a:gdLst/>
              <a:ahLst/>
              <a:cxnLst/>
              <a:rect l="l" t="t" r="r" b="b"/>
              <a:pathLst>
                <a:path w="426" h="139" extrusionOk="0">
                  <a:moveTo>
                    <a:pt x="251" y="0"/>
                  </a:moveTo>
                  <a:cubicBezTo>
                    <a:pt x="126" y="0"/>
                    <a:pt x="0" y="63"/>
                    <a:pt x="126" y="126"/>
                  </a:cubicBezTo>
                  <a:cubicBezTo>
                    <a:pt x="135" y="135"/>
                    <a:pt x="148" y="138"/>
                    <a:pt x="163" y="138"/>
                  </a:cubicBezTo>
                  <a:cubicBezTo>
                    <a:pt x="255" y="138"/>
                    <a:pt x="426" y="0"/>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323;p93">
              <a:extLst>
                <a:ext uri="{FF2B5EF4-FFF2-40B4-BE49-F238E27FC236}">
                  <a16:creationId xmlns:a16="http://schemas.microsoft.com/office/drawing/2014/main" id="{9D3DDF2D-F653-385C-2BD6-DB2BF30A9A5C}"/>
                </a:ext>
              </a:extLst>
            </p:cNvPr>
            <p:cNvSpPr/>
            <p:nvPr/>
          </p:nvSpPr>
          <p:spPr>
            <a:xfrm>
              <a:off x="2835300" y="2880550"/>
              <a:ext cx="5175" cy="3275"/>
            </a:xfrm>
            <a:custGeom>
              <a:avLst/>
              <a:gdLst/>
              <a:ahLst/>
              <a:cxnLst/>
              <a:rect l="l" t="t" r="r" b="b"/>
              <a:pathLst>
                <a:path w="207" h="131" extrusionOk="0">
                  <a:moveTo>
                    <a:pt x="97" y="1"/>
                  </a:moveTo>
                  <a:cubicBezTo>
                    <a:pt x="50" y="1"/>
                    <a:pt x="0" y="31"/>
                    <a:pt x="37" y="105"/>
                  </a:cubicBezTo>
                  <a:cubicBezTo>
                    <a:pt x="55" y="123"/>
                    <a:pt x="79" y="131"/>
                    <a:pt x="102" y="131"/>
                  </a:cubicBezTo>
                  <a:cubicBezTo>
                    <a:pt x="157" y="131"/>
                    <a:pt x="207" y="86"/>
                    <a:pt x="162" y="42"/>
                  </a:cubicBezTo>
                  <a:cubicBezTo>
                    <a:pt x="162" y="16"/>
                    <a:pt x="130"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324;p93">
              <a:extLst>
                <a:ext uri="{FF2B5EF4-FFF2-40B4-BE49-F238E27FC236}">
                  <a16:creationId xmlns:a16="http://schemas.microsoft.com/office/drawing/2014/main" id="{5733FDF3-C926-E8F6-49E1-F44E7E815937}"/>
                </a:ext>
              </a:extLst>
            </p:cNvPr>
            <p:cNvSpPr/>
            <p:nvPr/>
          </p:nvSpPr>
          <p:spPr>
            <a:xfrm>
              <a:off x="2587775" y="3008950"/>
              <a:ext cx="50975" cy="27825"/>
            </a:xfrm>
            <a:custGeom>
              <a:avLst/>
              <a:gdLst/>
              <a:ahLst/>
              <a:cxnLst/>
              <a:rect l="l" t="t" r="r" b="b"/>
              <a:pathLst>
                <a:path w="2039" h="1113" extrusionOk="0">
                  <a:moveTo>
                    <a:pt x="1380" y="0"/>
                  </a:moveTo>
                  <a:cubicBezTo>
                    <a:pt x="1254" y="0"/>
                    <a:pt x="721" y="267"/>
                    <a:pt x="721" y="267"/>
                  </a:cubicBezTo>
                  <a:cubicBezTo>
                    <a:pt x="533" y="392"/>
                    <a:pt x="0" y="580"/>
                    <a:pt x="79" y="658"/>
                  </a:cubicBezTo>
                  <a:cubicBezTo>
                    <a:pt x="141" y="721"/>
                    <a:pt x="392" y="784"/>
                    <a:pt x="392" y="784"/>
                  </a:cubicBezTo>
                  <a:cubicBezTo>
                    <a:pt x="392" y="784"/>
                    <a:pt x="533" y="1113"/>
                    <a:pt x="721" y="1113"/>
                  </a:cubicBezTo>
                  <a:cubicBezTo>
                    <a:pt x="925" y="1113"/>
                    <a:pt x="1176" y="1113"/>
                    <a:pt x="1176" y="972"/>
                  </a:cubicBezTo>
                  <a:cubicBezTo>
                    <a:pt x="1176" y="847"/>
                    <a:pt x="1176" y="847"/>
                    <a:pt x="1380" y="784"/>
                  </a:cubicBezTo>
                  <a:cubicBezTo>
                    <a:pt x="1646" y="721"/>
                    <a:pt x="2038" y="580"/>
                    <a:pt x="1960" y="455"/>
                  </a:cubicBezTo>
                  <a:cubicBezTo>
                    <a:pt x="1960" y="392"/>
                    <a:pt x="1834" y="329"/>
                    <a:pt x="1709" y="267"/>
                  </a:cubicBezTo>
                  <a:cubicBezTo>
                    <a:pt x="1568" y="126"/>
                    <a:pt x="1442" y="0"/>
                    <a:pt x="1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325;p93">
              <a:extLst>
                <a:ext uri="{FF2B5EF4-FFF2-40B4-BE49-F238E27FC236}">
                  <a16:creationId xmlns:a16="http://schemas.microsoft.com/office/drawing/2014/main" id="{474B1492-C236-2398-F2DA-7BA2C62A56B6}"/>
                </a:ext>
              </a:extLst>
            </p:cNvPr>
            <p:cNvSpPr/>
            <p:nvPr/>
          </p:nvSpPr>
          <p:spPr>
            <a:xfrm>
              <a:off x="2424750" y="3098025"/>
              <a:ext cx="61950" cy="39850"/>
            </a:xfrm>
            <a:custGeom>
              <a:avLst/>
              <a:gdLst/>
              <a:ahLst/>
              <a:cxnLst/>
              <a:rect l="l" t="t" r="r" b="b"/>
              <a:pathLst>
                <a:path w="2478" h="1594" extrusionOk="0">
                  <a:moveTo>
                    <a:pt x="752" y="1"/>
                  </a:moveTo>
                  <a:cubicBezTo>
                    <a:pt x="719" y="1"/>
                    <a:pt x="685" y="8"/>
                    <a:pt x="644" y="27"/>
                  </a:cubicBezTo>
                  <a:cubicBezTo>
                    <a:pt x="518" y="27"/>
                    <a:pt x="252" y="152"/>
                    <a:pt x="189" y="152"/>
                  </a:cubicBezTo>
                  <a:cubicBezTo>
                    <a:pt x="126" y="230"/>
                    <a:pt x="1" y="293"/>
                    <a:pt x="64" y="356"/>
                  </a:cubicBezTo>
                  <a:cubicBezTo>
                    <a:pt x="189" y="544"/>
                    <a:pt x="252" y="810"/>
                    <a:pt x="455" y="810"/>
                  </a:cubicBezTo>
                  <a:cubicBezTo>
                    <a:pt x="581" y="810"/>
                    <a:pt x="847" y="810"/>
                    <a:pt x="847" y="873"/>
                  </a:cubicBezTo>
                  <a:cubicBezTo>
                    <a:pt x="910" y="936"/>
                    <a:pt x="785" y="1077"/>
                    <a:pt x="910" y="1139"/>
                  </a:cubicBezTo>
                  <a:cubicBezTo>
                    <a:pt x="1051" y="1183"/>
                    <a:pt x="1184" y="1256"/>
                    <a:pt x="1273" y="1256"/>
                  </a:cubicBezTo>
                  <a:cubicBezTo>
                    <a:pt x="1314" y="1256"/>
                    <a:pt x="1345" y="1241"/>
                    <a:pt x="1365" y="1202"/>
                  </a:cubicBezTo>
                  <a:cubicBezTo>
                    <a:pt x="1412" y="1155"/>
                    <a:pt x="1423" y="1028"/>
                    <a:pt x="1486" y="1028"/>
                  </a:cubicBezTo>
                  <a:cubicBezTo>
                    <a:pt x="1507" y="1028"/>
                    <a:pt x="1533" y="1042"/>
                    <a:pt x="1568" y="1077"/>
                  </a:cubicBezTo>
                  <a:cubicBezTo>
                    <a:pt x="1694" y="1139"/>
                    <a:pt x="1819" y="1265"/>
                    <a:pt x="1897" y="1406"/>
                  </a:cubicBezTo>
                  <a:cubicBezTo>
                    <a:pt x="1960" y="1531"/>
                    <a:pt x="2148" y="1594"/>
                    <a:pt x="2211" y="1594"/>
                  </a:cubicBezTo>
                  <a:cubicBezTo>
                    <a:pt x="2289" y="1531"/>
                    <a:pt x="2477" y="1469"/>
                    <a:pt x="2415" y="1406"/>
                  </a:cubicBezTo>
                  <a:cubicBezTo>
                    <a:pt x="2352" y="1328"/>
                    <a:pt x="2023" y="1077"/>
                    <a:pt x="1960" y="1014"/>
                  </a:cubicBezTo>
                  <a:cubicBezTo>
                    <a:pt x="1897" y="873"/>
                    <a:pt x="1897" y="748"/>
                    <a:pt x="1756" y="685"/>
                  </a:cubicBezTo>
                  <a:cubicBezTo>
                    <a:pt x="1694" y="654"/>
                    <a:pt x="1611" y="654"/>
                    <a:pt x="1545" y="654"/>
                  </a:cubicBezTo>
                  <a:cubicBezTo>
                    <a:pt x="1478" y="654"/>
                    <a:pt x="1427" y="654"/>
                    <a:pt x="1427" y="622"/>
                  </a:cubicBezTo>
                  <a:cubicBezTo>
                    <a:pt x="1365" y="544"/>
                    <a:pt x="1302" y="544"/>
                    <a:pt x="1427" y="418"/>
                  </a:cubicBezTo>
                  <a:cubicBezTo>
                    <a:pt x="1506" y="356"/>
                    <a:pt x="1427" y="230"/>
                    <a:pt x="1365" y="152"/>
                  </a:cubicBezTo>
                  <a:cubicBezTo>
                    <a:pt x="1302" y="152"/>
                    <a:pt x="1176" y="152"/>
                    <a:pt x="1035" y="89"/>
                  </a:cubicBezTo>
                  <a:cubicBezTo>
                    <a:pt x="902" y="45"/>
                    <a:pt x="832"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326;p93">
              <a:extLst>
                <a:ext uri="{FF2B5EF4-FFF2-40B4-BE49-F238E27FC236}">
                  <a16:creationId xmlns:a16="http://schemas.microsoft.com/office/drawing/2014/main" id="{EA93B2E2-AF03-3DCA-DA02-B1C7C0A626EF}"/>
                </a:ext>
              </a:extLst>
            </p:cNvPr>
            <p:cNvSpPr/>
            <p:nvPr/>
          </p:nvSpPr>
          <p:spPr>
            <a:xfrm>
              <a:off x="2445925" y="3085050"/>
              <a:ext cx="32550" cy="19450"/>
            </a:xfrm>
            <a:custGeom>
              <a:avLst/>
              <a:gdLst/>
              <a:ahLst/>
              <a:cxnLst/>
              <a:rect l="l" t="t" r="r" b="b"/>
              <a:pathLst>
                <a:path w="1302" h="778" extrusionOk="0">
                  <a:moveTo>
                    <a:pt x="225" y="0"/>
                  </a:moveTo>
                  <a:cubicBezTo>
                    <a:pt x="183" y="0"/>
                    <a:pt x="147" y="7"/>
                    <a:pt x="126" y="28"/>
                  </a:cubicBezTo>
                  <a:cubicBezTo>
                    <a:pt x="126" y="91"/>
                    <a:pt x="0" y="91"/>
                    <a:pt x="126" y="216"/>
                  </a:cubicBezTo>
                  <a:cubicBezTo>
                    <a:pt x="267" y="279"/>
                    <a:pt x="329" y="357"/>
                    <a:pt x="518" y="357"/>
                  </a:cubicBezTo>
                  <a:cubicBezTo>
                    <a:pt x="659" y="420"/>
                    <a:pt x="721" y="671"/>
                    <a:pt x="847" y="749"/>
                  </a:cubicBezTo>
                  <a:cubicBezTo>
                    <a:pt x="889" y="749"/>
                    <a:pt x="1021" y="777"/>
                    <a:pt x="1123" y="777"/>
                  </a:cubicBezTo>
                  <a:cubicBezTo>
                    <a:pt x="1174" y="777"/>
                    <a:pt x="1218" y="770"/>
                    <a:pt x="1239" y="749"/>
                  </a:cubicBezTo>
                  <a:cubicBezTo>
                    <a:pt x="1301" y="671"/>
                    <a:pt x="1176" y="420"/>
                    <a:pt x="1113" y="357"/>
                  </a:cubicBezTo>
                  <a:cubicBezTo>
                    <a:pt x="1050" y="279"/>
                    <a:pt x="1050" y="91"/>
                    <a:pt x="847" y="91"/>
                  </a:cubicBezTo>
                  <a:cubicBezTo>
                    <a:pt x="721" y="91"/>
                    <a:pt x="518" y="91"/>
                    <a:pt x="455" y="28"/>
                  </a:cubicBezTo>
                  <a:cubicBezTo>
                    <a:pt x="413" y="28"/>
                    <a:pt x="309"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327;p93">
              <a:extLst>
                <a:ext uri="{FF2B5EF4-FFF2-40B4-BE49-F238E27FC236}">
                  <a16:creationId xmlns:a16="http://schemas.microsoft.com/office/drawing/2014/main" id="{CC33ABE8-65A2-72C0-EDC1-F01240E50FC6}"/>
                </a:ext>
              </a:extLst>
            </p:cNvPr>
            <p:cNvSpPr/>
            <p:nvPr/>
          </p:nvSpPr>
          <p:spPr>
            <a:xfrm>
              <a:off x="2472175" y="3108475"/>
              <a:ext cx="11400" cy="11375"/>
            </a:xfrm>
            <a:custGeom>
              <a:avLst/>
              <a:gdLst/>
              <a:ahLst/>
              <a:cxnLst/>
              <a:rect l="l" t="t" r="r" b="b"/>
              <a:pathLst>
                <a:path w="456" h="455" extrusionOk="0">
                  <a:moveTo>
                    <a:pt x="392" y="0"/>
                  </a:moveTo>
                  <a:cubicBezTo>
                    <a:pt x="251" y="0"/>
                    <a:pt x="0" y="63"/>
                    <a:pt x="63" y="126"/>
                  </a:cubicBezTo>
                  <a:cubicBezTo>
                    <a:pt x="126" y="204"/>
                    <a:pt x="314" y="392"/>
                    <a:pt x="392" y="455"/>
                  </a:cubicBezTo>
                  <a:cubicBezTo>
                    <a:pt x="455" y="455"/>
                    <a:pt x="392" y="330"/>
                    <a:pt x="392" y="204"/>
                  </a:cubicBezTo>
                  <a:cubicBezTo>
                    <a:pt x="392" y="126"/>
                    <a:pt x="455" y="63"/>
                    <a:pt x="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28;p93">
              <a:extLst>
                <a:ext uri="{FF2B5EF4-FFF2-40B4-BE49-F238E27FC236}">
                  <a16:creationId xmlns:a16="http://schemas.microsoft.com/office/drawing/2014/main" id="{471A4882-D4FD-0D7F-4CCF-E729717F19C1}"/>
                </a:ext>
              </a:extLst>
            </p:cNvPr>
            <p:cNvSpPr/>
            <p:nvPr/>
          </p:nvSpPr>
          <p:spPr>
            <a:xfrm>
              <a:off x="2463950" y="3074375"/>
              <a:ext cx="39200" cy="26550"/>
            </a:xfrm>
            <a:custGeom>
              <a:avLst/>
              <a:gdLst/>
              <a:ahLst/>
              <a:cxnLst/>
              <a:rect l="l" t="t" r="r" b="b"/>
              <a:pathLst>
                <a:path w="1568" h="1062" extrusionOk="0">
                  <a:moveTo>
                    <a:pt x="251" y="1"/>
                  </a:moveTo>
                  <a:cubicBezTo>
                    <a:pt x="188" y="1"/>
                    <a:pt x="0" y="63"/>
                    <a:pt x="63" y="126"/>
                  </a:cubicBezTo>
                  <a:cubicBezTo>
                    <a:pt x="126" y="189"/>
                    <a:pt x="188" y="189"/>
                    <a:pt x="329" y="252"/>
                  </a:cubicBezTo>
                  <a:cubicBezTo>
                    <a:pt x="455" y="252"/>
                    <a:pt x="518" y="252"/>
                    <a:pt x="518" y="393"/>
                  </a:cubicBezTo>
                  <a:cubicBezTo>
                    <a:pt x="580" y="518"/>
                    <a:pt x="580" y="643"/>
                    <a:pt x="643" y="706"/>
                  </a:cubicBezTo>
                  <a:cubicBezTo>
                    <a:pt x="784" y="784"/>
                    <a:pt x="909" y="910"/>
                    <a:pt x="1035" y="973"/>
                  </a:cubicBezTo>
                  <a:cubicBezTo>
                    <a:pt x="1135" y="1017"/>
                    <a:pt x="1226" y="1061"/>
                    <a:pt x="1294" y="1061"/>
                  </a:cubicBezTo>
                  <a:cubicBezTo>
                    <a:pt x="1322" y="1061"/>
                    <a:pt x="1346" y="1054"/>
                    <a:pt x="1364" y="1035"/>
                  </a:cubicBezTo>
                  <a:cubicBezTo>
                    <a:pt x="1505" y="973"/>
                    <a:pt x="1568" y="973"/>
                    <a:pt x="1505" y="847"/>
                  </a:cubicBezTo>
                  <a:cubicBezTo>
                    <a:pt x="1427" y="784"/>
                    <a:pt x="1301" y="784"/>
                    <a:pt x="1176" y="643"/>
                  </a:cubicBezTo>
                  <a:cubicBezTo>
                    <a:pt x="972" y="518"/>
                    <a:pt x="909" y="393"/>
                    <a:pt x="784" y="314"/>
                  </a:cubicBezTo>
                  <a:cubicBezTo>
                    <a:pt x="721" y="189"/>
                    <a:pt x="392"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29;p93">
              <a:extLst>
                <a:ext uri="{FF2B5EF4-FFF2-40B4-BE49-F238E27FC236}">
                  <a16:creationId xmlns:a16="http://schemas.microsoft.com/office/drawing/2014/main" id="{40393AC5-7DC7-CB52-29C4-5C87EFD5EF0E}"/>
                </a:ext>
              </a:extLst>
            </p:cNvPr>
            <p:cNvSpPr/>
            <p:nvPr/>
          </p:nvSpPr>
          <p:spPr>
            <a:xfrm>
              <a:off x="1366750" y="2342050"/>
              <a:ext cx="427525" cy="430875"/>
            </a:xfrm>
            <a:custGeom>
              <a:avLst/>
              <a:gdLst/>
              <a:ahLst/>
              <a:cxnLst/>
              <a:rect l="l" t="t" r="r" b="b"/>
              <a:pathLst>
                <a:path w="17101" h="17235" extrusionOk="0">
                  <a:moveTo>
                    <a:pt x="16085" y="1"/>
                  </a:moveTo>
                  <a:cubicBezTo>
                    <a:pt x="16073" y="1"/>
                    <a:pt x="16066" y="10"/>
                    <a:pt x="16066" y="30"/>
                  </a:cubicBezTo>
                  <a:cubicBezTo>
                    <a:pt x="16004" y="155"/>
                    <a:pt x="16066" y="296"/>
                    <a:pt x="16129" y="422"/>
                  </a:cubicBezTo>
                  <a:cubicBezTo>
                    <a:pt x="16129" y="517"/>
                    <a:pt x="16129" y="658"/>
                    <a:pt x="16102" y="658"/>
                  </a:cubicBezTo>
                  <a:cubicBezTo>
                    <a:pt x="16093" y="658"/>
                    <a:pt x="16082" y="644"/>
                    <a:pt x="16066" y="610"/>
                  </a:cubicBezTo>
                  <a:cubicBezTo>
                    <a:pt x="15925" y="547"/>
                    <a:pt x="16004" y="359"/>
                    <a:pt x="15863" y="359"/>
                  </a:cubicBezTo>
                  <a:cubicBezTo>
                    <a:pt x="15675" y="359"/>
                    <a:pt x="15471" y="359"/>
                    <a:pt x="15408" y="484"/>
                  </a:cubicBezTo>
                  <a:cubicBezTo>
                    <a:pt x="15345" y="610"/>
                    <a:pt x="15283" y="688"/>
                    <a:pt x="15283" y="876"/>
                  </a:cubicBezTo>
                  <a:cubicBezTo>
                    <a:pt x="15283" y="1002"/>
                    <a:pt x="15220" y="1080"/>
                    <a:pt x="15220" y="1205"/>
                  </a:cubicBezTo>
                  <a:cubicBezTo>
                    <a:pt x="15220" y="1331"/>
                    <a:pt x="15283" y="1393"/>
                    <a:pt x="15220" y="1535"/>
                  </a:cubicBezTo>
                  <a:cubicBezTo>
                    <a:pt x="15142" y="1660"/>
                    <a:pt x="14891" y="1660"/>
                    <a:pt x="14687" y="1723"/>
                  </a:cubicBezTo>
                  <a:cubicBezTo>
                    <a:pt x="14584" y="1774"/>
                    <a:pt x="14480" y="1879"/>
                    <a:pt x="14403" y="1879"/>
                  </a:cubicBezTo>
                  <a:cubicBezTo>
                    <a:pt x="14387" y="1879"/>
                    <a:pt x="14372" y="1875"/>
                    <a:pt x="14358" y="1864"/>
                  </a:cubicBezTo>
                  <a:cubicBezTo>
                    <a:pt x="14295" y="1785"/>
                    <a:pt x="14295" y="1785"/>
                    <a:pt x="14436" y="1723"/>
                  </a:cubicBezTo>
                  <a:cubicBezTo>
                    <a:pt x="14499" y="1723"/>
                    <a:pt x="14687" y="1597"/>
                    <a:pt x="14687" y="1472"/>
                  </a:cubicBezTo>
                  <a:cubicBezTo>
                    <a:pt x="14687" y="1331"/>
                    <a:pt x="14750" y="1331"/>
                    <a:pt x="14891" y="1205"/>
                  </a:cubicBezTo>
                  <a:cubicBezTo>
                    <a:pt x="15016" y="1143"/>
                    <a:pt x="14954" y="939"/>
                    <a:pt x="15016" y="688"/>
                  </a:cubicBezTo>
                  <a:cubicBezTo>
                    <a:pt x="15079" y="359"/>
                    <a:pt x="15283" y="155"/>
                    <a:pt x="15079" y="155"/>
                  </a:cubicBezTo>
                  <a:cubicBezTo>
                    <a:pt x="14828" y="155"/>
                    <a:pt x="14499" y="218"/>
                    <a:pt x="14562" y="359"/>
                  </a:cubicBezTo>
                  <a:cubicBezTo>
                    <a:pt x="14624" y="484"/>
                    <a:pt x="14750" y="813"/>
                    <a:pt x="14687" y="876"/>
                  </a:cubicBezTo>
                  <a:cubicBezTo>
                    <a:pt x="14678" y="885"/>
                    <a:pt x="14671" y="889"/>
                    <a:pt x="14664" y="889"/>
                  </a:cubicBezTo>
                  <a:cubicBezTo>
                    <a:pt x="14622" y="889"/>
                    <a:pt x="14607" y="742"/>
                    <a:pt x="14499" y="688"/>
                  </a:cubicBezTo>
                  <a:cubicBezTo>
                    <a:pt x="14436" y="547"/>
                    <a:pt x="14358" y="484"/>
                    <a:pt x="14358" y="422"/>
                  </a:cubicBezTo>
                  <a:cubicBezTo>
                    <a:pt x="14436" y="296"/>
                    <a:pt x="14436" y="92"/>
                    <a:pt x="14358" y="92"/>
                  </a:cubicBezTo>
                  <a:cubicBezTo>
                    <a:pt x="14358" y="92"/>
                    <a:pt x="14311" y="61"/>
                    <a:pt x="14264" y="61"/>
                  </a:cubicBezTo>
                  <a:cubicBezTo>
                    <a:pt x="14217" y="61"/>
                    <a:pt x="14170" y="92"/>
                    <a:pt x="14170" y="218"/>
                  </a:cubicBezTo>
                  <a:cubicBezTo>
                    <a:pt x="14170" y="487"/>
                    <a:pt x="14212" y="631"/>
                    <a:pt x="14193" y="631"/>
                  </a:cubicBezTo>
                  <a:cubicBezTo>
                    <a:pt x="14188" y="631"/>
                    <a:pt x="14181" y="624"/>
                    <a:pt x="14170" y="610"/>
                  </a:cubicBezTo>
                  <a:cubicBezTo>
                    <a:pt x="14107" y="610"/>
                    <a:pt x="13966" y="422"/>
                    <a:pt x="13966" y="359"/>
                  </a:cubicBezTo>
                  <a:cubicBezTo>
                    <a:pt x="13966" y="218"/>
                    <a:pt x="14044" y="30"/>
                    <a:pt x="13966" y="30"/>
                  </a:cubicBezTo>
                  <a:cubicBezTo>
                    <a:pt x="13903" y="30"/>
                    <a:pt x="13841" y="155"/>
                    <a:pt x="13778" y="155"/>
                  </a:cubicBezTo>
                  <a:cubicBezTo>
                    <a:pt x="13760" y="174"/>
                    <a:pt x="13713" y="181"/>
                    <a:pt x="13653" y="181"/>
                  </a:cubicBezTo>
                  <a:cubicBezTo>
                    <a:pt x="13507" y="181"/>
                    <a:pt x="13282" y="137"/>
                    <a:pt x="13182" y="92"/>
                  </a:cubicBezTo>
                  <a:cubicBezTo>
                    <a:pt x="13149" y="76"/>
                    <a:pt x="13120" y="68"/>
                    <a:pt x="13094" y="68"/>
                  </a:cubicBezTo>
                  <a:cubicBezTo>
                    <a:pt x="13023" y="68"/>
                    <a:pt x="12978" y="126"/>
                    <a:pt x="12932" y="218"/>
                  </a:cubicBezTo>
                  <a:cubicBezTo>
                    <a:pt x="12877" y="394"/>
                    <a:pt x="12764" y="559"/>
                    <a:pt x="12694" y="559"/>
                  </a:cubicBezTo>
                  <a:cubicBezTo>
                    <a:pt x="12683" y="559"/>
                    <a:pt x="12674" y="555"/>
                    <a:pt x="12665" y="547"/>
                  </a:cubicBezTo>
                  <a:cubicBezTo>
                    <a:pt x="12621" y="503"/>
                    <a:pt x="12576" y="458"/>
                    <a:pt x="12532" y="458"/>
                  </a:cubicBezTo>
                  <a:cubicBezTo>
                    <a:pt x="12514" y="458"/>
                    <a:pt x="12495" y="466"/>
                    <a:pt x="12477" y="484"/>
                  </a:cubicBezTo>
                  <a:lnTo>
                    <a:pt x="12273" y="688"/>
                  </a:lnTo>
                  <a:cubicBezTo>
                    <a:pt x="12211" y="688"/>
                    <a:pt x="12148" y="751"/>
                    <a:pt x="12148" y="813"/>
                  </a:cubicBezTo>
                  <a:cubicBezTo>
                    <a:pt x="12211" y="876"/>
                    <a:pt x="12085" y="939"/>
                    <a:pt x="12148" y="1002"/>
                  </a:cubicBezTo>
                  <a:cubicBezTo>
                    <a:pt x="12148" y="1080"/>
                    <a:pt x="12273" y="1080"/>
                    <a:pt x="12336" y="1143"/>
                  </a:cubicBezTo>
                  <a:cubicBezTo>
                    <a:pt x="12336" y="1255"/>
                    <a:pt x="12336" y="1481"/>
                    <a:pt x="12245" y="1481"/>
                  </a:cubicBezTo>
                  <a:cubicBezTo>
                    <a:pt x="12235" y="1481"/>
                    <a:pt x="12223" y="1478"/>
                    <a:pt x="12211" y="1472"/>
                  </a:cubicBezTo>
                  <a:cubicBezTo>
                    <a:pt x="12109" y="1408"/>
                    <a:pt x="11997" y="1314"/>
                    <a:pt x="11958" y="1314"/>
                  </a:cubicBezTo>
                  <a:cubicBezTo>
                    <a:pt x="11949" y="1314"/>
                    <a:pt x="11944" y="1319"/>
                    <a:pt x="11944" y="1331"/>
                  </a:cubicBezTo>
                  <a:cubicBezTo>
                    <a:pt x="11881" y="1472"/>
                    <a:pt x="12007" y="1597"/>
                    <a:pt x="11944" y="1597"/>
                  </a:cubicBezTo>
                  <a:cubicBezTo>
                    <a:pt x="11935" y="1606"/>
                    <a:pt x="11920" y="1610"/>
                    <a:pt x="11899" y="1610"/>
                  </a:cubicBezTo>
                  <a:cubicBezTo>
                    <a:pt x="11775" y="1610"/>
                    <a:pt x="11472" y="1472"/>
                    <a:pt x="11364" y="1472"/>
                  </a:cubicBezTo>
                  <a:cubicBezTo>
                    <a:pt x="11160" y="1472"/>
                    <a:pt x="11035" y="1597"/>
                    <a:pt x="10910" y="1597"/>
                  </a:cubicBezTo>
                  <a:cubicBezTo>
                    <a:pt x="10878" y="1611"/>
                    <a:pt x="10853" y="1616"/>
                    <a:pt x="10833" y="1616"/>
                  </a:cubicBezTo>
                  <a:cubicBezTo>
                    <a:pt x="10798" y="1616"/>
                    <a:pt x="10778" y="1601"/>
                    <a:pt x="10760" y="1601"/>
                  </a:cubicBezTo>
                  <a:cubicBezTo>
                    <a:pt x="10744" y="1601"/>
                    <a:pt x="10729" y="1614"/>
                    <a:pt x="10706" y="1660"/>
                  </a:cubicBezTo>
                  <a:cubicBezTo>
                    <a:pt x="10706" y="1864"/>
                    <a:pt x="10643" y="2052"/>
                    <a:pt x="10769" y="2114"/>
                  </a:cubicBezTo>
                  <a:cubicBezTo>
                    <a:pt x="10910" y="2114"/>
                    <a:pt x="10910" y="2256"/>
                    <a:pt x="10972" y="2256"/>
                  </a:cubicBezTo>
                  <a:cubicBezTo>
                    <a:pt x="11035" y="2318"/>
                    <a:pt x="11223" y="2381"/>
                    <a:pt x="11301" y="2381"/>
                  </a:cubicBezTo>
                  <a:cubicBezTo>
                    <a:pt x="11427" y="2444"/>
                    <a:pt x="11427" y="2506"/>
                    <a:pt x="11427" y="2569"/>
                  </a:cubicBezTo>
                  <a:cubicBezTo>
                    <a:pt x="11427" y="2569"/>
                    <a:pt x="11483" y="2604"/>
                    <a:pt x="11562" y="2604"/>
                  </a:cubicBezTo>
                  <a:cubicBezTo>
                    <a:pt x="11601" y="2604"/>
                    <a:pt x="11646" y="2595"/>
                    <a:pt x="11693" y="2569"/>
                  </a:cubicBezTo>
                  <a:cubicBezTo>
                    <a:pt x="11718" y="2544"/>
                    <a:pt x="11754" y="2529"/>
                    <a:pt x="11787" y="2529"/>
                  </a:cubicBezTo>
                  <a:cubicBezTo>
                    <a:pt x="11836" y="2529"/>
                    <a:pt x="11881" y="2563"/>
                    <a:pt x="11881" y="2647"/>
                  </a:cubicBezTo>
                  <a:cubicBezTo>
                    <a:pt x="11881" y="2710"/>
                    <a:pt x="11819" y="2710"/>
                    <a:pt x="12007" y="2710"/>
                  </a:cubicBezTo>
                  <a:cubicBezTo>
                    <a:pt x="12148" y="2710"/>
                    <a:pt x="12477" y="2710"/>
                    <a:pt x="12273" y="2835"/>
                  </a:cubicBezTo>
                  <a:cubicBezTo>
                    <a:pt x="12085" y="3039"/>
                    <a:pt x="11881" y="3227"/>
                    <a:pt x="11615" y="3227"/>
                  </a:cubicBezTo>
                  <a:cubicBezTo>
                    <a:pt x="11474" y="3227"/>
                    <a:pt x="11403" y="3122"/>
                    <a:pt x="11317" y="3122"/>
                  </a:cubicBezTo>
                  <a:cubicBezTo>
                    <a:pt x="11289" y="3122"/>
                    <a:pt x="11258" y="3133"/>
                    <a:pt x="11223" y="3165"/>
                  </a:cubicBezTo>
                  <a:cubicBezTo>
                    <a:pt x="11160" y="3227"/>
                    <a:pt x="11160" y="3353"/>
                    <a:pt x="11035" y="3353"/>
                  </a:cubicBezTo>
                  <a:cubicBezTo>
                    <a:pt x="10972" y="3353"/>
                    <a:pt x="10377" y="3431"/>
                    <a:pt x="10314" y="3557"/>
                  </a:cubicBezTo>
                  <a:cubicBezTo>
                    <a:pt x="10314" y="3682"/>
                    <a:pt x="10251" y="3745"/>
                    <a:pt x="10518" y="3745"/>
                  </a:cubicBezTo>
                  <a:cubicBezTo>
                    <a:pt x="10706" y="3745"/>
                    <a:pt x="10910" y="3823"/>
                    <a:pt x="10769" y="3823"/>
                  </a:cubicBezTo>
                  <a:cubicBezTo>
                    <a:pt x="10643" y="3886"/>
                    <a:pt x="10580" y="3886"/>
                    <a:pt x="10580" y="3948"/>
                  </a:cubicBezTo>
                  <a:cubicBezTo>
                    <a:pt x="10580" y="4011"/>
                    <a:pt x="10706" y="4074"/>
                    <a:pt x="10580" y="4136"/>
                  </a:cubicBezTo>
                  <a:cubicBezTo>
                    <a:pt x="10551" y="4136"/>
                    <a:pt x="10518" y="4123"/>
                    <a:pt x="10491" y="4123"/>
                  </a:cubicBezTo>
                  <a:cubicBezTo>
                    <a:pt x="10461" y="4123"/>
                    <a:pt x="10439" y="4140"/>
                    <a:pt x="10439" y="4215"/>
                  </a:cubicBezTo>
                  <a:cubicBezTo>
                    <a:pt x="10439" y="4278"/>
                    <a:pt x="10377" y="4528"/>
                    <a:pt x="10314" y="4528"/>
                  </a:cubicBezTo>
                  <a:cubicBezTo>
                    <a:pt x="10251" y="4466"/>
                    <a:pt x="10251" y="4340"/>
                    <a:pt x="10251" y="4215"/>
                  </a:cubicBezTo>
                  <a:cubicBezTo>
                    <a:pt x="10251" y="4074"/>
                    <a:pt x="10251" y="4011"/>
                    <a:pt x="10048" y="3948"/>
                  </a:cubicBezTo>
                  <a:cubicBezTo>
                    <a:pt x="9948" y="3899"/>
                    <a:pt x="9888" y="3800"/>
                    <a:pt x="9836" y="3800"/>
                  </a:cubicBezTo>
                  <a:cubicBezTo>
                    <a:pt x="9823" y="3800"/>
                    <a:pt x="9810" y="3807"/>
                    <a:pt x="9797" y="3823"/>
                  </a:cubicBezTo>
                  <a:cubicBezTo>
                    <a:pt x="9730" y="3823"/>
                    <a:pt x="9695" y="3837"/>
                    <a:pt x="9670" y="3837"/>
                  </a:cubicBezTo>
                  <a:cubicBezTo>
                    <a:pt x="9642" y="3837"/>
                    <a:pt x="9626" y="3819"/>
                    <a:pt x="9593" y="3745"/>
                  </a:cubicBezTo>
                  <a:cubicBezTo>
                    <a:pt x="9468" y="3619"/>
                    <a:pt x="9405" y="3431"/>
                    <a:pt x="9264" y="3431"/>
                  </a:cubicBezTo>
                  <a:cubicBezTo>
                    <a:pt x="9138" y="3431"/>
                    <a:pt x="9013" y="3494"/>
                    <a:pt x="8950" y="3619"/>
                  </a:cubicBezTo>
                  <a:cubicBezTo>
                    <a:pt x="8872" y="3745"/>
                    <a:pt x="8684" y="3745"/>
                    <a:pt x="8684" y="3886"/>
                  </a:cubicBezTo>
                  <a:cubicBezTo>
                    <a:pt x="8634" y="3986"/>
                    <a:pt x="8584" y="4177"/>
                    <a:pt x="8525" y="4177"/>
                  </a:cubicBezTo>
                  <a:cubicBezTo>
                    <a:pt x="8511" y="4177"/>
                    <a:pt x="8496" y="4165"/>
                    <a:pt x="8480" y="4136"/>
                  </a:cubicBezTo>
                  <a:cubicBezTo>
                    <a:pt x="8417" y="4011"/>
                    <a:pt x="8480" y="3886"/>
                    <a:pt x="8480" y="3745"/>
                  </a:cubicBezTo>
                  <a:cubicBezTo>
                    <a:pt x="8558" y="3557"/>
                    <a:pt x="8417" y="3619"/>
                    <a:pt x="8480" y="3494"/>
                  </a:cubicBezTo>
                  <a:cubicBezTo>
                    <a:pt x="8480" y="3290"/>
                    <a:pt x="8558" y="3431"/>
                    <a:pt x="8558" y="3290"/>
                  </a:cubicBezTo>
                  <a:cubicBezTo>
                    <a:pt x="8558" y="3248"/>
                    <a:pt x="8550" y="3241"/>
                    <a:pt x="8538" y="3241"/>
                  </a:cubicBezTo>
                  <a:cubicBezTo>
                    <a:pt x="8532" y="3241"/>
                    <a:pt x="8526" y="3243"/>
                    <a:pt x="8519" y="3243"/>
                  </a:cubicBezTo>
                  <a:cubicBezTo>
                    <a:pt x="8500" y="3243"/>
                    <a:pt x="8480" y="3227"/>
                    <a:pt x="8480" y="3102"/>
                  </a:cubicBezTo>
                  <a:cubicBezTo>
                    <a:pt x="8417" y="2835"/>
                    <a:pt x="8355" y="2835"/>
                    <a:pt x="8229" y="2773"/>
                  </a:cubicBezTo>
                  <a:cubicBezTo>
                    <a:pt x="8167" y="2773"/>
                    <a:pt x="7775" y="2506"/>
                    <a:pt x="7571" y="2444"/>
                  </a:cubicBezTo>
                  <a:cubicBezTo>
                    <a:pt x="7459" y="2387"/>
                    <a:pt x="7233" y="2168"/>
                    <a:pt x="7142" y="2168"/>
                  </a:cubicBezTo>
                  <a:cubicBezTo>
                    <a:pt x="7132" y="2168"/>
                    <a:pt x="7123" y="2171"/>
                    <a:pt x="7116" y="2177"/>
                  </a:cubicBezTo>
                  <a:cubicBezTo>
                    <a:pt x="7054" y="2177"/>
                    <a:pt x="6991" y="2256"/>
                    <a:pt x="6913" y="2318"/>
                  </a:cubicBezTo>
                  <a:cubicBezTo>
                    <a:pt x="6913" y="2332"/>
                    <a:pt x="6906" y="2337"/>
                    <a:pt x="6896" y="2337"/>
                  </a:cubicBezTo>
                  <a:cubicBezTo>
                    <a:pt x="6877" y="2337"/>
                    <a:pt x="6844" y="2323"/>
                    <a:pt x="6810" y="2323"/>
                  </a:cubicBezTo>
                  <a:cubicBezTo>
                    <a:pt x="6779" y="2323"/>
                    <a:pt x="6748" y="2335"/>
                    <a:pt x="6725" y="2381"/>
                  </a:cubicBezTo>
                  <a:cubicBezTo>
                    <a:pt x="6725" y="2490"/>
                    <a:pt x="6725" y="2659"/>
                    <a:pt x="6683" y="2659"/>
                  </a:cubicBezTo>
                  <a:cubicBezTo>
                    <a:pt x="6677" y="2659"/>
                    <a:pt x="6670" y="2655"/>
                    <a:pt x="6662" y="2647"/>
                  </a:cubicBezTo>
                  <a:cubicBezTo>
                    <a:pt x="6521" y="2647"/>
                    <a:pt x="6458" y="2506"/>
                    <a:pt x="6521" y="2444"/>
                  </a:cubicBezTo>
                  <a:cubicBezTo>
                    <a:pt x="6521" y="2381"/>
                    <a:pt x="6662" y="2256"/>
                    <a:pt x="6521" y="2177"/>
                  </a:cubicBezTo>
                  <a:cubicBezTo>
                    <a:pt x="6448" y="2141"/>
                    <a:pt x="6355" y="2105"/>
                    <a:pt x="6274" y="2105"/>
                  </a:cubicBezTo>
                  <a:cubicBezTo>
                    <a:pt x="6215" y="2105"/>
                    <a:pt x="6162" y="2124"/>
                    <a:pt x="6129" y="2177"/>
                  </a:cubicBezTo>
                  <a:cubicBezTo>
                    <a:pt x="6004" y="2318"/>
                    <a:pt x="5941" y="2381"/>
                    <a:pt x="5941" y="2506"/>
                  </a:cubicBezTo>
                  <a:cubicBezTo>
                    <a:pt x="5878" y="2647"/>
                    <a:pt x="5878" y="2710"/>
                    <a:pt x="5815" y="2773"/>
                  </a:cubicBezTo>
                  <a:cubicBezTo>
                    <a:pt x="5737" y="2835"/>
                    <a:pt x="5612" y="2961"/>
                    <a:pt x="5737" y="2961"/>
                  </a:cubicBezTo>
                  <a:cubicBezTo>
                    <a:pt x="5815" y="2961"/>
                    <a:pt x="6004" y="2835"/>
                    <a:pt x="6066" y="2773"/>
                  </a:cubicBezTo>
                  <a:cubicBezTo>
                    <a:pt x="6098" y="2710"/>
                    <a:pt x="6164" y="2679"/>
                    <a:pt x="6223" y="2679"/>
                  </a:cubicBezTo>
                  <a:cubicBezTo>
                    <a:pt x="6282" y="2679"/>
                    <a:pt x="6333" y="2710"/>
                    <a:pt x="6333" y="2773"/>
                  </a:cubicBezTo>
                  <a:cubicBezTo>
                    <a:pt x="6333" y="2898"/>
                    <a:pt x="6129" y="2898"/>
                    <a:pt x="6129" y="2961"/>
                  </a:cubicBezTo>
                  <a:cubicBezTo>
                    <a:pt x="6129" y="3039"/>
                    <a:pt x="6066" y="3290"/>
                    <a:pt x="6207" y="3290"/>
                  </a:cubicBezTo>
                  <a:cubicBezTo>
                    <a:pt x="6257" y="3290"/>
                    <a:pt x="6428" y="3210"/>
                    <a:pt x="6494" y="3210"/>
                  </a:cubicBezTo>
                  <a:cubicBezTo>
                    <a:pt x="6511" y="3210"/>
                    <a:pt x="6521" y="3215"/>
                    <a:pt x="6521" y="3227"/>
                  </a:cubicBezTo>
                  <a:cubicBezTo>
                    <a:pt x="6521" y="3290"/>
                    <a:pt x="6458" y="3431"/>
                    <a:pt x="6395" y="3431"/>
                  </a:cubicBezTo>
                  <a:cubicBezTo>
                    <a:pt x="6270" y="3494"/>
                    <a:pt x="6129" y="3619"/>
                    <a:pt x="6207" y="3745"/>
                  </a:cubicBezTo>
                  <a:cubicBezTo>
                    <a:pt x="6207" y="3886"/>
                    <a:pt x="6521" y="4074"/>
                    <a:pt x="6395" y="4136"/>
                  </a:cubicBezTo>
                  <a:cubicBezTo>
                    <a:pt x="6317" y="4225"/>
                    <a:pt x="6288" y="4282"/>
                    <a:pt x="6261" y="4282"/>
                  </a:cubicBezTo>
                  <a:cubicBezTo>
                    <a:pt x="6245" y="4282"/>
                    <a:pt x="6231" y="4262"/>
                    <a:pt x="6207" y="4215"/>
                  </a:cubicBezTo>
                  <a:cubicBezTo>
                    <a:pt x="6129" y="4136"/>
                    <a:pt x="6129" y="4074"/>
                    <a:pt x="6066" y="4074"/>
                  </a:cubicBezTo>
                  <a:cubicBezTo>
                    <a:pt x="6004" y="4136"/>
                    <a:pt x="5815" y="4340"/>
                    <a:pt x="5815" y="4403"/>
                  </a:cubicBezTo>
                  <a:cubicBezTo>
                    <a:pt x="5815" y="4466"/>
                    <a:pt x="5815" y="4607"/>
                    <a:pt x="6004" y="4607"/>
                  </a:cubicBezTo>
                  <a:cubicBezTo>
                    <a:pt x="6129" y="4607"/>
                    <a:pt x="6725" y="4669"/>
                    <a:pt x="6662" y="4732"/>
                  </a:cubicBezTo>
                  <a:cubicBezTo>
                    <a:pt x="6662" y="4857"/>
                    <a:pt x="6521" y="4857"/>
                    <a:pt x="6458" y="4857"/>
                  </a:cubicBezTo>
                  <a:cubicBezTo>
                    <a:pt x="6395" y="4920"/>
                    <a:pt x="6270" y="4999"/>
                    <a:pt x="6333" y="5061"/>
                  </a:cubicBezTo>
                  <a:cubicBezTo>
                    <a:pt x="6458" y="5187"/>
                    <a:pt x="6599" y="5312"/>
                    <a:pt x="6458" y="5312"/>
                  </a:cubicBezTo>
                  <a:cubicBezTo>
                    <a:pt x="6395" y="5312"/>
                    <a:pt x="6129" y="5249"/>
                    <a:pt x="6004" y="5124"/>
                  </a:cubicBezTo>
                  <a:cubicBezTo>
                    <a:pt x="5815" y="4999"/>
                    <a:pt x="5815" y="4857"/>
                    <a:pt x="5674" y="4857"/>
                  </a:cubicBezTo>
                  <a:cubicBezTo>
                    <a:pt x="5612" y="4920"/>
                    <a:pt x="5549" y="4999"/>
                    <a:pt x="5486" y="5124"/>
                  </a:cubicBezTo>
                  <a:cubicBezTo>
                    <a:pt x="5486" y="5187"/>
                    <a:pt x="5345" y="5249"/>
                    <a:pt x="5345" y="5312"/>
                  </a:cubicBezTo>
                  <a:cubicBezTo>
                    <a:pt x="5424" y="5453"/>
                    <a:pt x="5549" y="5782"/>
                    <a:pt x="5674" y="5845"/>
                  </a:cubicBezTo>
                  <a:cubicBezTo>
                    <a:pt x="5737" y="5908"/>
                    <a:pt x="6004" y="6033"/>
                    <a:pt x="5878" y="6033"/>
                  </a:cubicBezTo>
                  <a:cubicBezTo>
                    <a:pt x="5674" y="6033"/>
                    <a:pt x="5486" y="5845"/>
                    <a:pt x="5345" y="5782"/>
                  </a:cubicBezTo>
                  <a:cubicBezTo>
                    <a:pt x="5244" y="5719"/>
                    <a:pt x="5011" y="5544"/>
                    <a:pt x="4924" y="5544"/>
                  </a:cubicBezTo>
                  <a:cubicBezTo>
                    <a:pt x="4903" y="5544"/>
                    <a:pt x="4891" y="5554"/>
                    <a:pt x="4891" y="5578"/>
                  </a:cubicBezTo>
                  <a:cubicBezTo>
                    <a:pt x="4828" y="5641"/>
                    <a:pt x="4828" y="5704"/>
                    <a:pt x="4828" y="5704"/>
                  </a:cubicBezTo>
                  <a:cubicBezTo>
                    <a:pt x="4821" y="5712"/>
                    <a:pt x="4811" y="5716"/>
                    <a:pt x="4798" y="5716"/>
                  </a:cubicBezTo>
                  <a:cubicBezTo>
                    <a:pt x="4686" y="5716"/>
                    <a:pt x="4367" y="5453"/>
                    <a:pt x="4311" y="5453"/>
                  </a:cubicBezTo>
                  <a:cubicBezTo>
                    <a:pt x="4248" y="5453"/>
                    <a:pt x="4107" y="5516"/>
                    <a:pt x="4248" y="5641"/>
                  </a:cubicBezTo>
                  <a:cubicBezTo>
                    <a:pt x="4311" y="5782"/>
                    <a:pt x="4499" y="5970"/>
                    <a:pt x="4311" y="6033"/>
                  </a:cubicBezTo>
                  <a:cubicBezTo>
                    <a:pt x="4107" y="6096"/>
                    <a:pt x="3856" y="6174"/>
                    <a:pt x="3919" y="6237"/>
                  </a:cubicBezTo>
                  <a:cubicBezTo>
                    <a:pt x="3982" y="6300"/>
                    <a:pt x="4170" y="6362"/>
                    <a:pt x="4311" y="6425"/>
                  </a:cubicBezTo>
                  <a:cubicBezTo>
                    <a:pt x="4373" y="6488"/>
                    <a:pt x="4311" y="6629"/>
                    <a:pt x="4436" y="6691"/>
                  </a:cubicBezTo>
                  <a:cubicBezTo>
                    <a:pt x="4640" y="6754"/>
                    <a:pt x="4953" y="6754"/>
                    <a:pt x="5032" y="6817"/>
                  </a:cubicBezTo>
                  <a:cubicBezTo>
                    <a:pt x="5032" y="6958"/>
                    <a:pt x="4765" y="6958"/>
                    <a:pt x="4765" y="6958"/>
                  </a:cubicBezTo>
                  <a:cubicBezTo>
                    <a:pt x="4703" y="7021"/>
                    <a:pt x="4891" y="7209"/>
                    <a:pt x="5032" y="7209"/>
                  </a:cubicBezTo>
                  <a:cubicBezTo>
                    <a:pt x="5057" y="7221"/>
                    <a:pt x="5082" y="7226"/>
                    <a:pt x="5107" y="7226"/>
                  </a:cubicBezTo>
                  <a:cubicBezTo>
                    <a:pt x="5205" y="7226"/>
                    <a:pt x="5295" y="7146"/>
                    <a:pt x="5345" y="7146"/>
                  </a:cubicBezTo>
                  <a:cubicBezTo>
                    <a:pt x="5356" y="7137"/>
                    <a:pt x="5370" y="7133"/>
                    <a:pt x="5387" y="7133"/>
                  </a:cubicBezTo>
                  <a:cubicBezTo>
                    <a:pt x="5487" y="7133"/>
                    <a:pt x="5666" y="7282"/>
                    <a:pt x="5612" y="7350"/>
                  </a:cubicBezTo>
                  <a:cubicBezTo>
                    <a:pt x="5486" y="7412"/>
                    <a:pt x="5283" y="7412"/>
                    <a:pt x="5220" y="7538"/>
                  </a:cubicBezTo>
                  <a:cubicBezTo>
                    <a:pt x="5220" y="7600"/>
                    <a:pt x="5157" y="7742"/>
                    <a:pt x="5157" y="7867"/>
                  </a:cubicBezTo>
                  <a:cubicBezTo>
                    <a:pt x="5157" y="7898"/>
                    <a:pt x="5204" y="7898"/>
                    <a:pt x="5261" y="7898"/>
                  </a:cubicBezTo>
                  <a:cubicBezTo>
                    <a:pt x="5318" y="7898"/>
                    <a:pt x="5384" y="7898"/>
                    <a:pt x="5424" y="7930"/>
                  </a:cubicBezTo>
                  <a:cubicBezTo>
                    <a:pt x="5424" y="7992"/>
                    <a:pt x="5283" y="8133"/>
                    <a:pt x="5424" y="8196"/>
                  </a:cubicBezTo>
                  <a:cubicBezTo>
                    <a:pt x="5549" y="8196"/>
                    <a:pt x="7179" y="8321"/>
                    <a:pt x="7179" y="8384"/>
                  </a:cubicBezTo>
                  <a:cubicBezTo>
                    <a:pt x="7179" y="8525"/>
                    <a:pt x="6991" y="8525"/>
                    <a:pt x="7116" y="8651"/>
                  </a:cubicBezTo>
                  <a:cubicBezTo>
                    <a:pt x="7242" y="8713"/>
                    <a:pt x="7383" y="8713"/>
                    <a:pt x="7305" y="8839"/>
                  </a:cubicBezTo>
                  <a:cubicBezTo>
                    <a:pt x="7242" y="8917"/>
                    <a:pt x="7179" y="8839"/>
                    <a:pt x="7179" y="8980"/>
                  </a:cubicBezTo>
                  <a:cubicBezTo>
                    <a:pt x="7179" y="9067"/>
                    <a:pt x="7149" y="9192"/>
                    <a:pt x="7109" y="9192"/>
                  </a:cubicBezTo>
                  <a:cubicBezTo>
                    <a:pt x="7092" y="9192"/>
                    <a:pt x="7073" y="9168"/>
                    <a:pt x="7054" y="9105"/>
                  </a:cubicBezTo>
                  <a:cubicBezTo>
                    <a:pt x="6991" y="8980"/>
                    <a:pt x="7054" y="8839"/>
                    <a:pt x="6913" y="8839"/>
                  </a:cubicBezTo>
                  <a:cubicBezTo>
                    <a:pt x="6854" y="8839"/>
                    <a:pt x="6795" y="8825"/>
                    <a:pt x="6742" y="8825"/>
                  </a:cubicBezTo>
                  <a:cubicBezTo>
                    <a:pt x="6683" y="8825"/>
                    <a:pt x="6632" y="8842"/>
                    <a:pt x="6599" y="8917"/>
                  </a:cubicBezTo>
                  <a:cubicBezTo>
                    <a:pt x="6599" y="8963"/>
                    <a:pt x="6701" y="9111"/>
                    <a:pt x="6624" y="9111"/>
                  </a:cubicBezTo>
                  <a:cubicBezTo>
                    <a:pt x="6596" y="9111"/>
                    <a:pt x="6545" y="9092"/>
                    <a:pt x="6458" y="9043"/>
                  </a:cubicBezTo>
                  <a:cubicBezTo>
                    <a:pt x="6129" y="8776"/>
                    <a:pt x="6207" y="8713"/>
                    <a:pt x="6066" y="8713"/>
                  </a:cubicBezTo>
                  <a:cubicBezTo>
                    <a:pt x="5941" y="8776"/>
                    <a:pt x="5157" y="9309"/>
                    <a:pt x="5157" y="9497"/>
                  </a:cubicBezTo>
                  <a:cubicBezTo>
                    <a:pt x="5127" y="9594"/>
                    <a:pt x="5154" y="9613"/>
                    <a:pt x="5197" y="9613"/>
                  </a:cubicBezTo>
                  <a:cubicBezTo>
                    <a:pt x="5225" y="9613"/>
                    <a:pt x="5260" y="9605"/>
                    <a:pt x="5290" y="9605"/>
                  </a:cubicBezTo>
                  <a:cubicBezTo>
                    <a:pt x="5312" y="9605"/>
                    <a:pt x="5332" y="9609"/>
                    <a:pt x="5345" y="9622"/>
                  </a:cubicBezTo>
                  <a:cubicBezTo>
                    <a:pt x="5424" y="9622"/>
                    <a:pt x="5424" y="9764"/>
                    <a:pt x="5283" y="9764"/>
                  </a:cubicBezTo>
                  <a:cubicBezTo>
                    <a:pt x="5220" y="9795"/>
                    <a:pt x="5173" y="9795"/>
                    <a:pt x="5134" y="9795"/>
                  </a:cubicBezTo>
                  <a:cubicBezTo>
                    <a:pt x="5094" y="9795"/>
                    <a:pt x="5063" y="9795"/>
                    <a:pt x="5032" y="9826"/>
                  </a:cubicBezTo>
                  <a:cubicBezTo>
                    <a:pt x="4891" y="9952"/>
                    <a:pt x="4828" y="10014"/>
                    <a:pt x="4703" y="10155"/>
                  </a:cubicBezTo>
                  <a:cubicBezTo>
                    <a:pt x="4652" y="10206"/>
                    <a:pt x="4591" y="10298"/>
                    <a:pt x="4536" y="10298"/>
                  </a:cubicBezTo>
                  <a:cubicBezTo>
                    <a:pt x="4523" y="10298"/>
                    <a:pt x="4511" y="10293"/>
                    <a:pt x="4499" y="10281"/>
                  </a:cubicBezTo>
                  <a:cubicBezTo>
                    <a:pt x="4499" y="10218"/>
                    <a:pt x="4562" y="10218"/>
                    <a:pt x="4436" y="10155"/>
                  </a:cubicBezTo>
                  <a:cubicBezTo>
                    <a:pt x="4353" y="10155"/>
                    <a:pt x="4262" y="10128"/>
                    <a:pt x="4211" y="10128"/>
                  </a:cubicBezTo>
                  <a:cubicBezTo>
                    <a:pt x="4185" y="10128"/>
                    <a:pt x="4170" y="10134"/>
                    <a:pt x="4170" y="10155"/>
                  </a:cubicBezTo>
                  <a:cubicBezTo>
                    <a:pt x="4107" y="10281"/>
                    <a:pt x="4107" y="10343"/>
                    <a:pt x="3982" y="10343"/>
                  </a:cubicBezTo>
                  <a:cubicBezTo>
                    <a:pt x="3940" y="10343"/>
                    <a:pt x="3835" y="10316"/>
                    <a:pt x="3733" y="10316"/>
                  </a:cubicBezTo>
                  <a:cubicBezTo>
                    <a:pt x="3682" y="10316"/>
                    <a:pt x="3632" y="10323"/>
                    <a:pt x="3590" y="10343"/>
                  </a:cubicBezTo>
                  <a:cubicBezTo>
                    <a:pt x="3527" y="10485"/>
                    <a:pt x="3464" y="10547"/>
                    <a:pt x="3261" y="10547"/>
                  </a:cubicBezTo>
                  <a:cubicBezTo>
                    <a:pt x="3167" y="10547"/>
                    <a:pt x="3100" y="10532"/>
                    <a:pt x="3057" y="10532"/>
                  </a:cubicBezTo>
                  <a:cubicBezTo>
                    <a:pt x="3014" y="10532"/>
                    <a:pt x="2994" y="10547"/>
                    <a:pt x="2994" y="10610"/>
                  </a:cubicBezTo>
                  <a:cubicBezTo>
                    <a:pt x="2994" y="10735"/>
                    <a:pt x="2931" y="10735"/>
                    <a:pt x="3135" y="10735"/>
                  </a:cubicBezTo>
                  <a:cubicBezTo>
                    <a:pt x="3221" y="10778"/>
                    <a:pt x="3374" y="10859"/>
                    <a:pt x="3482" y="10859"/>
                  </a:cubicBezTo>
                  <a:cubicBezTo>
                    <a:pt x="3531" y="10859"/>
                    <a:pt x="3570" y="10842"/>
                    <a:pt x="3590" y="10798"/>
                  </a:cubicBezTo>
                  <a:cubicBezTo>
                    <a:pt x="3652" y="10735"/>
                    <a:pt x="3715" y="10735"/>
                    <a:pt x="3919" y="10735"/>
                  </a:cubicBezTo>
                  <a:cubicBezTo>
                    <a:pt x="4044" y="10735"/>
                    <a:pt x="4044" y="10673"/>
                    <a:pt x="4170" y="10610"/>
                  </a:cubicBezTo>
                  <a:cubicBezTo>
                    <a:pt x="4248" y="10610"/>
                    <a:pt x="4248" y="10610"/>
                    <a:pt x="4373" y="10735"/>
                  </a:cubicBezTo>
                  <a:cubicBezTo>
                    <a:pt x="4436" y="10876"/>
                    <a:pt x="4562" y="11002"/>
                    <a:pt x="4640" y="11065"/>
                  </a:cubicBezTo>
                  <a:cubicBezTo>
                    <a:pt x="4671" y="11096"/>
                    <a:pt x="4750" y="11096"/>
                    <a:pt x="4820" y="11096"/>
                  </a:cubicBezTo>
                  <a:cubicBezTo>
                    <a:pt x="4891" y="11096"/>
                    <a:pt x="4953" y="11096"/>
                    <a:pt x="4953" y="11127"/>
                  </a:cubicBezTo>
                  <a:cubicBezTo>
                    <a:pt x="5032" y="11190"/>
                    <a:pt x="4765" y="11268"/>
                    <a:pt x="5032" y="11268"/>
                  </a:cubicBezTo>
                  <a:cubicBezTo>
                    <a:pt x="5140" y="11304"/>
                    <a:pt x="5275" y="11341"/>
                    <a:pt x="5394" y="11341"/>
                  </a:cubicBezTo>
                  <a:cubicBezTo>
                    <a:pt x="5481" y="11341"/>
                    <a:pt x="5559" y="11321"/>
                    <a:pt x="5612" y="11268"/>
                  </a:cubicBezTo>
                  <a:cubicBezTo>
                    <a:pt x="5674" y="11127"/>
                    <a:pt x="6066" y="10798"/>
                    <a:pt x="6129" y="10798"/>
                  </a:cubicBezTo>
                  <a:cubicBezTo>
                    <a:pt x="6207" y="10798"/>
                    <a:pt x="6333" y="10798"/>
                    <a:pt x="6207" y="10939"/>
                  </a:cubicBezTo>
                  <a:cubicBezTo>
                    <a:pt x="6129" y="11065"/>
                    <a:pt x="6004" y="11127"/>
                    <a:pt x="6207" y="11268"/>
                  </a:cubicBezTo>
                  <a:cubicBezTo>
                    <a:pt x="6458" y="11394"/>
                    <a:pt x="6725" y="11582"/>
                    <a:pt x="6521" y="11582"/>
                  </a:cubicBezTo>
                  <a:cubicBezTo>
                    <a:pt x="6395" y="11582"/>
                    <a:pt x="6207" y="11456"/>
                    <a:pt x="5878" y="11456"/>
                  </a:cubicBezTo>
                  <a:cubicBezTo>
                    <a:pt x="5549" y="11456"/>
                    <a:pt x="5220" y="11582"/>
                    <a:pt x="5032" y="11582"/>
                  </a:cubicBezTo>
                  <a:cubicBezTo>
                    <a:pt x="4891" y="11519"/>
                    <a:pt x="4828" y="11456"/>
                    <a:pt x="4703" y="11331"/>
                  </a:cubicBezTo>
                  <a:cubicBezTo>
                    <a:pt x="4499" y="11190"/>
                    <a:pt x="4436" y="11190"/>
                    <a:pt x="4248" y="11127"/>
                  </a:cubicBezTo>
                  <a:cubicBezTo>
                    <a:pt x="4107" y="11065"/>
                    <a:pt x="3982" y="11002"/>
                    <a:pt x="3856" y="11002"/>
                  </a:cubicBezTo>
                  <a:cubicBezTo>
                    <a:pt x="3715" y="11065"/>
                    <a:pt x="3464" y="11331"/>
                    <a:pt x="3386" y="11394"/>
                  </a:cubicBezTo>
                  <a:cubicBezTo>
                    <a:pt x="3355" y="11425"/>
                    <a:pt x="3308" y="11441"/>
                    <a:pt x="3235" y="11441"/>
                  </a:cubicBezTo>
                  <a:cubicBezTo>
                    <a:pt x="3163" y="11441"/>
                    <a:pt x="3065" y="11425"/>
                    <a:pt x="2931" y="11394"/>
                  </a:cubicBezTo>
                  <a:cubicBezTo>
                    <a:pt x="2837" y="11394"/>
                    <a:pt x="2755" y="11378"/>
                    <a:pt x="2696" y="11378"/>
                  </a:cubicBezTo>
                  <a:cubicBezTo>
                    <a:pt x="2638" y="11378"/>
                    <a:pt x="2602" y="11394"/>
                    <a:pt x="2602" y="11456"/>
                  </a:cubicBezTo>
                  <a:cubicBezTo>
                    <a:pt x="2681" y="11519"/>
                    <a:pt x="2806" y="11519"/>
                    <a:pt x="2806" y="11660"/>
                  </a:cubicBezTo>
                  <a:cubicBezTo>
                    <a:pt x="2743" y="11786"/>
                    <a:pt x="2540" y="11911"/>
                    <a:pt x="2602" y="11974"/>
                  </a:cubicBezTo>
                  <a:cubicBezTo>
                    <a:pt x="2681" y="12052"/>
                    <a:pt x="3072" y="12303"/>
                    <a:pt x="2931" y="12303"/>
                  </a:cubicBezTo>
                  <a:cubicBezTo>
                    <a:pt x="2876" y="12321"/>
                    <a:pt x="2832" y="12329"/>
                    <a:pt x="2792" y="12329"/>
                  </a:cubicBezTo>
                  <a:cubicBezTo>
                    <a:pt x="2694" y="12329"/>
                    <a:pt x="2621" y="12284"/>
                    <a:pt x="2477" y="12240"/>
                  </a:cubicBezTo>
                  <a:cubicBezTo>
                    <a:pt x="2398" y="12203"/>
                    <a:pt x="2337" y="12193"/>
                    <a:pt x="2290" y="12193"/>
                  </a:cubicBezTo>
                  <a:cubicBezTo>
                    <a:pt x="2240" y="12193"/>
                    <a:pt x="2206" y="12204"/>
                    <a:pt x="2184" y="12204"/>
                  </a:cubicBezTo>
                  <a:cubicBezTo>
                    <a:pt x="2157" y="12204"/>
                    <a:pt x="2148" y="12188"/>
                    <a:pt x="2148" y="12115"/>
                  </a:cubicBezTo>
                  <a:cubicBezTo>
                    <a:pt x="2085" y="11911"/>
                    <a:pt x="2210" y="11848"/>
                    <a:pt x="2210" y="11786"/>
                  </a:cubicBezTo>
                  <a:cubicBezTo>
                    <a:pt x="2166" y="11697"/>
                    <a:pt x="2091" y="11601"/>
                    <a:pt x="2050" y="11601"/>
                  </a:cubicBezTo>
                  <a:cubicBezTo>
                    <a:pt x="2033" y="11601"/>
                    <a:pt x="2022" y="11618"/>
                    <a:pt x="2022" y="11660"/>
                  </a:cubicBezTo>
                  <a:cubicBezTo>
                    <a:pt x="1960" y="11723"/>
                    <a:pt x="1960" y="11848"/>
                    <a:pt x="1897" y="11848"/>
                  </a:cubicBezTo>
                  <a:cubicBezTo>
                    <a:pt x="1826" y="11848"/>
                    <a:pt x="1760" y="11864"/>
                    <a:pt x="1711" y="11864"/>
                  </a:cubicBezTo>
                  <a:cubicBezTo>
                    <a:pt x="1662" y="11864"/>
                    <a:pt x="1630" y="11848"/>
                    <a:pt x="1630" y="11786"/>
                  </a:cubicBezTo>
                  <a:cubicBezTo>
                    <a:pt x="1630" y="11660"/>
                    <a:pt x="1819" y="11519"/>
                    <a:pt x="1630" y="11519"/>
                  </a:cubicBezTo>
                  <a:cubicBezTo>
                    <a:pt x="1505" y="11519"/>
                    <a:pt x="847" y="11519"/>
                    <a:pt x="847" y="11660"/>
                  </a:cubicBezTo>
                  <a:cubicBezTo>
                    <a:pt x="847" y="11786"/>
                    <a:pt x="909" y="11848"/>
                    <a:pt x="784" y="11848"/>
                  </a:cubicBezTo>
                  <a:cubicBezTo>
                    <a:pt x="721" y="11786"/>
                    <a:pt x="721" y="11723"/>
                    <a:pt x="643" y="11723"/>
                  </a:cubicBezTo>
                  <a:cubicBezTo>
                    <a:pt x="643" y="11723"/>
                    <a:pt x="455" y="11723"/>
                    <a:pt x="455" y="11848"/>
                  </a:cubicBezTo>
                  <a:cubicBezTo>
                    <a:pt x="455" y="12052"/>
                    <a:pt x="518" y="12240"/>
                    <a:pt x="643" y="12240"/>
                  </a:cubicBezTo>
                  <a:cubicBezTo>
                    <a:pt x="695" y="12240"/>
                    <a:pt x="740" y="12212"/>
                    <a:pt x="802" y="12212"/>
                  </a:cubicBezTo>
                  <a:cubicBezTo>
                    <a:pt x="833" y="12212"/>
                    <a:pt x="868" y="12219"/>
                    <a:pt x="909" y="12240"/>
                  </a:cubicBezTo>
                  <a:cubicBezTo>
                    <a:pt x="1113" y="12303"/>
                    <a:pt x="1035" y="12365"/>
                    <a:pt x="1176" y="12444"/>
                  </a:cubicBezTo>
                  <a:cubicBezTo>
                    <a:pt x="1239" y="12507"/>
                    <a:pt x="1364" y="12507"/>
                    <a:pt x="1630" y="12569"/>
                  </a:cubicBezTo>
                  <a:cubicBezTo>
                    <a:pt x="1897" y="12632"/>
                    <a:pt x="1819" y="12695"/>
                    <a:pt x="1897" y="12757"/>
                  </a:cubicBezTo>
                  <a:cubicBezTo>
                    <a:pt x="1960" y="12757"/>
                    <a:pt x="1960" y="12695"/>
                    <a:pt x="2022" y="12695"/>
                  </a:cubicBezTo>
                  <a:cubicBezTo>
                    <a:pt x="2031" y="12686"/>
                    <a:pt x="2046" y="12683"/>
                    <a:pt x="2068" y="12683"/>
                  </a:cubicBezTo>
                  <a:cubicBezTo>
                    <a:pt x="2209" y="12683"/>
                    <a:pt x="2586" y="12844"/>
                    <a:pt x="2477" y="12898"/>
                  </a:cubicBezTo>
                  <a:lnTo>
                    <a:pt x="2148" y="12898"/>
                  </a:lnTo>
                  <a:cubicBezTo>
                    <a:pt x="2085" y="12961"/>
                    <a:pt x="2085" y="13086"/>
                    <a:pt x="1819" y="13086"/>
                  </a:cubicBezTo>
                  <a:cubicBezTo>
                    <a:pt x="1568" y="13086"/>
                    <a:pt x="1364" y="13024"/>
                    <a:pt x="1239" y="13024"/>
                  </a:cubicBezTo>
                  <a:cubicBezTo>
                    <a:pt x="1035" y="13024"/>
                    <a:pt x="909" y="13024"/>
                    <a:pt x="784" y="13086"/>
                  </a:cubicBezTo>
                  <a:cubicBezTo>
                    <a:pt x="752" y="13101"/>
                    <a:pt x="721" y="13105"/>
                    <a:pt x="691" y="13105"/>
                  </a:cubicBezTo>
                  <a:cubicBezTo>
                    <a:pt x="638" y="13105"/>
                    <a:pt x="589" y="13091"/>
                    <a:pt x="548" y="13091"/>
                  </a:cubicBezTo>
                  <a:cubicBezTo>
                    <a:pt x="510" y="13091"/>
                    <a:pt x="478" y="13103"/>
                    <a:pt x="455" y="13149"/>
                  </a:cubicBezTo>
                  <a:cubicBezTo>
                    <a:pt x="455" y="13228"/>
                    <a:pt x="518" y="13353"/>
                    <a:pt x="455" y="13416"/>
                  </a:cubicBezTo>
                  <a:cubicBezTo>
                    <a:pt x="392" y="13478"/>
                    <a:pt x="63" y="13478"/>
                    <a:pt x="63" y="13541"/>
                  </a:cubicBezTo>
                  <a:cubicBezTo>
                    <a:pt x="0" y="13619"/>
                    <a:pt x="63" y="13745"/>
                    <a:pt x="126" y="13745"/>
                  </a:cubicBezTo>
                  <a:cubicBezTo>
                    <a:pt x="188" y="13808"/>
                    <a:pt x="63" y="13933"/>
                    <a:pt x="63" y="14074"/>
                  </a:cubicBezTo>
                  <a:cubicBezTo>
                    <a:pt x="63" y="14118"/>
                    <a:pt x="94" y="14163"/>
                    <a:pt x="135" y="14163"/>
                  </a:cubicBezTo>
                  <a:cubicBezTo>
                    <a:pt x="152" y="14163"/>
                    <a:pt x="170" y="14155"/>
                    <a:pt x="188" y="14137"/>
                  </a:cubicBezTo>
                  <a:cubicBezTo>
                    <a:pt x="295" y="14090"/>
                    <a:pt x="392" y="13963"/>
                    <a:pt x="460" y="13963"/>
                  </a:cubicBezTo>
                  <a:cubicBezTo>
                    <a:pt x="483" y="13963"/>
                    <a:pt x="502" y="13976"/>
                    <a:pt x="518" y="14011"/>
                  </a:cubicBezTo>
                  <a:cubicBezTo>
                    <a:pt x="518" y="14199"/>
                    <a:pt x="580" y="14403"/>
                    <a:pt x="643" y="14403"/>
                  </a:cubicBezTo>
                  <a:cubicBezTo>
                    <a:pt x="784" y="14466"/>
                    <a:pt x="1630" y="14466"/>
                    <a:pt x="1897" y="14466"/>
                  </a:cubicBezTo>
                  <a:cubicBezTo>
                    <a:pt x="2069" y="14423"/>
                    <a:pt x="2249" y="14343"/>
                    <a:pt x="2365" y="14343"/>
                  </a:cubicBezTo>
                  <a:cubicBezTo>
                    <a:pt x="2418" y="14343"/>
                    <a:pt x="2457" y="14359"/>
                    <a:pt x="2477" y="14403"/>
                  </a:cubicBezTo>
                  <a:cubicBezTo>
                    <a:pt x="2540" y="14466"/>
                    <a:pt x="2681" y="14591"/>
                    <a:pt x="2477" y="14591"/>
                  </a:cubicBezTo>
                  <a:cubicBezTo>
                    <a:pt x="2289" y="14591"/>
                    <a:pt x="2148" y="14591"/>
                    <a:pt x="2022" y="14654"/>
                  </a:cubicBezTo>
                  <a:cubicBezTo>
                    <a:pt x="1920" y="14769"/>
                    <a:pt x="1849" y="14874"/>
                    <a:pt x="1723" y="14874"/>
                  </a:cubicBezTo>
                  <a:cubicBezTo>
                    <a:pt x="1695" y="14874"/>
                    <a:pt x="1665" y="14869"/>
                    <a:pt x="1630" y="14858"/>
                  </a:cubicBezTo>
                  <a:cubicBezTo>
                    <a:pt x="1490" y="14815"/>
                    <a:pt x="1387" y="14734"/>
                    <a:pt x="1296" y="14734"/>
                  </a:cubicBezTo>
                  <a:cubicBezTo>
                    <a:pt x="1254" y="14734"/>
                    <a:pt x="1215" y="14751"/>
                    <a:pt x="1176" y="14795"/>
                  </a:cubicBezTo>
                  <a:cubicBezTo>
                    <a:pt x="1113" y="14920"/>
                    <a:pt x="972" y="14920"/>
                    <a:pt x="847" y="14920"/>
                  </a:cubicBezTo>
                  <a:cubicBezTo>
                    <a:pt x="763" y="14920"/>
                    <a:pt x="645" y="14893"/>
                    <a:pt x="575" y="14893"/>
                  </a:cubicBezTo>
                  <a:cubicBezTo>
                    <a:pt x="540" y="14893"/>
                    <a:pt x="518" y="14899"/>
                    <a:pt x="518" y="14920"/>
                  </a:cubicBezTo>
                  <a:cubicBezTo>
                    <a:pt x="455" y="15046"/>
                    <a:pt x="455" y="15046"/>
                    <a:pt x="329" y="15046"/>
                  </a:cubicBezTo>
                  <a:cubicBezTo>
                    <a:pt x="290" y="15046"/>
                    <a:pt x="224" y="15030"/>
                    <a:pt x="175" y="15030"/>
                  </a:cubicBezTo>
                  <a:cubicBezTo>
                    <a:pt x="126" y="15030"/>
                    <a:pt x="94" y="15046"/>
                    <a:pt x="126" y="15108"/>
                  </a:cubicBezTo>
                  <a:cubicBezTo>
                    <a:pt x="126" y="15187"/>
                    <a:pt x="329" y="15312"/>
                    <a:pt x="518" y="15312"/>
                  </a:cubicBezTo>
                  <a:cubicBezTo>
                    <a:pt x="721" y="15375"/>
                    <a:pt x="721" y="15375"/>
                    <a:pt x="909" y="15375"/>
                  </a:cubicBezTo>
                  <a:cubicBezTo>
                    <a:pt x="951" y="15354"/>
                    <a:pt x="1023" y="15347"/>
                    <a:pt x="1104" y="15347"/>
                  </a:cubicBezTo>
                  <a:cubicBezTo>
                    <a:pt x="1268" y="15347"/>
                    <a:pt x="1474" y="15375"/>
                    <a:pt x="1568" y="15375"/>
                  </a:cubicBezTo>
                  <a:lnTo>
                    <a:pt x="1960" y="15375"/>
                  </a:lnTo>
                  <a:cubicBezTo>
                    <a:pt x="1996" y="15393"/>
                    <a:pt x="2033" y="15401"/>
                    <a:pt x="2069" y="15401"/>
                  </a:cubicBezTo>
                  <a:cubicBezTo>
                    <a:pt x="2154" y="15401"/>
                    <a:pt x="2233" y="15357"/>
                    <a:pt x="2289" y="15312"/>
                  </a:cubicBezTo>
                  <a:cubicBezTo>
                    <a:pt x="2307" y="15294"/>
                    <a:pt x="2331" y="15286"/>
                    <a:pt x="2357" y="15286"/>
                  </a:cubicBezTo>
                  <a:cubicBezTo>
                    <a:pt x="2420" y="15286"/>
                    <a:pt x="2495" y="15331"/>
                    <a:pt x="2540" y="15375"/>
                  </a:cubicBezTo>
                  <a:cubicBezTo>
                    <a:pt x="2602" y="15438"/>
                    <a:pt x="2806" y="15579"/>
                    <a:pt x="2602" y="15641"/>
                  </a:cubicBezTo>
                  <a:cubicBezTo>
                    <a:pt x="2477" y="15641"/>
                    <a:pt x="2148" y="15704"/>
                    <a:pt x="1819" y="15704"/>
                  </a:cubicBezTo>
                  <a:cubicBezTo>
                    <a:pt x="1759" y="15692"/>
                    <a:pt x="1696" y="15687"/>
                    <a:pt x="1634" y="15687"/>
                  </a:cubicBezTo>
                  <a:cubicBezTo>
                    <a:pt x="1370" y="15687"/>
                    <a:pt x="1113" y="15779"/>
                    <a:pt x="1113" y="15829"/>
                  </a:cubicBezTo>
                  <a:cubicBezTo>
                    <a:pt x="1035" y="15892"/>
                    <a:pt x="1035" y="15971"/>
                    <a:pt x="1176" y="15971"/>
                  </a:cubicBezTo>
                  <a:lnTo>
                    <a:pt x="1960" y="15971"/>
                  </a:lnTo>
                  <a:cubicBezTo>
                    <a:pt x="2022" y="15971"/>
                    <a:pt x="2085" y="16033"/>
                    <a:pt x="1897" y="16096"/>
                  </a:cubicBezTo>
                  <a:cubicBezTo>
                    <a:pt x="1693" y="16096"/>
                    <a:pt x="1568" y="16284"/>
                    <a:pt x="1427" y="16362"/>
                  </a:cubicBezTo>
                  <a:lnTo>
                    <a:pt x="1113" y="16362"/>
                  </a:lnTo>
                  <a:cubicBezTo>
                    <a:pt x="1035" y="16362"/>
                    <a:pt x="784" y="16425"/>
                    <a:pt x="847" y="16551"/>
                  </a:cubicBezTo>
                  <a:cubicBezTo>
                    <a:pt x="909" y="16613"/>
                    <a:pt x="1113" y="16676"/>
                    <a:pt x="1239" y="16676"/>
                  </a:cubicBezTo>
                  <a:cubicBezTo>
                    <a:pt x="1301" y="16613"/>
                    <a:pt x="1505" y="16488"/>
                    <a:pt x="1630" y="16488"/>
                  </a:cubicBezTo>
                  <a:cubicBezTo>
                    <a:pt x="1819" y="16488"/>
                    <a:pt x="2289" y="16488"/>
                    <a:pt x="2289" y="16551"/>
                  </a:cubicBezTo>
                  <a:cubicBezTo>
                    <a:pt x="2289" y="16613"/>
                    <a:pt x="2210" y="16754"/>
                    <a:pt x="2289" y="16754"/>
                  </a:cubicBezTo>
                  <a:cubicBezTo>
                    <a:pt x="2414" y="16754"/>
                    <a:pt x="2414" y="16880"/>
                    <a:pt x="2477" y="16942"/>
                  </a:cubicBezTo>
                  <a:cubicBezTo>
                    <a:pt x="2540" y="17005"/>
                    <a:pt x="2540" y="17068"/>
                    <a:pt x="2806" y="17068"/>
                  </a:cubicBezTo>
                  <a:cubicBezTo>
                    <a:pt x="3072" y="17068"/>
                    <a:pt x="3198" y="16942"/>
                    <a:pt x="3323" y="16880"/>
                  </a:cubicBezTo>
                  <a:cubicBezTo>
                    <a:pt x="3394" y="16880"/>
                    <a:pt x="3460" y="16864"/>
                    <a:pt x="3517" y="16864"/>
                  </a:cubicBezTo>
                  <a:cubicBezTo>
                    <a:pt x="3574" y="16864"/>
                    <a:pt x="3621" y="16880"/>
                    <a:pt x="3652" y="16942"/>
                  </a:cubicBezTo>
                  <a:cubicBezTo>
                    <a:pt x="3697" y="16987"/>
                    <a:pt x="3843" y="17031"/>
                    <a:pt x="3947" y="17031"/>
                  </a:cubicBezTo>
                  <a:cubicBezTo>
                    <a:pt x="3990" y="17031"/>
                    <a:pt x="4026" y="17023"/>
                    <a:pt x="4044" y="17005"/>
                  </a:cubicBezTo>
                  <a:cubicBezTo>
                    <a:pt x="4107" y="16942"/>
                    <a:pt x="4044" y="16817"/>
                    <a:pt x="4170" y="16817"/>
                  </a:cubicBezTo>
                  <a:cubicBezTo>
                    <a:pt x="4311" y="16880"/>
                    <a:pt x="4499" y="17146"/>
                    <a:pt x="4562" y="17146"/>
                  </a:cubicBezTo>
                  <a:cubicBezTo>
                    <a:pt x="4598" y="17146"/>
                    <a:pt x="4673" y="17160"/>
                    <a:pt x="4743" y="17160"/>
                  </a:cubicBezTo>
                  <a:cubicBezTo>
                    <a:pt x="4820" y="17160"/>
                    <a:pt x="4891" y="17142"/>
                    <a:pt x="4891" y="17068"/>
                  </a:cubicBezTo>
                  <a:cubicBezTo>
                    <a:pt x="4891" y="17014"/>
                    <a:pt x="4844" y="16867"/>
                    <a:pt x="4911" y="16867"/>
                  </a:cubicBezTo>
                  <a:cubicBezTo>
                    <a:pt x="4922" y="16867"/>
                    <a:pt x="4936" y="16871"/>
                    <a:pt x="4953" y="16880"/>
                  </a:cubicBezTo>
                  <a:cubicBezTo>
                    <a:pt x="5094" y="16880"/>
                    <a:pt x="5157" y="17005"/>
                    <a:pt x="5157" y="17068"/>
                  </a:cubicBezTo>
                  <a:cubicBezTo>
                    <a:pt x="5201" y="17122"/>
                    <a:pt x="5244" y="17199"/>
                    <a:pt x="5288" y="17199"/>
                  </a:cubicBezTo>
                  <a:cubicBezTo>
                    <a:pt x="5307" y="17199"/>
                    <a:pt x="5326" y="17184"/>
                    <a:pt x="5345" y="17146"/>
                  </a:cubicBezTo>
                  <a:cubicBezTo>
                    <a:pt x="5345" y="17068"/>
                    <a:pt x="5345" y="16880"/>
                    <a:pt x="5549" y="16880"/>
                  </a:cubicBezTo>
                  <a:cubicBezTo>
                    <a:pt x="5633" y="16880"/>
                    <a:pt x="5863" y="16935"/>
                    <a:pt x="6006" y="16935"/>
                  </a:cubicBezTo>
                  <a:cubicBezTo>
                    <a:pt x="6078" y="16935"/>
                    <a:pt x="6129" y="16921"/>
                    <a:pt x="6129" y="16880"/>
                  </a:cubicBezTo>
                  <a:cubicBezTo>
                    <a:pt x="6207" y="16817"/>
                    <a:pt x="6270" y="16362"/>
                    <a:pt x="6270" y="16362"/>
                  </a:cubicBezTo>
                  <a:cubicBezTo>
                    <a:pt x="6207" y="16362"/>
                    <a:pt x="6129" y="16221"/>
                    <a:pt x="6129" y="16159"/>
                  </a:cubicBezTo>
                  <a:cubicBezTo>
                    <a:pt x="6066" y="16096"/>
                    <a:pt x="5941" y="16033"/>
                    <a:pt x="6004" y="15971"/>
                  </a:cubicBezTo>
                  <a:cubicBezTo>
                    <a:pt x="6004" y="15947"/>
                    <a:pt x="6027" y="15938"/>
                    <a:pt x="6061" y="15938"/>
                  </a:cubicBezTo>
                  <a:cubicBezTo>
                    <a:pt x="6139" y="15938"/>
                    <a:pt x="6270" y="15989"/>
                    <a:pt x="6270" y="16033"/>
                  </a:cubicBezTo>
                  <a:cubicBezTo>
                    <a:pt x="6333" y="16096"/>
                    <a:pt x="6333" y="16221"/>
                    <a:pt x="6395" y="16284"/>
                  </a:cubicBezTo>
                  <a:cubicBezTo>
                    <a:pt x="6395" y="16302"/>
                    <a:pt x="6402" y="16308"/>
                    <a:pt x="6414" y="16308"/>
                  </a:cubicBezTo>
                  <a:cubicBezTo>
                    <a:pt x="6444" y="16308"/>
                    <a:pt x="6507" y="16267"/>
                    <a:pt x="6583" y="16267"/>
                  </a:cubicBezTo>
                  <a:cubicBezTo>
                    <a:pt x="6608" y="16267"/>
                    <a:pt x="6635" y="16272"/>
                    <a:pt x="6662" y="16284"/>
                  </a:cubicBezTo>
                  <a:cubicBezTo>
                    <a:pt x="6725" y="16425"/>
                    <a:pt x="6850" y="16488"/>
                    <a:pt x="6725" y="16488"/>
                  </a:cubicBezTo>
                  <a:cubicBezTo>
                    <a:pt x="6599" y="16551"/>
                    <a:pt x="6395" y="16488"/>
                    <a:pt x="6458" y="16613"/>
                  </a:cubicBezTo>
                  <a:cubicBezTo>
                    <a:pt x="6599" y="16754"/>
                    <a:pt x="6662" y="16817"/>
                    <a:pt x="6787" y="16880"/>
                  </a:cubicBezTo>
                  <a:cubicBezTo>
                    <a:pt x="6892" y="16880"/>
                    <a:pt x="7097" y="16736"/>
                    <a:pt x="7197" y="16736"/>
                  </a:cubicBezTo>
                  <a:cubicBezTo>
                    <a:pt x="7216" y="16736"/>
                    <a:pt x="7232" y="16742"/>
                    <a:pt x="7242" y="16754"/>
                  </a:cubicBezTo>
                  <a:cubicBezTo>
                    <a:pt x="7356" y="16805"/>
                    <a:pt x="7378" y="16897"/>
                    <a:pt x="7448" y="16897"/>
                  </a:cubicBezTo>
                  <a:cubicBezTo>
                    <a:pt x="7465" y="16897"/>
                    <a:pt x="7484" y="16892"/>
                    <a:pt x="7508" y="16880"/>
                  </a:cubicBezTo>
                  <a:cubicBezTo>
                    <a:pt x="7634" y="16754"/>
                    <a:pt x="7571" y="16676"/>
                    <a:pt x="7634" y="16613"/>
                  </a:cubicBezTo>
                  <a:lnTo>
                    <a:pt x="8167" y="16613"/>
                  </a:lnTo>
                  <a:cubicBezTo>
                    <a:pt x="8211" y="16657"/>
                    <a:pt x="8224" y="16709"/>
                    <a:pt x="8271" y="16709"/>
                  </a:cubicBezTo>
                  <a:cubicBezTo>
                    <a:pt x="8291" y="16709"/>
                    <a:pt x="8317" y="16699"/>
                    <a:pt x="8355" y="16676"/>
                  </a:cubicBezTo>
                  <a:cubicBezTo>
                    <a:pt x="8423" y="16655"/>
                    <a:pt x="8482" y="16648"/>
                    <a:pt x="8533" y="16648"/>
                  </a:cubicBezTo>
                  <a:cubicBezTo>
                    <a:pt x="8635" y="16648"/>
                    <a:pt x="8705" y="16676"/>
                    <a:pt x="8747" y="16676"/>
                  </a:cubicBezTo>
                  <a:cubicBezTo>
                    <a:pt x="8872" y="16676"/>
                    <a:pt x="9013" y="16551"/>
                    <a:pt x="9013" y="16488"/>
                  </a:cubicBezTo>
                  <a:cubicBezTo>
                    <a:pt x="8950" y="16362"/>
                    <a:pt x="8809" y="16284"/>
                    <a:pt x="8809" y="16159"/>
                  </a:cubicBezTo>
                  <a:cubicBezTo>
                    <a:pt x="8809" y="16108"/>
                    <a:pt x="8850" y="16016"/>
                    <a:pt x="8907" y="16016"/>
                  </a:cubicBezTo>
                  <a:cubicBezTo>
                    <a:pt x="8921" y="16016"/>
                    <a:pt x="8935" y="16021"/>
                    <a:pt x="8950" y="16033"/>
                  </a:cubicBezTo>
                  <a:cubicBezTo>
                    <a:pt x="9013" y="16096"/>
                    <a:pt x="9076" y="16284"/>
                    <a:pt x="9201" y="16284"/>
                  </a:cubicBezTo>
                  <a:cubicBezTo>
                    <a:pt x="9342" y="16221"/>
                    <a:pt x="9342" y="16221"/>
                    <a:pt x="9468" y="16221"/>
                  </a:cubicBezTo>
                  <a:cubicBezTo>
                    <a:pt x="9593" y="16221"/>
                    <a:pt x="9797" y="16284"/>
                    <a:pt x="9985" y="16362"/>
                  </a:cubicBezTo>
                  <a:lnTo>
                    <a:pt x="10377" y="16362"/>
                  </a:lnTo>
                  <a:cubicBezTo>
                    <a:pt x="10518" y="16362"/>
                    <a:pt x="10643" y="16362"/>
                    <a:pt x="10518" y="16425"/>
                  </a:cubicBezTo>
                  <a:cubicBezTo>
                    <a:pt x="10439" y="16488"/>
                    <a:pt x="10314" y="16551"/>
                    <a:pt x="10439" y="16613"/>
                  </a:cubicBezTo>
                  <a:cubicBezTo>
                    <a:pt x="10510" y="16613"/>
                    <a:pt x="10608" y="16629"/>
                    <a:pt x="10698" y="16629"/>
                  </a:cubicBezTo>
                  <a:cubicBezTo>
                    <a:pt x="10788" y="16629"/>
                    <a:pt x="10870" y="16613"/>
                    <a:pt x="10910" y="16551"/>
                  </a:cubicBezTo>
                  <a:cubicBezTo>
                    <a:pt x="10910" y="16488"/>
                    <a:pt x="10910" y="16284"/>
                    <a:pt x="10972" y="16284"/>
                  </a:cubicBezTo>
                  <a:cubicBezTo>
                    <a:pt x="11008" y="16266"/>
                    <a:pt x="11044" y="16258"/>
                    <a:pt x="11077" y="16258"/>
                  </a:cubicBezTo>
                  <a:cubicBezTo>
                    <a:pt x="11159" y="16258"/>
                    <a:pt x="11223" y="16306"/>
                    <a:pt x="11223" y="16362"/>
                  </a:cubicBezTo>
                  <a:cubicBezTo>
                    <a:pt x="11223" y="16425"/>
                    <a:pt x="11098" y="16613"/>
                    <a:pt x="11035" y="16676"/>
                  </a:cubicBezTo>
                  <a:cubicBezTo>
                    <a:pt x="11035" y="16739"/>
                    <a:pt x="10953" y="16834"/>
                    <a:pt x="10988" y="16834"/>
                  </a:cubicBezTo>
                  <a:cubicBezTo>
                    <a:pt x="10997" y="16834"/>
                    <a:pt x="11011" y="16829"/>
                    <a:pt x="11035" y="16817"/>
                  </a:cubicBezTo>
                  <a:cubicBezTo>
                    <a:pt x="11223" y="16754"/>
                    <a:pt x="11427" y="16754"/>
                    <a:pt x="11427" y="16613"/>
                  </a:cubicBezTo>
                  <a:cubicBezTo>
                    <a:pt x="11490" y="16551"/>
                    <a:pt x="11490" y="16362"/>
                    <a:pt x="11552" y="16362"/>
                  </a:cubicBezTo>
                  <a:cubicBezTo>
                    <a:pt x="11693" y="16362"/>
                    <a:pt x="11881" y="16362"/>
                    <a:pt x="11819" y="16425"/>
                  </a:cubicBezTo>
                  <a:cubicBezTo>
                    <a:pt x="11756" y="16488"/>
                    <a:pt x="11552" y="16488"/>
                    <a:pt x="11693" y="16551"/>
                  </a:cubicBezTo>
                  <a:cubicBezTo>
                    <a:pt x="11881" y="16676"/>
                    <a:pt x="12007" y="16613"/>
                    <a:pt x="12085" y="16754"/>
                  </a:cubicBezTo>
                  <a:cubicBezTo>
                    <a:pt x="12148" y="16817"/>
                    <a:pt x="12085" y="16880"/>
                    <a:pt x="12148" y="16942"/>
                  </a:cubicBezTo>
                  <a:cubicBezTo>
                    <a:pt x="12211" y="16974"/>
                    <a:pt x="12258" y="16974"/>
                    <a:pt x="12297" y="16974"/>
                  </a:cubicBezTo>
                  <a:cubicBezTo>
                    <a:pt x="12336" y="16974"/>
                    <a:pt x="12367" y="16974"/>
                    <a:pt x="12399" y="17005"/>
                  </a:cubicBezTo>
                  <a:cubicBezTo>
                    <a:pt x="12540" y="17068"/>
                    <a:pt x="12540" y="17146"/>
                    <a:pt x="12665" y="17146"/>
                  </a:cubicBezTo>
                  <a:cubicBezTo>
                    <a:pt x="12754" y="17190"/>
                    <a:pt x="12850" y="17235"/>
                    <a:pt x="12921" y="17235"/>
                  </a:cubicBezTo>
                  <a:cubicBezTo>
                    <a:pt x="12951" y="17235"/>
                    <a:pt x="12976" y="17227"/>
                    <a:pt x="12994" y="17209"/>
                  </a:cubicBezTo>
                  <a:cubicBezTo>
                    <a:pt x="13057" y="17146"/>
                    <a:pt x="13057" y="17209"/>
                    <a:pt x="13057" y="17005"/>
                  </a:cubicBezTo>
                  <a:cubicBezTo>
                    <a:pt x="13057" y="16880"/>
                    <a:pt x="12994" y="16676"/>
                    <a:pt x="13057" y="16613"/>
                  </a:cubicBezTo>
                  <a:cubicBezTo>
                    <a:pt x="13057" y="16551"/>
                    <a:pt x="12994" y="16551"/>
                    <a:pt x="12932" y="16425"/>
                  </a:cubicBezTo>
                  <a:cubicBezTo>
                    <a:pt x="12932" y="16362"/>
                    <a:pt x="12791" y="16159"/>
                    <a:pt x="12869" y="16159"/>
                  </a:cubicBezTo>
                  <a:cubicBezTo>
                    <a:pt x="12994" y="16159"/>
                    <a:pt x="13057" y="16284"/>
                    <a:pt x="13120" y="16284"/>
                  </a:cubicBezTo>
                  <a:cubicBezTo>
                    <a:pt x="13200" y="16329"/>
                    <a:pt x="13255" y="16368"/>
                    <a:pt x="13298" y="16368"/>
                  </a:cubicBezTo>
                  <a:cubicBezTo>
                    <a:pt x="13332" y="16368"/>
                    <a:pt x="13359" y="16345"/>
                    <a:pt x="13386" y="16284"/>
                  </a:cubicBezTo>
                  <a:cubicBezTo>
                    <a:pt x="13386" y="16159"/>
                    <a:pt x="13323" y="16096"/>
                    <a:pt x="13512" y="15971"/>
                  </a:cubicBezTo>
                  <a:cubicBezTo>
                    <a:pt x="13715" y="15892"/>
                    <a:pt x="13966" y="15767"/>
                    <a:pt x="14044" y="15641"/>
                  </a:cubicBezTo>
                  <a:cubicBezTo>
                    <a:pt x="14107" y="15438"/>
                    <a:pt x="13966" y="15187"/>
                    <a:pt x="14107" y="15108"/>
                  </a:cubicBezTo>
                  <a:cubicBezTo>
                    <a:pt x="14170" y="14983"/>
                    <a:pt x="14499" y="14858"/>
                    <a:pt x="14562" y="14654"/>
                  </a:cubicBezTo>
                  <a:cubicBezTo>
                    <a:pt x="14624" y="14466"/>
                    <a:pt x="14562" y="14403"/>
                    <a:pt x="14687" y="14262"/>
                  </a:cubicBezTo>
                  <a:cubicBezTo>
                    <a:pt x="14750" y="14199"/>
                    <a:pt x="15283" y="13808"/>
                    <a:pt x="15283" y="13682"/>
                  </a:cubicBezTo>
                  <a:cubicBezTo>
                    <a:pt x="15283" y="13619"/>
                    <a:pt x="15220" y="13228"/>
                    <a:pt x="15345" y="13086"/>
                  </a:cubicBezTo>
                  <a:cubicBezTo>
                    <a:pt x="15471" y="13024"/>
                    <a:pt x="15534" y="12836"/>
                    <a:pt x="15471" y="12695"/>
                  </a:cubicBezTo>
                  <a:lnTo>
                    <a:pt x="15471" y="12177"/>
                  </a:lnTo>
                  <a:cubicBezTo>
                    <a:pt x="15534" y="12052"/>
                    <a:pt x="15534" y="11911"/>
                    <a:pt x="15408" y="11786"/>
                  </a:cubicBezTo>
                  <a:cubicBezTo>
                    <a:pt x="15283" y="11660"/>
                    <a:pt x="15345" y="11394"/>
                    <a:pt x="15471" y="11394"/>
                  </a:cubicBezTo>
                  <a:cubicBezTo>
                    <a:pt x="15612" y="11394"/>
                    <a:pt x="15675" y="11723"/>
                    <a:pt x="15800" y="11723"/>
                  </a:cubicBezTo>
                  <a:cubicBezTo>
                    <a:pt x="15925" y="11660"/>
                    <a:pt x="15925" y="11660"/>
                    <a:pt x="15925" y="11582"/>
                  </a:cubicBezTo>
                  <a:cubicBezTo>
                    <a:pt x="15925" y="11519"/>
                    <a:pt x="15800" y="11394"/>
                    <a:pt x="15737" y="11268"/>
                  </a:cubicBezTo>
                  <a:cubicBezTo>
                    <a:pt x="15737" y="11190"/>
                    <a:pt x="15737" y="10876"/>
                    <a:pt x="15863" y="10798"/>
                  </a:cubicBezTo>
                  <a:cubicBezTo>
                    <a:pt x="15925" y="10735"/>
                    <a:pt x="16129" y="10735"/>
                    <a:pt x="16129" y="10610"/>
                  </a:cubicBezTo>
                  <a:cubicBezTo>
                    <a:pt x="16129" y="10485"/>
                    <a:pt x="16004" y="10281"/>
                    <a:pt x="16004" y="10155"/>
                  </a:cubicBezTo>
                  <a:cubicBezTo>
                    <a:pt x="15925" y="9952"/>
                    <a:pt x="16004" y="9701"/>
                    <a:pt x="16066" y="9560"/>
                  </a:cubicBezTo>
                  <a:cubicBezTo>
                    <a:pt x="16129" y="9434"/>
                    <a:pt x="16192" y="9372"/>
                    <a:pt x="16192" y="9231"/>
                  </a:cubicBezTo>
                  <a:cubicBezTo>
                    <a:pt x="16192" y="9105"/>
                    <a:pt x="16192" y="9043"/>
                    <a:pt x="16255" y="8917"/>
                  </a:cubicBezTo>
                  <a:cubicBezTo>
                    <a:pt x="16317" y="8776"/>
                    <a:pt x="16255" y="8588"/>
                    <a:pt x="16255" y="8447"/>
                  </a:cubicBezTo>
                  <a:cubicBezTo>
                    <a:pt x="16255" y="8311"/>
                    <a:pt x="16255" y="8208"/>
                    <a:pt x="16307" y="8208"/>
                  </a:cubicBezTo>
                  <a:cubicBezTo>
                    <a:pt x="16328" y="8208"/>
                    <a:pt x="16356" y="8224"/>
                    <a:pt x="16396" y="8259"/>
                  </a:cubicBezTo>
                  <a:cubicBezTo>
                    <a:pt x="16560" y="8368"/>
                    <a:pt x="16581" y="8537"/>
                    <a:pt x="16666" y="8537"/>
                  </a:cubicBezTo>
                  <a:cubicBezTo>
                    <a:pt x="16679" y="8537"/>
                    <a:pt x="16693" y="8533"/>
                    <a:pt x="16709" y="8525"/>
                  </a:cubicBezTo>
                  <a:cubicBezTo>
                    <a:pt x="16850" y="8384"/>
                    <a:pt x="16913" y="8259"/>
                    <a:pt x="16850" y="8133"/>
                  </a:cubicBezTo>
                  <a:cubicBezTo>
                    <a:pt x="16787" y="7992"/>
                    <a:pt x="16584" y="7804"/>
                    <a:pt x="16646" y="7663"/>
                  </a:cubicBezTo>
                  <a:cubicBezTo>
                    <a:pt x="16584" y="7600"/>
                    <a:pt x="16584" y="7538"/>
                    <a:pt x="16521" y="7538"/>
                  </a:cubicBezTo>
                  <a:lnTo>
                    <a:pt x="16317" y="7538"/>
                  </a:lnTo>
                  <a:cubicBezTo>
                    <a:pt x="16192" y="7538"/>
                    <a:pt x="15925" y="7742"/>
                    <a:pt x="15737" y="7867"/>
                  </a:cubicBezTo>
                  <a:cubicBezTo>
                    <a:pt x="15690" y="7896"/>
                    <a:pt x="15654" y="7908"/>
                    <a:pt x="15626" y="7908"/>
                  </a:cubicBezTo>
                  <a:cubicBezTo>
                    <a:pt x="15530" y="7908"/>
                    <a:pt x="15519" y="7772"/>
                    <a:pt x="15471" y="7663"/>
                  </a:cubicBezTo>
                  <a:cubicBezTo>
                    <a:pt x="15408" y="7600"/>
                    <a:pt x="15534" y="7412"/>
                    <a:pt x="15534" y="7209"/>
                  </a:cubicBezTo>
                  <a:cubicBezTo>
                    <a:pt x="15534" y="7083"/>
                    <a:pt x="15283" y="6817"/>
                    <a:pt x="15142" y="6629"/>
                  </a:cubicBezTo>
                  <a:cubicBezTo>
                    <a:pt x="15079" y="6425"/>
                    <a:pt x="15142" y="6300"/>
                    <a:pt x="15283" y="6033"/>
                  </a:cubicBezTo>
                  <a:cubicBezTo>
                    <a:pt x="15345" y="5782"/>
                    <a:pt x="15283" y="5578"/>
                    <a:pt x="15142" y="5390"/>
                  </a:cubicBezTo>
                  <a:cubicBezTo>
                    <a:pt x="15118" y="5288"/>
                    <a:pt x="15045" y="5253"/>
                    <a:pt x="14957" y="5253"/>
                  </a:cubicBezTo>
                  <a:cubicBezTo>
                    <a:pt x="14817" y="5253"/>
                    <a:pt x="14639" y="5342"/>
                    <a:pt x="14562" y="5390"/>
                  </a:cubicBezTo>
                  <a:cubicBezTo>
                    <a:pt x="14358" y="5453"/>
                    <a:pt x="14436" y="5782"/>
                    <a:pt x="14436" y="5970"/>
                  </a:cubicBezTo>
                  <a:cubicBezTo>
                    <a:pt x="14436" y="6174"/>
                    <a:pt x="14233" y="6237"/>
                    <a:pt x="14044" y="6300"/>
                  </a:cubicBezTo>
                  <a:cubicBezTo>
                    <a:pt x="13962" y="6373"/>
                    <a:pt x="13863" y="6403"/>
                    <a:pt x="13742" y="6403"/>
                  </a:cubicBezTo>
                  <a:cubicBezTo>
                    <a:pt x="13656" y="6403"/>
                    <a:pt x="13559" y="6388"/>
                    <a:pt x="13449" y="6362"/>
                  </a:cubicBezTo>
                  <a:cubicBezTo>
                    <a:pt x="13120" y="6362"/>
                    <a:pt x="13057" y="6237"/>
                    <a:pt x="12994" y="6096"/>
                  </a:cubicBezTo>
                  <a:cubicBezTo>
                    <a:pt x="12869" y="5908"/>
                    <a:pt x="12791" y="5908"/>
                    <a:pt x="12540" y="5845"/>
                  </a:cubicBezTo>
                  <a:cubicBezTo>
                    <a:pt x="12273" y="5782"/>
                    <a:pt x="12336" y="5704"/>
                    <a:pt x="12336" y="5453"/>
                  </a:cubicBezTo>
                  <a:cubicBezTo>
                    <a:pt x="12399" y="5187"/>
                    <a:pt x="12336" y="4795"/>
                    <a:pt x="12211" y="4607"/>
                  </a:cubicBezTo>
                  <a:cubicBezTo>
                    <a:pt x="12085" y="4403"/>
                    <a:pt x="12085" y="4011"/>
                    <a:pt x="12085" y="3823"/>
                  </a:cubicBezTo>
                  <a:cubicBezTo>
                    <a:pt x="12148" y="3682"/>
                    <a:pt x="12665" y="3557"/>
                    <a:pt x="12791" y="3557"/>
                  </a:cubicBezTo>
                  <a:cubicBezTo>
                    <a:pt x="12932" y="3494"/>
                    <a:pt x="13057" y="3494"/>
                    <a:pt x="12994" y="3353"/>
                  </a:cubicBezTo>
                  <a:cubicBezTo>
                    <a:pt x="12932" y="3290"/>
                    <a:pt x="12932" y="3102"/>
                    <a:pt x="12994" y="2961"/>
                  </a:cubicBezTo>
                  <a:cubicBezTo>
                    <a:pt x="13015" y="2898"/>
                    <a:pt x="13087" y="2877"/>
                    <a:pt x="13187" y="2877"/>
                  </a:cubicBezTo>
                  <a:cubicBezTo>
                    <a:pt x="13388" y="2877"/>
                    <a:pt x="13705" y="2961"/>
                    <a:pt x="13966" y="2961"/>
                  </a:cubicBezTo>
                  <a:cubicBezTo>
                    <a:pt x="14358" y="2961"/>
                    <a:pt x="15016" y="2114"/>
                    <a:pt x="15283" y="1926"/>
                  </a:cubicBezTo>
                  <a:cubicBezTo>
                    <a:pt x="15408" y="1864"/>
                    <a:pt x="15612" y="1785"/>
                    <a:pt x="15800" y="1785"/>
                  </a:cubicBezTo>
                  <a:cubicBezTo>
                    <a:pt x="15800" y="1723"/>
                    <a:pt x="15800" y="1723"/>
                    <a:pt x="15863" y="1660"/>
                  </a:cubicBezTo>
                  <a:cubicBezTo>
                    <a:pt x="16066" y="1597"/>
                    <a:pt x="16396" y="1472"/>
                    <a:pt x="16646" y="1393"/>
                  </a:cubicBezTo>
                  <a:cubicBezTo>
                    <a:pt x="16850" y="1331"/>
                    <a:pt x="17101" y="1393"/>
                    <a:pt x="16976" y="1205"/>
                  </a:cubicBezTo>
                  <a:cubicBezTo>
                    <a:pt x="16850" y="1002"/>
                    <a:pt x="16646" y="939"/>
                    <a:pt x="16646" y="751"/>
                  </a:cubicBezTo>
                  <a:cubicBezTo>
                    <a:pt x="16584" y="610"/>
                    <a:pt x="16850" y="547"/>
                    <a:pt x="16584" y="359"/>
                  </a:cubicBezTo>
                  <a:cubicBezTo>
                    <a:pt x="16360" y="241"/>
                    <a:pt x="16148" y="1"/>
                    <a:pt x="160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30;p93">
              <a:extLst>
                <a:ext uri="{FF2B5EF4-FFF2-40B4-BE49-F238E27FC236}">
                  <a16:creationId xmlns:a16="http://schemas.microsoft.com/office/drawing/2014/main" id="{A103776F-2C2F-2D7F-DCF2-006ADB1D3501}"/>
                </a:ext>
              </a:extLst>
            </p:cNvPr>
            <p:cNvSpPr/>
            <p:nvPr/>
          </p:nvSpPr>
          <p:spPr>
            <a:xfrm>
              <a:off x="1489000" y="2424300"/>
              <a:ext cx="29425" cy="28025"/>
            </a:xfrm>
            <a:custGeom>
              <a:avLst/>
              <a:gdLst/>
              <a:ahLst/>
              <a:cxnLst/>
              <a:rect l="l" t="t" r="r" b="b"/>
              <a:pathLst>
                <a:path w="1177" h="1121" extrusionOk="0">
                  <a:moveTo>
                    <a:pt x="330" y="0"/>
                  </a:moveTo>
                  <a:cubicBezTo>
                    <a:pt x="204" y="0"/>
                    <a:pt x="1" y="141"/>
                    <a:pt x="1" y="204"/>
                  </a:cubicBezTo>
                  <a:cubicBezTo>
                    <a:pt x="142" y="267"/>
                    <a:pt x="267" y="392"/>
                    <a:pt x="393" y="392"/>
                  </a:cubicBezTo>
                  <a:cubicBezTo>
                    <a:pt x="455" y="455"/>
                    <a:pt x="534" y="596"/>
                    <a:pt x="534" y="721"/>
                  </a:cubicBezTo>
                  <a:cubicBezTo>
                    <a:pt x="534" y="836"/>
                    <a:pt x="586" y="1121"/>
                    <a:pt x="643" y="1121"/>
                  </a:cubicBezTo>
                  <a:cubicBezTo>
                    <a:pt x="648" y="1121"/>
                    <a:pt x="654" y="1118"/>
                    <a:pt x="659" y="1113"/>
                  </a:cubicBezTo>
                  <a:cubicBezTo>
                    <a:pt x="784" y="1050"/>
                    <a:pt x="925" y="846"/>
                    <a:pt x="925" y="784"/>
                  </a:cubicBezTo>
                  <a:cubicBezTo>
                    <a:pt x="925" y="721"/>
                    <a:pt x="847" y="658"/>
                    <a:pt x="925" y="596"/>
                  </a:cubicBezTo>
                  <a:cubicBezTo>
                    <a:pt x="988" y="533"/>
                    <a:pt x="1176" y="392"/>
                    <a:pt x="1051" y="329"/>
                  </a:cubicBezTo>
                  <a:cubicBezTo>
                    <a:pt x="925" y="267"/>
                    <a:pt x="847" y="267"/>
                    <a:pt x="722" y="204"/>
                  </a:cubicBezTo>
                  <a:cubicBezTo>
                    <a:pt x="596" y="63"/>
                    <a:pt x="455" y="0"/>
                    <a:pt x="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1;p93">
              <a:extLst>
                <a:ext uri="{FF2B5EF4-FFF2-40B4-BE49-F238E27FC236}">
                  <a16:creationId xmlns:a16="http://schemas.microsoft.com/office/drawing/2014/main" id="{4AF3B6D4-10BE-A4D2-A54D-AA0BEAB88C0B}"/>
                </a:ext>
              </a:extLst>
            </p:cNvPr>
            <p:cNvSpPr/>
            <p:nvPr/>
          </p:nvSpPr>
          <p:spPr>
            <a:xfrm>
              <a:off x="1492525" y="2455250"/>
              <a:ext cx="14525" cy="7000"/>
            </a:xfrm>
            <a:custGeom>
              <a:avLst/>
              <a:gdLst/>
              <a:ahLst/>
              <a:cxnLst/>
              <a:rect l="l" t="t" r="r" b="b"/>
              <a:pathLst>
                <a:path w="581" h="280" extrusionOk="0">
                  <a:moveTo>
                    <a:pt x="455" y="0"/>
                  </a:moveTo>
                  <a:cubicBezTo>
                    <a:pt x="252" y="0"/>
                    <a:pt x="1" y="0"/>
                    <a:pt x="126" y="141"/>
                  </a:cubicBezTo>
                  <a:cubicBezTo>
                    <a:pt x="126" y="141"/>
                    <a:pt x="218" y="280"/>
                    <a:pt x="333" y="280"/>
                  </a:cubicBezTo>
                  <a:cubicBezTo>
                    <a:pt x="353" y="280"/>
                    <a:pt x="372" y="276"/>
                    <a:pt x="393" y="267"/>
                  </a:cubicBezTo>
                  <a:cubicBezTo>
                    <a:pt x="455" y="204"/>
                    <a:pt x="581" y="79"/>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32;p93">
              <a:extLst>
                <a:ext uri="{FF2B5EF4-FFF2-40B4-BE49-F238E27FC236}">
                  <a16:creationId xmlns:a16="http://schemas.microsoft.com/office/drawing/2014/main" id="{B0A5B451-FD58-039A-FBDA-B88137AF9595}"/>
                </a:ext>
              </a:extLst>
            </p:cNvPr>
            <p:cNvSpPr/>
            <p:nvPr/>
          </p:nvSpPr>
          <p:spPr>
            <a:xfrm>
              <a:off x="1479200" y="2541850"/>
              <a:ext cx="13350" cy="13575"/>
            </a:xfrm>
            <a:custGeom>
              <a:avLst/>
              <a:gdLst/>
              <a:ahLst/>
              <a:cxnLst/>
              <a:rect l="l" t="t" r="r" b="b"/>
              <a:pathLst>
                <a:path w="534" h="543" extrusionOk="0">
                  <a:moveTo>
                    <a:pt x="1" y="0"/>
                  </a:moveTo>
                  <a:lnTo>
                    <a:pt x="1" y="141"/>
                  </a:lnTo>
                  <a:cubicBezTo>
                    <a:pt x="57" y="310"/>
                    <a:pt x="126" y="543"/>
                    <a:pt x="230" y="543"/>
                  </a:cubicBezTo>
                  <a:cubicBezTo>
                    <a:pt x="242" y="543"/>
                    <a:pt x="255" y="540"/>
                    <a:pt x="267" y="533"/>
                  </a:cubicBezTo>
                  <a:cubicBezTo>
                    <a:pt x="330" y="455"/>
                    <a:pt x="534" y="533"/>
                    <a:pt x="330" y="32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33;p93">
              <a:extLst>
                <a:ext uri="{FF2B5EF4-FFF2-40B4-BE49-F238E27FC236}">
                  <a16:creationId xmlns:a16="http://schemas.microsoft.com/office/drawing/2014/main" id="{6A58D320-3087-52C1-1851-82F41E28BD8D}"/>
                </a:ext>
              </a:extLst>
            </p:cNvPr>
            <p:cNvSpPr/>
            <p:nvPr/>
          </p:nvSpPr>
          <p:spPr>
            <a:xfrm>
              <a:off x="1818950" y="2157575"/>
              <a:ext cx="5775" cy="3475"/>
            </a:xfrm>
            <a:custGeom>
              <a:avLst/>
              <a:gdLst/>
              <a:ahLst/>
              <a:cxnLst/>
              <a:rect l="l" t="t" r="r" b="b"/>
              <a:pathLst>
                <a:path w="231" h="139" extrusionOk="0">
                  <a:moveTo>
                    <a:pt x="72" y="0"/>
                  </a:moveTo>
                  <a:cubicBezTo>
                    <a:pt x="32" y="0"/>
                    <a:pt x="0" y="45"/>
                    <a:pt x="0" y="89"/>
                  </a:cubicBezTo>
                  <a:cubicBezTo>
                    <a:pt x="0" y="125"/>
                    <a:pt x="18" y="139"/>
                    <a:pt x="42" y="139"/>
                  </a:cubicBezTo>
                  <a:cubicBezTo>
                    <a:pt x="111" y="139"/>
                    <a:pt x="231" y="26"/>
                    <a:pt x="126" y="26"/>
                  </a:cubicBezTo>
                  <a:cubicBezTo>
                    <a:pt x="107" y="8"/>
                    <a:pt x="89"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34;p93">
              <a:extLst>
                <a:ext uri="{FF2B5EF4-FFF2-40B4-BE49-F238E27FC236}">
                  <a16:creationId xmlns:a16="http://schemas.microsoft.com/office/drawing/2014/main" id="{0E36ADA2-13DB-3479-D80A-DE6308E17511}"/>
                </a:ext>
              </a:extLst>
            </p:cNvPr>
            <p:cNvSpPr/>
            <p:nvPr/>
          </p:nvSpPr>
          <p:spPr>
            <a:xfrm>
              <a:off x="1642625" y="2008125"/>
              <a:ext cx="680675" cy="1127925"/>
            </a:xfrm>
            <a:custGeom>
              <a:avLst/>
              <a:gdLst/>
              <a:ahLst/>
              <a:cxnLst/>
              <a:rect l="l" t="t" r="r" b="b"/>
              <a:pathLst>
                <a:path w="27227" h="45117" extrusionOk="0">
                  <a:moveTo>
                    <a:pt x="17571" y="1"/>
                  </a:moveTo>
                  <a:cubicBezTo>
                    <a:pt x="17508" y="1"/>
                    <a:pt x="17242" y="126"/>
                    <a:pt x="17179" y="252"/>
                  </a:cubicBezTo>
                  <a:cubicBezTo>
                    <a:pt x="17116" y="330"/>
                    <a:pt x="17038" y="330"/>
                    <a:pt x="16975" y="393"/>
                  </a:cubicBezTo>
                  <a:cubicBezTo>
                    <a:pt x="16913" y="455"/>
                    <a:pt x="16913" y="581"/>
                    <a:pt x="16975" y="722"/>
                  </a:cubicBezTo>
                  <a:cubicBezTo>
                    <a:pt x="17038" y="785"/>
                    <a:pt x="16787" y="847"/>
                    <a:pt x="16787" y="847"/>
                  </a:cubicBezTo>
                  <a:lnTo>
                    <a:pt x="16787" y="1035"/>
                  </a:lnTo>
                  <a:cubicBezTo>
                    <a:pt x="16724" y="1114"/>
                    <a:pt x="16583" y="1035"/>
                    <a:pt x="16521" y="1176"/>
                  </a:cubicBezTo>
                  <a:cubicBezTo>
                    <a:pt x="16521" y="1302"/>
                    <a:pt x="16850" y="1756"/>
                    <a:pt x="16787" y="1960"/>
                  </a:cubicBezTo>
                  <a:cubicBezTo>
                    <a:pt x="16787" y="2086"/>
                    <a:pt x="16772" y="2133"/>
                    <a:pt x="16746" y="2133"/>
                  </a:cubicBezTo>
                  <a:cubicBezTo>
                    <a:pt x="16721" y="2133"/>
                    <a:pt x="16685" y="2086"/>
                    <a:pt x="16646" y="2023"/>
                  </a:cubicBezTo>
                  <a:cubicBezTo>
                    <a:pt x="16583" y="1819"/>
                    <a:pt x="16583" y="1694"/>
                    <a:pt x="16395" y="1694"/>
                  </a:cubicBezTo>
                  <a:cubicBezTo>
                    <a:pt x="16278" y="1730"/>
                    <a:pt x="16228" y="1766"/>
                    <a:pt x="16183" y="1766"/>
                  </a:cubicBezTo>
                  <a:cubicBezTo>
                    <a:pt x="16150" y="1766"/>
                    <a:pt x="16119" y="1747"/>
                    <a:pt x="16066" y="1694"/>
                  </a:cubicBezTo>
                  <a:cubicBezTo>
                    <a:pt x="16014" y="1537"/>
                    <a:pt x="15961" y="1412"/>
                    <a:pt x="15900" y="1412"/>
                  </a:cubicBezTo>
                  <a:cubicBezTo>
                    <a:pt x="15888" y="1412"/>
                    <a:pt x="15875" y="1417"/>
                    <a:pt x="15862" y="1427"/>
                  </a:cubicBezTo>
                  <a:cubicBezTo>
                    <a:pt x="15800" y="1427"/>
                    <a:pt x="15737" y="1568"/>
                    <a:pt x="15800" y="1694"/>
                  </a:cubicBezTo>
                  <a:cubicBezTo>
                    <a:pt x="15800" y="1819"/>
                    <a:pt x="15862" y="2148"/>
                    <a:pt x="15800" y="2211"/>
                  </a:cubicBezTo>
                  <a:cubicBezTo>
                    <a:pt x="15767" y="2286"/>
                    <a:pt x="15698" y="2303"/>
                    <a:pt x="15641" y="2303"/>
                  </a:cubicBezTo>
                  <a:cubicBezTo>
                    <a:pt x="15591" y="2303"/>
                    <a:pt x="15549" y="2289"/>
                    <a:pt x="15549" y="2289"/>
                  </a:cubicBezTo>
                  <a:cubicBezTo>
                    <a:pt x="15489" y="2230"/>
                    <a:pt x="15402" y="2106"/>
                    <a:pt x="15336" y="2106"/>
                  </a:cubicBezTo>
                  <a:cubicBezTo>
                    <a:pt x="15316" y="2106"/>
                    <a:pt x="15297" y="2118"/>
                    <a:pt x="15282" y="2148"/>
                  </a:cubicBezTo>
                  <a:cubicBezTo>
                    <a:pt x="15282" y="2352"/>
                    <a:pt x="15220" y="2540"/>
                    <a:pt x="15282" y="2681"/>
                  </a:cubicBezTo>
                  <a:cubicBezTo>
                    <a:pt x="15345" y="2744"/>
                    <a:pt x="15408" y="2744"/>
                    <a:pt x="15408" y="2807"/>
                  </a:cubicBezTo>
                  <a:cubicBezTo>
                    <a:pt x="15408" y="2869"/>
                    <a:pt x="15345" y="2995"/>
                    <a:pt x="15471" y="3136"/>
                  </a:cubicBezTo>
                  <a:cubicBezTo>
                    <a:pt x="15674" y="3261"/>
                    <a:pt x="15800" y="3387"/>
                    <a:pt x="15737" y="3465"/>
                  </a:cubicBezTo>
                  <a:cubicBezTo>
                    <a:pt x="15708" y="3465"/>
                    <a:pt x="15664" y="3479"/>
                    <a:pt x="15612" y="3479"/>
                  </a:cubicBezTo>
                  <a:cubicBezTo>
                    <a:pt x="15553" y="3479"/>
                    <a:pt x="15483" y="3461"/>
                    <a:pt x="15408" y="3387"/>
                  </a:cubicBezTo>
                  <a:cubicBezTo>
                    <a:pt x="15305" y="3284"/>
                    <a:pt x="15245" y="3182"/>
                    <a:pt x="15226" y="3182"/>
                  </a:cubicBezTo>
                  <a:cubicBezTo>
                    <a:pt x="15222" y="3182"/>
                    <a:pt x="15220" y="3187"/>
                    <a:pt x="15220" y="3198"/>
                  </a:cubicBezTo>
                  <a:cubicBezTo>
                    <a:pt x="15157" y="3261"/>
                    <a:pt x="15157" y="3324"/>
                    <a:pt x="15220" y="3387"/>
                  </a:cubicBezTo>
                  <a:cubicBezTo>
                    <a:pt x="15220" y="3450"/>
                    <a:pt x="15261" y="3545"/>
                    <a:pt x="15210" y="3545"/>
                  </a:cubicBezTo>
                  <a:cubicBezTo>
                    <a:pt x="15198" y="3545"/>
                    <a:pt x="15181" y="3539"/>
                    <a:pt x="15157" y="3528"/>
                  </a:cubicBezTo>
                  <a:cubicBezTo>
                    <a:pt x="15016" y="3465"/>
                    <a:pt x="14953" y="3324"/>
                    <a:pt x="14828" y="3261"/>
                  </a:cubicBezTo>
                  <a:cubicBezTo>
                    <a:pt x="14765" y="3261"/>
                    <a:pt x="14687" y="3198"/>
                    <a:pt x="14687" y="3073"/>
                  </a:cubicBezTo>
                  <a:cubicBezTo>
                    <a:pt x="14687" y="3006"/>
                    <a:pt x="14640" y="2857"/>
                    <a:pt x="14587" y="2857"/>
                  </a:cubicBezTo>
                  <a:cubicBezTo>
                    <a:pt x="14579" y="2857"/>
                    <a:pt x="14570" y="2861"/>
                    <a:pt x="14561" y="2869"/>
                  </a:cubicBezTo>
                  <a:cubicBezTo>
                    <a:pt x="14499" y="2932"/>
                    <a:pt x="14373" y="2995"/>
                    <a:pt x="14436" y="3136"/>
                  </a:cubicBezTo>
                  <a:cubicBezTo>
                    <a:pt x="14491" y="3300"/>
                    <a:pt x="14402" y="3477"/>
                    <a:pt x="14326" y="3477"/>
                  </a:cubicBezTo>
                  <a:cubicBezTo>
                    <a:pt x="14315" y="3477"/>
                    <a:pt x="14305" y="3473"/>
                    <a:pt x="14295" y="3465"/>
                  </a:cubicBezTo>
                  <a:cubicBezTo>
                    <a:pt x="14295" y="3465"/>
                    <a:pt x="14170" y="3387"/>
                    <a:pt x="14170" y="3261"/>
                  </a:cubicBezTo>
                  <a:cubicBezTo>
                    <a:pt x="14170" y="3136"/>
                    <a:pt x="14170" y="2932"/>
                    <a:pt x="14107" y="2932"/>
                  </a:cubicBezTo>
                  <a:cubicBezTo>
                    <a:pt x="14065" y="2932"/>
                    <a:pt x="13988" y="2904"/>
                    <a:pt x="13942" y="2904"/>
                  </a:cubicBezTo>
                  <a:cubicBezTo>
                    <a:pt x="13919" y="2904"/>
                    <a:pt x="13903" y="2911"/>
                    <a:pt x="13903" y="2932"/>
                  </a:cubicBezTo>
                  <a:cubicBezTo>
                    <a:pt x="13903" y="2995"/>
                    <a:pt x="13715" y="3387"/>
                    <a:pt x="13778" y="3465"/>
                  </a:cubicBezTo>
                  <a:cubicBezTo>
                    <a:pt x="13903" y="3590"/>
                    <a:pt x="14044" y="3653"/>
                    <a:pt x="13903" y="3653"/>
                  </a:cubicBezTo>
                  <a:cubicBezTo>
                    <a:pt x="13840" y="3684"/>
                    <a:pt x="13762" y="3684"/>
                    <a:pt x="13699" y="3684"/>
                  </a:cubicBezTo>
                  <a:cubicBezTo>
                    <a:pt x="13637" y="3684"/>
                    <a:pt x="13590" y="3684"/>
                    <a:pt x="13590" y="3716"/>
                  </a:cubicBezTo>
                  <a:cubicBezTo>
                    <a:pt x="13511" y="3778"/>
                    <a:pt x="13590" y="3982"/>
                    <a:pt x="13652" y="4045"/>
                  </a:cubicBezTo>
                  <a:cubicBezTo>
                    <a:pt x="13715" y="4170"/>
                    <a:pt x="13715" y="4374"/>
                    <a:pt x="13715" y="4437"/>
                  </a:cubicBezTo>
                  <a:cubicBezTo>
                    <a:pt x="13715" y="4499"/>
                    <a:pt x="14232" y="4562"/>
                    <a:pt x="14232" y="4641"/>
                  </a:cubicBezTo>
                  <a:cubicBezTo>
                    <a:pt x="14170" y="4703"/>
                    <a:pt x="14044" y="4766"/>
                    <a:pt x="13903" y="4766"/>
                  </a:cubicBezTo>
                  <a:cubicBezTo>
                    <a:pt x="13840" y="4766"/>
                    <a:pt x="13715" y="4766"/>
                    <a:pt x="13590" y="4562"/>
                  </a:cubicBezTo>
                  <a:cubicBezTo>
                    <a:pt x="13521" y="4452"/>
                    <a:pt x="13464" y="4234"/>
                    <a:pt x="13409" y="4234"/>
                  </a:cubicBezTo>
                  <a:cubicBezTo>
                    <a:pt x="13401" y="4234"/>
                    <a:pt x="13394" y="4239"/>
                    <a:pt x="13386" y="4249"/>
                  </a:cubicBezTo>
                  <a:cubicBezTo>
                    <a:pt x="13260" y="4374"/>
                    <a:pt x="12994" y="4766"/>
                    <a:pt x="12994" y="4829"/>
                  </a:cubicBezTo>
                  <a:cubicBezTo>
                    <a:pt x="13057" y="4954"/>
                    <a:pt x="13057" y="5095"/>
                    <a:pt x="13119" y="5220"/>
                  </a:cubicBezTo>
                  <a:cubicBezTo>
                    <a:pt x="13119" y="5270"/>
                    <a:pt x="13169" y="5369"/>
                    <a:pt x="13251" y="5369"/>
                  </a:cubicBezTo>
                  <a:cubicBezTo>
                    <a:pt x="13273" y="5369"/>
                    <a:pt x="13297" y="5362"/>
                    <a:pt x="13323" y="5346"/>
                  </a:cubicBezTo>
                  <a:cubicBezTo>
                    <a:pt x="13407" y="5346"/>
                    <a:pt x="13497" y="5318"/>
                    <a:pt x="13567" y="5318"/>
                  </a:cubicBezTo>
                  <a:cubicBezTo>
                    <a:pt x="13602" y="5318"/>
                    <a:pt x="13631" y="5325"/>
                    <a:pt x="13652" y="5346"/>
                  </a:cubicBezTo>
                  <a:cubicBezTo>
                    <a:pt x="13715" y="5424"/>
                    <a:pt x="13778" y="5424"/>
                    <a:pt x="13840" y="5424"/>
                  </a:cubicBezTo>
                  <a:cubicBezTo>
                    <a:pt x="13903" y="5424"/>
                    <a:pt x="14107" y="5424"/>
                    <a:pt x="14044" y="5487"/>
                  </a:cubicBezTo>
                  <a:cubicBezTo>
                    <a:pt x="13981" y="5550"/>
                    <a:pt x="13652" y="5612"/>
                    <a:pt x="13590" y="5612"/>
                  </a:cubicBezTo>
                  <a:cubicBezTo>
                    <a:pt x="13537" y="5612"/>
                    <a:pt x="13436" y="5557"/>
                    <a:pt x="13375" y="5557"/>
                  </a:cubicBezTo>
                  <a:cubicBezTo>
                    <a:pt x="13344" y="5557"/>
                    <a:pt x="13323" y="5571"/>
                    <a:pt x="13323" y="5612"/>
                  </a:cubicBezTo>
                  <a:cubicBezTo>
                    <a:pt x="13323" y="5738"/>
                    <a:pt x="13386" y="5879"/>
                    <a:pt x="13449" y="5879"/>
                  </a:cubicBezTo>
                  <a:cubicBezTo>
                    <a:pt x="13590" y="5879"/>
                    <a:pt x="13778" y="5879"/>
                    <a:pt x="13778" y="6067"/>
                  </a:cubicBezTo>
                  <a:cubicBezTo>
                    <a:pt x="13778" y="6208"/>
                    <a:pt x="13778" y="6333"/>
                    <a:pt x="13652" y="6333"/>
                  </a:cubicBezTo>
                  <a:cubicBezTo>
                    <a:pt x="13590" y="6271"/>
                    <a:pt x="13590" y="6130"/>
                    <a:pt x="13590" y="6130"/>
                  </a:cubicBezTo>
                  <a:cubicBezTo>
                    <a:pt x="13553" y="6130"/>
                    <a:pt x="13478" y="6116"/>
                    <a:pt x="13402" y="6116"/>
                  </a:cubicBezTo>
                  <a:cubicBezTo>
                    <a:pt x="13317" y="6116"/>
                    <a:pt x="13231" y="6133"/>
                    <a:pt x="13198" y="6208"/>
                  </a:cubicBezTo>
                  <a:cubicBezTo>
                    <a:pt x="13119" y="6271"/>
                    <a:pt x="13057" y="6333"/>
                    <a:pt x="13119" y="6396"/>
                  </a:cubicBezTo>
                  <a:cubicBezTo>
                    <a:pt x="13198" y="6521"/>
                    <a:pt x="13119" y="6600"/>
                    <a:pt x="13260" y="6725"/>
                  </a:cubicBezTo>
                  <a:cubicBezTo>
                    <a:pt x="13323" y="6788"/>
                    <a:pt x="13511" y="6851"/>
                    <a:pt x="13511" y="6913"/>
                  </a:cubicBezTo>
                  <a:cubicBezTo>
                    <a:pt x="13511" y="6969"/>
                    <a:pt x="13447" y="7017"/>
                    <a:pt x="13365" y="7017"/>
                  </a:cubicBezTo>
                  <a:cubicBezTo>
                    <a:pt x="13332" y="7017"/>
                    <a:pt x="13296" y="7010"/>
                    <a:pt x="13260" y="6992"/>
                  </a:cubicBezTo>
                  <a:cubicBezTo>
                    <a:pt x="13119" y="6851"/>
                    <a:pt x="12931" y="6600"/>
                    <a:pt x="12931" y="6600"/>
                  </a:cubicBezTo>
                  <a:cubicBezTo>
                    <a:pt x="12931" y="6600"/>
                    <a:pt x="12665" y="6662"/>
                    <a:pt x="12665" y="6788"/>
                  </a:cubicBezTo>
                  <a:cubicBezTo>
                    <a:pt x="12728" y="6913"/>
                    <a:pt x="12869" y="6992"/>
                    <a:pt x="12806" y="7117"/>
                  </a:cubicBezTo>
                  <a:cubicBezTo>
                    <a:pt x="12752" y="7204"/>
                    <a:pt x="12773" y="7329"/>
                    <a:pt x="12743" y="7329"/>
                  </a:cubicBezTo>
                  <a:cubicBezTo>
                    <a:pt x="12731" y="7329"/>
                    <a:pt x="12708" y="7305"/>
                    <a:pt x="12665" y="7242"/>
                  </a:cubicBezTo>
                  <a:cubicBezTo>
                    <a:pt x="12610" y="7078"/>
                    <a:pt x="12555" y="6902"/>
                    <a:pt x="12500" y="6902"/>
                  </a:cubicBezTo>
                  <a:cubicBezTo>
                    <a:pt x="12493" y="6902"/>
                    <a:pt x="12485" y="6905"/>
                    <a:pt x="12477" y="6913"/>
                  </a:cubicBezTo>
                  <a:cubicBezTo>
                    <a:pt x="12414" y="6992"/>
                    <a:pt x="11944" y="7305"/>
                    <a:pt x="12148" y="7446"/>
                  </a:cubicBezTo>
                  <a:cubicBezTo>
                    <a:pt x="12336" y="7509"/>
                    <a:pt x="12539" y="7509"/>
                    <a:pt x="12539" y="7572"/>
                  </a:cubicBezTo>
                  <a:cubicBezTo>
                    <a:pt x="12539" y="7634"/>
                    <a:pt x="12414" y="7697"/>
                    <a:pt x="12336" y="7697"/>
                  </a:cubicBezTo>
                  <a:cubicBezTo>
                    <a:pt x="12273" y="7697"/>
                    <a:pt x="11944" y="7697"/>
                    <a:pt x="11881" y="7838"/>
                  </a:cubicBezTo>
                  <a:cubicBezTo>
                    <a:pt x="11881" y="7901"/>
                    <a:pt x="11881" y="7963"/>
                    <a:pt x="11818" y="8026"/>
                  </a:cubicBezTo>
                  <a:cubicBezTo>
                    <a:pt x="11756" y="8058"/>
                    <a:pt x="11673" y="8073"/>
                    <a:pt x="11599" y="8073"/>
                  </a:cubicBezTo>
                  <a:cubicBezTo>
                    <a:pt x="11525" y="8073"/>
                    <a:pt x="11458" y="8058"/>
                    <a:pt x="11427" y="8026"/>
                  </a:cubicBezTo>
                  <a:cubicBezTo>
                    <a:pt x="11364" y="7963"/>
                    <a:pt x="11238" y="7963"/>
                    <a:pt x="11097" y="7963"/>
                  </a:cubicBezTo>
                  <a:cubicBezTo>
                    <a:pt x="10972" y="7963"/>
                    <a:pt x="10768" y="7963"/>
                    <a:pt x="10768" y="8026"/>
                  </a:cubicBezTo>
                  <a:cubicBezTo>
                    <a:pt x="10768" y="8167"/>
                    <a:pt x="10706" y="8230"/>
                    <a:pt x="10847" y="8293"/>
                  </a:cubicBezTo>
                  <a:cubicBezTo>
                    <a:pt x="11035" y="8355"/>
                    <a:pt x="11693" y="8418"/>
                    <a:pt x="11818" y="8481"/>
                  </a:cubicBezTo>
                  <a:cubicBezTo>
                    <a:pt x="12022" y="8481"/>
                    <a:pt x="12085" y="8622"/>
                    <a:pt x="12148" y="8684"/>
                  </a:cubicBezTo>
                  <a:cubicBezTo>
                    <a:pt x="12273" y="8747"/>
                    <a:pt x="12210" y="8810"/>
                    <a:pt x="12336" y="8810"/>
                  </a:cubicBezTo>
                  <a:cubicBezTo>
                    <a:pt x="12414" y="8873"/>
                    <a:pt x="12665" y="8951"/>
                    <a:pt x="12539" y="8951"/>
                  </a:cubicBezTo>
                  <a:cubicBezTo>
                    <a:pt x="12414" y="8951"/>
                    <a:pt x="12148" y="8873"/>
                    <a:pt x="12085" y="8810"/>
                  </a:cubicBezTo>
                  <a:cubicBezTo>
                    <a:pt x="11944" y="8747"/>
                    <a:pt x="11489" y="8747"/>
                    <a:pt x="11364" y="8747"/>
                  </a:cubicBezTo>
                  <a:cubicBezTo>
                    <a:pt x="11301" y="8747"/>
                    <a:pt x="11301" y="8810"/>
                    <a:pt x="11364" y="9014"/>
                  </a:cubicBezTo>
                  <a:cubicBezTo>
                    <a:pt x="11427" y="9202"/>
                    <a:pt x="11693" y="9594"/>
                    <a:pt x="11818" y="9594"/>
                  </a:cubicBezTo>
                  <a:cubicBezTo>
                    <a:pt x="11836" y="9602"/>
                    <a:pt x="11855" y="9606"/>
                    <a:pt x="11875" y="9606"/>
                  </a:cubicBezTo>
                  <a:cubicBezTo>
                    <a:pt x="12000" y="9606"/>
                    <a:pt x="12174" y="9459"/>
                    <a:pt x="12336" y="9406"/>
                  </a:cubicBezTo>
                  <a:cubicBezTo>
                    <a:pt x="12539" y="9343"/>
                    <a:pt x="12728" y="9343"/>
                    <a:pt x="12931" y="9202"/>
                  </a:cubicBezTo>
                  <a:cubicBezTo>
                    <a:pt x="13057" y="9139"/>
                    <a:pt x="13119" y="9014"/>
                    <a:pt x="13260" y="8873"/>
                  </a:cubicBezTo>
                  <a:cubicBezTo>
                    <a:pt x="13386" y="8810"/>
                    <a:pt x="13590" y="8747"/>
                    <a:pt x="13652" y="8622"/>
                  </a:cubicBezTo>
                  <a:cubicBezTo>
                    <a:pt x="13652" y="8481"/>
                    <a:pt x="13715" y="8418"/>
                    <a:pt x="13590" y="8355"/>
                  </a:cubicBezTo>
                  <a:cubicBezTo>
                    <a:pt x="13511" y="8293"/>
                    <a:pt x="13449" y="8167"/>
                    <a:pt x="13590" y="8167"/>
                  </a:cubicBezTo>
                  <a:cubicBezTo>
                    <a:pt x="13652" y="8230"/>
                    <a:pt x="13840" y="8293"/>
                    <a:pt x="13903" y="8355"/>
                  </a:cubicBezTo>
                  <a:cubicBezTo>
                    <a:pt x="13903" y="8418"/>
                    <a:pt x="13778" y="8622"/>
                    <a:pt x="13715" y="8747"/>
                  </a:cubicBezTo>
                  <a:cubicBezTo>
                    <a:pt x="13590" y="8810"/>
                    <a:pt x="13449" y="8951"/>
                    <a:pt x="13449" y="9014"/>
                  </a:cubicBezTo>
                  <a:cubicBezTo>
                    <a:pt x="13511" y="9139"/>
                    <a:pt x="13652" y="9202"/>
                    <a:pt x="13715" y="9264"/>
                  </a:cubicBezTo>
                  <a:cubicBezTo>
                    <a:pt x="13778" y="9343"/>
                    <a:pt x="13778" y="9406"/>
                    <a:pt x="13652" y="9406"/>
                  </a:cubicBezTo>
                  <a:cubicBezTo>
                    <a:pt x="13556" y="9363"/>
                    <a:pt x="13467" y="9254"/>
                    <a:pt x="13361" y="9254"/>
                  </a:cubicBezTo>
                  <a:cubicBezTo>
                    <a:pt x="13311" y="9254"/>
                    <a:pt x="13258" y="9278"/>
                    <a:pt x="13198" y="9343"/>
                  </a:cubicBezTo>
                  <a:cubicBezTo>
                    <a:pt x="13057" y="9468"/>
                    <a:pt x="12665" y="9656"/>
                    <a:pt x="12665" y="9735"/>
                  </a:cubicBezTo>
                  <a:cubicBezTo>
                    <a:pt x="12665" y="9735"/>
                    <a:pt x="12705" y="9815"/>
                    <a:pt x="12793" y="9815"/>
                  </a:cubicBezTo>
                  <a:cubicBezTo>
                    <a:pt x="12815" y="9815"/>
                    <a:pt x="12840" y="9810"/>
                    <a:pt x="12869" y="9797"/>
                  </a:cubicBezTo>
                  <a:cubicBezTo>
                    <a:pt x="12931" y="9797"/>
                    <a:pt x="12994" y="9923"/>
                    <a:pt x="12931" y="9923"/>
                  </a:cubicBezTo>
                  <a:cubicBezTo>
                    <a:pt x="12806" y="9985"/>
                    <a:pt x="12477" y="9985"/>
                    <a:pt x="12414" y="10048"/>
                  </a:cubicBezTo>
                  <a:cubicBezTo>
                    <a:pt x="12336" y="10127"/>
                    <a:pt x="12336" y="10189"/>
                    <a:pt x="12477" y="10189"/>
                  </a:cubicBezTo>
                  <a:cubicBezTo>
                    <a:pt x="12588" y="10189"/>
                    <a:pt x="12861" y="10387"/>
                    <a:pt x="12964" y="10387"/>
                  </a:cubicBezTo>
                  <a:cubicBezTo>
                    <a:pt x="12977" y="10387"/>
                    <a:pt x="12987" y="10384"/>
                    <a:pt x="12994" y="10377"/>
                  </a:cubicBezTo>
                  <a:cubicBezTo>
                    <a:pt x="13119" y="10377"/>
                    <a:pt x="13198" y="10377"/>
                    <a:pt x="13323" y="10315"/>
                  </a:cubicBezTo>
                  <a:cubicBezTo>
                    <a:pt x="13449" y="10315"/>
                    <a:pt x="13449" y="10377"/>
                    <a:pt x="13386" y="10440"/>
                  </a:cubicBezTo>
                  <a:cubicBezTo>
                    <a:pt x="13335" y="10440"/>
                    <a:pt x="13110" y="10615"/>
                    <a:pt x="12959" y="10615"/>
                  </a:cubicBezTo>
                  <a:cubicBezTo>
                    <a:pt x="12924" y="10615"/>
                    <a:pt x="12892" y="10605"/>
                    <a:pt x="12869" y="10581"/>
                  </a:cubicBezTo>
                  <a:cubicBezTo>
                    <a:pt x="12691" y="10527"/>
                    <a:pt x="12479" y="10365"/>
                    <a:pt x="12334" y="10365"/>
                  </a:cubicBezTo>
                  <a:cubicBezTo>
                    <a:pt x="12312" y="10365"/>
                    <a:pt x="12291" y="10369"/>
                    <a:pt x="12273" y="10377"/>
                  </a:cubicBezTo>
                  <a:cubicBezTo>
                    <a:pt x="12148" y="10440"/>
                    <a:pt x="12085" y="10518"/>
                    <a:pt x="11944" y="10644"/>
                  </a:cubicBezTo>
                  <a:cubicBezTo>
                    <a:pt x="11924" y="10653"/>
                    <a:pt x="11908" y="10657"/>
                    <a:pt x="11894" y="10657"/>
                  </a:cubicBezTo>
                  <a:cubicBezTo>
                    <a:pt x="11848" y="10657"/>
                    <a:pt x="11824" y="10620"/>
                    <a:pt x="11790" y="10620"/>
                  </a:cubicBezTo>
                  <a:cubicBezTo>
                    <a:pt x="11766" y="10620"/>
                    <a:pt x="11738" y="10640"/>
                    <a:pt x="11693" y="10706"/>
                  </a:cubicBezTo>
                  <a:cubicBezTo>
                    <a:pt x="11552" y="10973"/>
                    <a:pt x="11427" y="11302"/>
                    <a:pt x="11427" y="11365"/>
                  </a:cubicBezTo>
                  <a:cubicBezTo>
                    <a:pt x="11427" y="11427"/>
                    <a:pt x="11552" y="11490"/>
                    <a:pt x="11489" y="11490"/>
                  </a:cubicBezTo>
                  <a:cubicBezTo>
                    <a:pt x="11427" y="11553"/>
                    <a:pt x="11364" y="11553"/>
                    <a:pt x="11364" y="11616"/>
                  </a:cubicBezTo>
                  <a:cubicBezTo>
                    <a:pt x="11364" y="11694"/>
                    <a:pt x="11364" y="11882"/>
                    <a:pt x="11301" y="11882"/>
                  </a:cubicBezTo>
                  <a:cubicBezTo>
                    <a:pt x="11301" y="11882"/>
                    <a:pt x="11238" y="11854"/>
                    <a:pt x="11160" y="11854"/>
                  </a:cubicBezTo>
                  <a:cubicBezTo>
                    <a:pt x="11120" y="11854"/>
                    <a:pt x="11077" y="11861"/>
                    <a:pt x="11035" y="11882"/>
                  </a:cubicBezTo>
                  <a:cubicBezTo>
                    <a:pt x="10972" y="12007"/>
                    <a:pt x="10706" y="12149"/>
                    <a:pt x="10768" y="12211"/>
                  </a:cubicBezTo>
                  <a:cubicBezTo>
                    <a:pt x="10768" y="12211"/>
                    <a:pt x="10972" y="12211"/>
                    <a:pt x="10909" y="12274"/>
                  </a:cubicBezTo>
                  <a:cubicBezTo>
                    <a:pt x="10909" y="12337"/>
                    <a:pt x="10580" y="12603"/>
                    <a:pt x="10580" y="12666"/>
                  </a:cubicBezTo>
                  <a:cubicBezTo>
                    <a:pt x="10622" y="12666"/>
                    <a:pt x="10726" y="12638"/>
                    <a:pt x="10791" y="12638"/>
                  </a:cubicBezTo>
                  <a:cubicBezTo>
                    <a:pt x="10824" y="12638"/>
                    <a:pt x="10847" y="12645"/>
                    <a:pt x="10847" y="12666"/>
                  </a:cubicBezTo>
                  <a:cubicBezTo>
                    <a:pt x="10909" y="12728"/>
                    <a:pt x="10517" y="12995"/>
                    <a:pt x="10517" y="13183"/>
                  </a:cubicBezTo>
                  <a:cubicBezTo>
                    <a:pt x="10517" y="13287"/>
                    <a:pt x="10552" y="13348"/>
                    <a:pt x="10620" y="13348"/>
                  </a:cubicBezTo>
                  <a:cubicBezTo>
                    <a:pt x="10644" y="13348"/>
                    <a:pt x="10673" y="13341"/>
                    <a:pt x="10706" y="13324"/>
                  </a:cubicBezTo>
                  <a:cubicBezTo>
                    <a:pt x="10749" y="13281"/>
                    <a:pt x="10947" y="13201"/>
                    <a:pt x="11027" y="13201"/>
                  </a:cubicBezTo>
                  <a:cubicBezTo>
                    <a:pt x="11063" y="13201"/>
                    <a:pt x="11074" y="13217"/>
                    <a:pt x="11035" y="13261"/>
                  </a:cubicBezTo>
                  <a:cubicBezTo>
                    <a:pt x="10909" y="13387"/>
                    <a:pt x="10455" y="13653"/>
                    <a:pt x="10376" y="13716"/>
                  </a:cubicBezTo>
                  <a:cubicBezTo>
                    <a:pt x="10314" y="13779"/>
                    <a:pt x="10063" y="13904"/>
                    <a:pt x="9985" y="13967"/>
                  </a:cubicBezTo>
                  <a:cubicBezTo>
                    <a:pt x="9922" y="14108"/>
                    <a:pt x="9922" y="14437"/>
                    <a:pt x="9859" y="14625"/>
                  </a:cubicBezTo>
                  <a:cubicBezTo>
                    <a:pt x="9734" y="14829"/>
                    <a:pt x="9593" y="14829"/>
                    <a:pt x="9530" y="14892"/>
                  </a:cubicBezTo>
                  <a:cubicBezTo>
                    <a:pt x="9467" y="15017"/>
                    <a:pt x="9342" y="15080"/>
                    <a:pt x="9279" y="15283"/>
                  </a:cubicBezTo>
                  <a:cubicBezTo>
                    <a:pt x="9201" y="15471"/>
                    <a:pt x="9138" y="15613"/>
                    <a:pt x="9201" y="15613"/>
                  </a:cubicBezTo>
                  <a:cubicBezTo>
                    <a:pt x="9223" y="15630"/>
                    <a:pt x="9244" y="15638"/>
                    <a:pt x="9266" y="15638"/>
                  </a:cubicBezTo>
                  <a:cubicBezTo>
                    <a:pt x="9320" y="15638"/>
                    <a:pt x="9378" y="15590"/>
                    <a:pt x="9467" y="15534"/>
                  </a:cubicBezTo>
                  <a:cubicBezTo>
                    <a:pt x="9603" y="15534"/>
                    <a:pt x="9788" y="15597"/>
                    <a:pt x="9896" y="15597"/>
                  </a:cubicBezTo>
                  <a:cubicBezTo>
                    <a:pt x="9950" y="15597"/>
                    <a:pt x="9985" y="15581"/>
                    <a:pt x="9985" y="15534"/>
                  </a:cubicBezTo>
                  <a:cubicBezTo>
                    <a:pt x="10063" y="15409"/>
                    <a:pt x="9985" y="15283"/>
                    <a:pt x="10063" y="15080"/>
                  </a:cubicBezTo>
                  <a:cubicBezTo>
                    <a:pt x="10188" y="14892"/>
                    <a:pt x="10314" y="14688"/>
                    <a:pt x="10455" y="14688"/>
                  </a:cubicBezTo>
                  <a:cubicBezTo>
                    <a:pt x="10517" y="14625"/>
                    <a:pt x="10643" y="14688"/>
                    <a:pt x="10706" y="14562"/>
                  </a:cubicBezTo>
                  <a:cubicBezTo>
                    <a:pt x="10706" y="14500"/>
                    <a:pt x="10643" y="14296"/>
                    <a:pt x="10847" y="14170"/>
                  </a:cubicBezTo>
                  <a:cubicBezTo>
                    <a:pt x="10972" y="13967"/>
                    <a:pt x="11238" y="13841"/>
                    <a:pt x="11301" y="13779"/>
                  </a:cubicBezTo>
                  <a:cubicBezTo>
                    <a:pt x="11364" y="13716"/>
                    <a:pt x="11427" y="13575"/>
                    <a:pt x="11364" y="13387"/>
                  </a:cubicBezTo>
                  <a:cubicBezTo>
                    <a:pt x="11364" y="13261"/>
                    <a:pt x="11364" y="12540"/>
                    <a:pt x="11489" y="12478"/>
                  </a:cubicBezTo>
                  <a:cubicBezTo>
                    <a:pt x="11630" y="12399"/>
                    <a:pt x="11756" y="12399"/>
                    <a:pt x="11881" y="12274"/>
                  </a:cubicBezTo>
                  <a:cubicBezTo>
                    <a:pt x="12022" y="12149"/>
                    <a:pt x="12931" y="11553"/>
                    <a:pt x="13057" y="11553"/>
                  </a:cubicBezTo>
                  <a:cubicBezTo>
                    <a:pt x="13119" y="11553"/>
                    <a:pt x="13057" y="11757"/>
                    <a:pt x="12869" y="11882"/>
                  </a:cubicBezTo>
                  <a:cubicBezTo>
                    <a:pt x="12665" y="12007"/>
                    <a:pt x="11818" y="12603"/>
                    <a:pt x="11756" y="12728"/>
                  </a:cubicBezTo>
                  <a:cubicBezTo>
                    <a:pt x="11693" y="12791"/>
                    <a:pt x="11630" y="13183"/>
                    <a:pt x="11630" y="13324"/>
                  </a:cubicBezTo>
                  <a:cubicBezTo>
                    <a:pt x="11656" y="13350"/>
                    <a:pt x="11693" y="13365"/>
                    <a:pt x="11732" y="13365"/>
                  </a:cubicBezTo>
                  <a:cubicBezTo>
                    <a:pt x="11786" y="13365"/>
                    <a:pt x="11844" y="13335"/>
                    <a:pt x="11881" y="13261"/>
                  </a:cubicBezTo>
                  <a:cubicBezTo>
                    <a:pt x="11881" y="13146"/>
                    <a:pt x="11881" y="13041"/>
                    <a:pt x="11958" y="13041"/>
                  </a:cubicBezTo>
                  <a:cubicBezTo>
                    <a:pt x="11976" y="13041"/>
                    <a:pt x="11997" y="13046"/>
                    <a:pt x="12022" y="13058"/>
                  </a:cubicBezTo>
                  <a:cubicBezTo>
                    <a:pt x="12085" y="13058"/>
                    <a:pt x="12148" y="13058"/>
                    <a:pt x="12148" y="12995"/>
                  </a:cubicBezTo>
                  <a:cubicBezTo>
                    <a:pt x="12193" y="12949"/>
                    <a:pt x="12273" y="12794"/>
                    <a:pt x="12343" y="12794"/>
                  </a:cubicBezTo>
                  <a:cubicBezTo>
                    <a:pt x="12369" y="12794"/>
                    <a:pt x="12393" y="12815"/>
                    <a:pt x="12414" y="12870"/>
                  </a:cubicBezTo>
                  <a:cubicBezTo>
                    <a:pt x="12414" y="13058"/>
                    <a:pt x="12336" y="13324"/>
                    <a:pt x="12336" y="13387"/>
                  </a:cubicBezTo>
                  <a:cubicBezTo>
                    <a:pt x="12375" y="13418"/>
                    <a:pt x="12426" y="13449"/>
                    <a:pt x="12475" y="13449"/>
                  </a:cubicBezTo>
                  <a:cubicBezTo>
                    <a:pt x="12524" y="13449"/>
                    <a:pt x="12571" y="13418"/>
                    <a:pt x="12602" y="13324"/>
                  </a:cubicBezTo>
                  <a:cubicBezTo>
                    <a:pt x="12665" y="13120"/>
                    <a:pt x="12728" y="12728"/>
                    <a:pt x="12994" y="12603"/>
                  </a:cubicBezTo>
                  <a:cubicBezTo>
                    <a:pt x="13202" y="12505"/>
                    <a:pt x="13562" y="12360"/>
                    <a:pt x="13651" y="12360"/>
                  </a:cubicBezTo>
                  <a:cubicBezTo>
                    <a:pt x="13676" y="12360"/>
                    <a:pt x="13680" y="12372"/>
                    <a:pt x="13652" y="12399"/>
                  </a:cubicBezTo>
                  <a:cubicBezTo>
                    <a:pt x="13511" y="12540"/>
                    <a:pt x="13198" y="12603"/>
                    <a:pt x="13119" y="12728"/>
                  </a:cubicBezTo>
                  <a:cubicBezTo>
                    <a:pt x="13057" y="12932"/>
                    <a:pt x="12994" y="13058"/>
                    <a:pt x="13057" y="13120"/>
                  </a:cubicBezTo>
                  <a:cubicBezTo>
                    <a:pt x="13198" y="13120"/>
                    <a:pt x="13323" y="12932"/>
                    <a:pt x="13323" y="12932"/>
                  </a:cubicBezTo>
                  <a:cubicBezTo>
                    <a:pt x="13386" y="12995"/>
                    <a:pt x="13323" y="13058"/>
                    <a:pt x="13386" y="13261"/>
                  </a:cubicBezTo>
                  <a:cubicBezTo>
                    <a:pt x="13386" y="13387"/>
                    <a:pt x="13903" y="13904"/>
                    <a:pt x="13981" y="13967"/>
                  </a:cubicBezTo>
                  <a:cubicBezTo>
                    <a:pt x="14023" y="13967"/>
                    <a:pt x="14037" y="14057"/>
                    <a:pt x="13963" y="14057"/>
                  </a:cubicBezTo>
                  <a:cubicBezTo>
                    <a:pt x="13926" y="14057"/>
                    <a:pt x="13867" y="14035"/>
                    <a:pt x="13778" y="13967"/>
                  </a:cubicBezTo>
                  <a:cubicBezTo>
                    <a:pt x="13590" y="13779"/>
                    <a:pt x="13260" y="13449"/>
                    <a:pt x="13198" y="13449"/>
                  </a:cubicBezTo>
                  <a:cubicBezTo>
                    <a:pt x="13159" y="13449"/>
                    <a:pt x="13076" y="13434"/>
                    <a:pt x="13004" y="13434"/>
                  </a:cubicBezTo>
                  <a:cubicBezTo>
                    <a:pt x="12931" y="13434"/>
                    <a:pt x="12869" y="13449"/>
                    <a:pt x="12869" y="13512"/>
                  </a:cubicBezTo>
                  <a:cubicBezTo>
                    <a:pt x="12869" y="13653"/>
                    <a:pt x="12806" y="13904"/>
                    <a:pt x="12728" y="14045"/>
                  </a:cubicBezTo>
                  <a:cubicBezTo>
                    <a:pt x="12665" y="14170"/>
                    <a:pt x="12665" y="14359"/>
                    <a:pt x="12602" y="14437"/>
                  </a:cubicBezTo>
                  <a:cubicBezTo>
                    <a:pt x="12539" y="14500"/>
                    <a:pt x="12414" y="14500"/>
                    <a:pt x="12414" y="14562"/>
                  </a:cubicBezTo>
                  <a:cubicBezTo>
                    <a:pt x="12414" y="14688"/>
                    <a:pt x="12477" y="15142"/>
                    <a:pt x="12539" y="15221"/>
                  </a:cubicBezTo>
                  <a:cubicBezTo>
                    <a:pt x="12602" y="15221"/>
                    <a:pt x="12728" y="15409"/>
                    <a:pt x="12728" y="15409"/>
                  </a:cubicBezTo>
                  <a:cubicBezTo>
                    <a:pt x="12728" y="15471"/>
                    <a:pt x="12665" y="16067"/>
                    <a:pt x="12602" y="16130"/>
                  </a:cubicBezTo>
                  <a:cubicBezTo>
                    <a:pt x="12539" y="16192"/>
                    <a:pt x="12336" y="16192"/>
                    <a:pt x="12210" y="16255"/>
                  </a:cubicBezTo>
                  <a:cubicBezTo>
                    <a:pt x="12148" y="16396"/>
                    <a:pt x="12085" y="16459"/>
                    <a:pt x="11944" y="16522"/>
                  </a:cubicBezTo>
                  <a:cubicBezTo>
                    <a:pt x="11881" y="16522"/>
                    <a:pt x="11489" y="17102"/>
                    <a:pt x="11364" y="17180"/>
                  </a:cubicBezTo>
                  <a:cubicBezTo>
                    <a:pt x="11238" y="17243"/>
                    <a:pt x="10847" y="17368"/>
                    <a:pt x="10847" y="17493"/>
                  </a:cubicBezTo>
                  <a:cubicBezTo>
                    <a:pt x="10768" y="17697"/>
                    <a:pt x="10768" y="18277"/>
                    <a:pt x="10706" y="18277"/>
                  </a:cubicBezTo>
                  <a:cubicBezTo>
                    <a:pt x="10688" y="18299"/>
                    <a:pt x="10666" y="18309"/>
                    <a:pt x="10643" y="18309"/>
                  </a:cubicBezTo>
                  <a:cubicBezTo>
                    <a:pt x="10583" y="18309"/>
                    <a:pt x="10517" y="18242"/>
                    <a:pt x="10517" y="18152"/>
                  </a:cubicBezTo>
                  <a:cubicBezTo>
                    <a:pt x="10517" y="18049"/>
                    <a:pt x="10476" y="17853"/>
                    <a:pt x="10417" y="17853"/>
                  </a:cubicBezTo>
                  <a:cubicBezTo>
                    <a:pt x="10405" y="17853"/>
                    <a:pt x="10391" y="17862"/>
                    <a:pt x="10376" y="17885"/>
                  </a:cubicBezTo>
                  <a:cubicBezTo>
                    <a:pt x="10251" y="18026"/>
                    <a:pt x="10251" y="18089"/>
                    <a:pt x="10314" y="18277"/>
                  </a:cubicBezTo>
                  <a:cubicBezTo>
                    <a:pt x="10314" y="18481"/>
                    <a:pt x="10455" y="19453"/>
                    <a:pt x="10455" y="19594"/>
                  </a:cubicBezTo>
                  <a:cubicBezTo>
                    <a:pt x="10455" y="19763"/>
                    <a:pt x="10455" y="19995"/>
                    <a:pt x="10500" y="19995"/>
                  </a:cubicBezTo>
                  <a:cubicBezTo>
                    <a:pt x="10505" y="19995"/>
                    <a:pt x="10511" y="19992"/>
                    <a:pt x="10517" y="19986"/>
                  </a:cubicBezTo>
                  <a:cubicBezTo>
                    <a:pt x="10580" y="19986"/>
                    <a:pt x="10706" y="19782"/>
                    <a:pt x="10706" y="19782"/>
                  </a:cubicBezTo>
                  <a:cubicBezTo>
                    <a:pt x="10706" y="19719"/>
                    <a:pt x="10643" y="19202"/>
                    <a:pt x="10706" y="18998"/>
                  </a:cubicBezTo>
                  <a:cubicBezTo>
                    <a:pt x="10706" y="18787"/>
                    <a:pt x="10805" y="18654"/>
                    <a:pt x="10911" y="18654"/>
                  </a:cubicBezTo>
                  <a:cubicBezTo>
                    <a:pt x="10932" y="18654"/>
                    <a:pt x="10952" y="18659"/>
                    <a:pt x="10972" y="18669"/>
                  </a:cubicBezTo>
                  <a:cubicBezTo>
                    <a:pt x="11097" y="18747"/>
                    <a:pt x="11160" y="19061"/>
                    <a:pt x="11301" y="19139"/>
                  </a:cubicBezTo>
                  <a:cubicBezTo>
                    <a:pt x="11427" y="19139"/>
                    <a:pt x="11489" y="19327"/>
                    <a:pt x="11489" y="19453"/>
                  </a:cubicBezTo>
                  <a:cubicBezTo>
                    <a:pt x="11552" y="19594"/>
                    <a:pt x="11630" y="19782"/>
                    <a:pt x="11693" y="19845"/>
                  </a:cubicBezTo>
                  <a:cubicBezTo>
                    <a:pt x="11756" y="19923"/>
                    <a:pt x="11630" y="20048"/>
                    <a:pt x="11818" y="20111"/>
                  </a:cubicBezTo>
                  <a:cubicBezTo>
                    <a:pt x="11962" y="20199"/>
                    <a:pt x="12035" y="20295"/>
                    <a:pt x="12088" y="20295"/>
                  </a:cubicBezTo>
                  <a:cubicBezTo>
                    <a:pt x="12110" y="20295"/>
                    <a:pt x="12129" y="20278"/>
                    <a:pt x="12148" y="20236"/>
                  </a:cubicBezTo>
                  <a:cubicBezTo>
                    <a:pt x="12210" y="20111"/>
                    <a:pt x="12148" y="19782"/>
                    <a:pt x="12273" y="19719"/>
                  </a:cubicBezTo>
                  <a:cubicBezTo>
                    <a:pt x="12336" y="19719"/>
                    <a:pt x="12477" y="19719"/>
                    <a:pt x="12336" y="19594"/>
                  </a:cubicBezTo>
                  <a:cubicBezTo>
                    <a:pt x="12210" y="19453"/>
                    <a:pt x="12085" y="19139"/>
                    <a:pt x="12148" y="18998"/>
                  </a:cubicBezTo>
                  <a:cubicBezTo>
                    <a:pt x="12181" y="18982"/>
                    <a:pt x="12209" y="18974"/>
                    <a:pt x="12234" y="18974"/>
                  </a:cubicBezTo>
                  <a:cubicBezTo>
                    <a:pt x="12302" y="18974"/>
                    <a:pt x="12336" y="19035"/>
                    <a:pt x="12336" y="19139"/>
                  </a:cubicBezTo>
                  <a:cubicBezTo>
                    <a:pt x="12414" y="19202"/>
                    <a:pt x="12602" y="19327"/>
                    <a:pt x="12602" y="19453"/>
                  </a:cubicBezTo>
                  <a:cubicBezTo>
                    <a:pt x="12665" y="19594"/>
                    <a:pt x="12728" y="19657"/>
                    <a:pt x="12806" y="19657"/>
                  </a:cubicBezTo>
                  <a:cubicBezTo>
                    <a:pt x="12869" y="19657"/>
                    <a:pt x="12728" y="19845"/>
                    <a:pt x="12806" y="19923"/>
                  </a:cubicBezTo>
                  <a:cubicBezTo>
                    <a:pt x="12806" y="20000"/>
                    <a:pt x="12854" y="20054"/>
                    <a:pt x="12905" y="20054"/>
                  </a:cubicBezTo>
                  <a:cubicBezTo>
                    <a:pt x="12937" y="20054"/>
                    <a:pt x="12970" y="20034"/>
                    <a:pt x="12994" y="19986"/>
                  </a:cubicBezTo>
                  <a:cubicBezTo>
                    <a:pt x="13037" y="19943"/>
                    <a:pt x="13116" y="19835"/>
                    <a:pt x="13162" y="19835"/>
                  </a:cubicBezTo>
                  <a:cubicBezTo>
                    <a:pt x="13183" y="19835"/>
                    <a:pt x="13198" y="19858"/>
                    <a:pt x="13198" y="19923"/>
                  </a:cubicBezTo>
                  <a:cubicBezTo>
                    <a:pt x="13119" y="20111"/>
                    <a:pt x="13057" y="20236"/>
                    <a:pt x="13260" y="20236"/>
                  </a:cubicBezTo>
                  <a:cubicBezTo>
                    <a:pt x="13386" y="20236"/>
                    <a:pt x="13778" y="20236"/>
                    <a:pt x="13840" y="20174"/>
                  </a:cubicBezTo>
                  <a:cubicBezTo>
                    <a:pt x="13840" y="20111"/>
                    <a:pt x="13903" y="20048"/>
                    <a:pt x="14044" y="20048"/>
                  </a:cubicBezTo>
                  <a:cubicBezTo>
                    <a:pt x="14170" y="20048"/>
                    <a:pt x="14373" y="20236"/>
                    <a:pt x="14436" y="20236"/>
                  </a:cubicBezTo>
                  <a:cubicBezTo>
                    <a:pt x="14561" y="20174"/>
                    <a:pt x="14687" y="20174"/>
                    <a:pt x="14687" y="19986"/>
                  </a:cubicBezTo>
                  <a:cubicBezTo>
                    <a:pt x="14687" y="19845"/>
                    <a:pt x="14561" y="19719"/>
                    <a:pt x="14765" y="19719"/>
                  </a:cubicBezTo>
                  <a:cubicBezTo>
                    <a:pt x="14953" y="19782"/>
                    <a:pt x="14953" y="19923"/>
                    <a:pt x="15079" y="19923"/>
                  </a:cubicBezTo>
                  <a:cubicBezTo>
                    <a:pt x="15173" y="19923"/>
                    <a:pt x="15260" y="19888"/>
                    <a:pt x="15326" y="19888"/>
                  </a:cubicBezTo>
                  <a:cubicBezTo>
                    <a:pt x="15359" y="19888"/>
                    <a:pt x="15387" y="19897"/>
                    <a:pt x="15408" y="19923"/>
                  </a:cubicBezTo>
                  <a:cubicBezTo>
                    <a:pt x="15471" y="19986"/>
                    <a:pt x="15549" y="20048"/>
                    <a:pt x="15674" y="20048"/>
                  </a:cubicBezTo>
                  <a:cubicBezTo>
                    <a:pt x="15800" y="20048"/>
                    <a:pt x="16254" y="20174"/>
                    <a:pt x="16192" y="20315"/>
                  </a:cubicBezTo>
                  <a:cubicBezTo>
                    <a:pt x="16141" y="20366"/>
                    <a:pt x="16090" y="20457"/>
                    <a:pt x="16006" y="20457"/>
                  </a:cubicBezTo>
                  <a:cubicBezTo>
                    <a:pt x="15986" y="20457"/>
                    <a:pt x="15965" y="20452"/>
                    <a:pt x="15941" y="20440"/>
                  </a:cubicBezTo>
                  <a:cubicBezTo>
                    <a:pt x="15800" y="20440"/>
                    <a:pt x="15800" y="20378"/>
                    <a:pt x="15674" y="20378"/>
                  </a:cubicBezTo>
                  <a:cubicBezTo>
                    <a:pt x="15612" y="20378"/>
                    <a:pt x="15529" y="20362"/>
                    <a:pt x="15471" y="20362"/>
                  </a:cubicBezTo>
                  <a:cubicBezTo>
                    <a:pt x="15412" y="20362"/>
                    <a:pt x="15376" y="20378"/>
                    <a:pt x="15408" y="20440"/>
                  </a:cubicBezTo>
                  <a:cubicBezTo>
                    <a:pt x="15549" y="20566"/>
                    <a:pt x="15471" y="20707"/>
                    <a:pt x="15408" y="20707"/>
                  </a:cubicBezTo>
                  <a:cubicBezTo>
                    <a:pt x="15306" y="20707"/>
                    <a:pt x="15287" y="20532"/>
                    <a:pt x="15175" y="20532"/>
                  </a:cubicBezTo>
                  <a:cubicBezTo>
                    <a:pt x="15149" y="20532"/>
                    <a:pt x="15117" y="20542"/>
                    <a:pt x="15079" y="20566"/>
                  </a:cubicBezTo>
                  <a:cubicBezTo>
                    <a:pt x="14828" y="20707"/>
                    <a:pt x="14687" y="20707"/>
                    <a:pt x="14687" y="20832"/>
                  </a:cubicBezTo>
                  <a:cubicBezTo>
                    <a:pt x="14624" y="20957"/>
                    <a:pt x="14436" y="21099"/>
                    <a:pt x="14373" y="21099"/>
                  </a:cubicBezTo>
                  <a:cubicBezTo>
                    <a:pt x="14232" y="21161"/>
                    <a:pt x="14107" y="21553"/>
                    <a:pt x="14044" y="21678"/>
                  </a:cubicBezTo>
                  <a:cubicBezTo>
                    <a:pt x="13981" y="21741"/>
                    <a:pt x="13840" y="21741"/>
                    <a:pt x="13840" y="21804"/>
                  </a:cubicBezTo>
                  <a:cubicBezTo>
                    <a:pt x="13778" y="21882"/>
                    <a:pt x="13778" y="21945"/>
                    <a:pt x="13903" y="22274"/>
                  </a:cubicBezTo>
                  <a:cubicBezTo>
                    <a:pt x="14044" y="22666"/>
                    <a:pt x="14107" y="22854"/>
                    <a:pt x="14107" y="23058"/>
                  </a:cubicBezTo>
                  <a:cubicBezTo>
                    <a:pt x="14048" y="23235"/>
                    <a:pt x="14156" y="23706"/>
                    <a:pt x="14274" y="23706"/>
                  </a:cubicBezTo>
                  <a:cubicBezTo>
                    <a:pt x="14281" y="23706"/>
                    <a:pt x="14288" y="23704"/>
                    <a:pt x="14295" y="23700"/>
                  </a:cubicBezTo>
                  <a:cubicBezTo>
                    <a:pt x="14354" y="23653"/>
                    <a:pt x="14405" y="23533"/>
                    <a:pt x="14453" y="23533"/>
                  </a:cubicBezTo>
                  <a:cubicBezTo>
                    <a:pt x="14469" y="23533"/>
                    <a:pt x="14484" y="23545"/>
                    <a:pt x="14499" y="23575"/>
                  </a:cubicBezTo>
                  <a:cubicBezTo>
                    <a:pt x="14561" y="23638"/>
                    <a:pt x="14624" y="23638"/>
                    <a:pt x="14499" y="23904"/>
                  </a:cubicBezTo>
                  <a:cubicBezTo>
                    <a:pt x="14373" y="24092"/>
                    <a:pt x="14295" y="24422"/>
                    <a:pt x="14373" y="24484"/>
                  </a:cubicBezTo>
                  <a:cubicBezTo>
                    <a:pt x="14399" y="24510"/>
                    <a:pt x="14447" y="24525"/>
                    <a:pt x="14494" y="24525"/>
                  </a:cubicBezTo>
                  <a:cubicBezTo>
                    <a:pt x="14560" y="24525"/>
                    <a:pt x="14624" y="24495"/>
                    <a:pt x="14624" y="24422"/>
                  </a:cubicBezTo>
                  <a:cubicBezTo>
                    <a:pt x="14675" y="24371"/>
                    <a:pt x="14859" y="24279"/>
                    <a:pt x="14994" y="24279"/>
                  </a:cubicBezTo>
                  <a:cubicBezTo>
                    <a:pt x="15026" y="24279"/>
                    <a:pt x="15055" y="24284"/>
                    <a:pt x="15079" y="24296"/>
                  </a:cubicBezTo>
                  <a:cubicBezTo>
                    <a:pt x="15126" y="24317"/>
                    <a:pt x="15178" y="24324"/>
                    <a:pt x="15229" y="24324"/>
                  </a:cubicBezTo>
                  <a:cubicBezTo>
                    <a:pt x="15331" y="24324"/>
                    <a:pt x="15429" y="24296"/>
                    <a:pt x="15471" y="24296"/>
                  </a:cubicBezTo>
                  <a:cubicBezTo>
                    <a:pt x="15549" y="24296"/>
                    <a:pt x="15549" y="24422"/>
                    <a:pt x="15549" y="24484"/>
                  </a:cubicBezTo>
                  <a:cubicBezTo>
                    <a:pt x="15471" y="24547"/>
                    <a:pt x="15549" y="24813"/>
                    <a:pt x="15471" y="24939"/>
                  </a:cubicBezTo>
                  <a:cubicBezTo>
                    <a:pt x="15345" y="25017"/>
                    <a:pt x="15220" y="25017"/>
                    <a:pt x="15157" y="25143"/>
                  </a:cubicBezTo>
                  <a:cubicBezTo>
                    <a:pt x="15016" y="25268"/>
                    <a:pt x="15079" y="25472"/>
                    <a:pt x="15157" y="25472"/>
                  </a:cubicBezTo>
                  <a:cubicBezTo>
                    <a:pt x="15206" y="25472"/>
                    <a:pt x="15294" y="25385"/>
                    <a:pt x="15329" y="25385"/>
                  </a:cubicBezTo>
                  <a:cubicBezTo>
                    <a:pt x="15339" y="25385"/>
                    <a:pt x="15345" y="25392"/>
                    <a:pt x="15345" y="25409"/>
                  </a:cubicBezTo>
                  <a:cubicBezTo>
                    <a:pt x="15345" y="25472"/>
                    <a:pt x="15408" y="25801"/>
                    <a:pt x="15282" y="25864"/>
                  </a:cubicBezTo>
                  <a:cubicBezTo>
                    <a:pt x="15079" y="25864"/>
                    <a:pt x="14687" y="25864"/>
                    <a:pt x="14624" y="25989"/>
                  </a:cubicBezTo>
                  <a:cubicBezTo>
                    <a:pt x="14561" y="26114"/>
                    <a:pt x="14373" y="26506"/>
                    <a:pt x="14436" y="26585"/>
                  </a:cubicBezTo>
                  <a:cubicBezTo>
                    <a:pt x="14499" y="26647"/>
                    <a:pt x="14828" y="26585"/>
                    <a:pt x="14891" y="26710"/>
                  </a:cubicBezTo>
                  <a:cubicBezTo>
                    <a:pt x="14953" y="26773"/>
                    <a:pt x="14953" y="26835"/>
                    <a:pt x="14765" y="26898"/>
                  </a:cubicBezTo>
                  <a:cubicBezTo>
                    <a:pt x="14561" y="26898"/>
                    <a:pt x="13903" y="27039"/>
                    <a:pt x="13981" y="27227"/>
                  </a:cubicBezTo>
                  <a:cubicBezTo>
                    <a:pt x="13981" y="27494"/>
                    <a:pt x="14170" y="27760"/>
                    <a:pt x="14170" y="28074"/>
                  </a:cubicBezTo>
                  <a:cubicBezTo>
                    <a:pt x="14232" y="28403"/>
                    <a:pt x="14373" y="28857"/>
                    <a:pt x="14561" y="28857"/>
                  </a:cubicBezTo>
                  <a:cubicBezTo>
                    <a:pt x="14620" y="28857"/>
                    <a:pt x="14711" y="28843"/>
                    <a:pt x="14777" y="28843"/>
                  </a:cubicBezTo>
                  <a:cubicBezTo>
                    <a:pt x="14851" y="28843"/>
                    <a:pt x="14894" y="28861"/>
                    <a:pt x="14828" y="28936"/>
                  </a:cubicBezTo>
                  <a:cubicBezTo>
                    <a:pt x="14706" y="29044"/>
                    <a:pt x="14596" y="29199"/>
                    <a:pt x="14487" y="29199"/>
                  </a:cubicBezTo>
                  <a:cubicBezTo>
                    <a:pt x="14470" y="29199"/>
                    <a:pt x="14453" y="29195"/>
                    <a:pt x="14436" y="29186"/>
                  </a:cubicBezTo>
                  <a:cubicBezTo>
                    <a:pt x="14373" y="29124"/>
                    <a:pt x="14044" y="28857"/>
                    <a:pt x="13981" y="28607"/>
                  </a:cubicBezTo>
                  <a:cubicBezTo>
                    <a:pt x="13903" y="28340"/>
                    <a:pt x="13903" y="28074"/>
                    <a:pt x="13840" y="28074"/>
                  </a:cubicBezTo>
                  <a:cubicBezTo>
                    <a:pt x="13778" y="28074"/>
                    <a:pt x="13323" y="28277"/>
                    <a:pt x="13449" y="28403"/>
                  </a:cubicBezTo>
                  <a:cubicBezTo>
                    <a:pt x="13511" y="28607"/>
                    <a:pt x="13778" y="29249"/>
                    <a:pt x="13715" y="29249"/>
                  </a:cubicBezTo>
                  <a:cubicBezTo>
                    <a:pt x="13590" y="29249"/>
                    <a:pt x="13323" y="28998"/>
                    <a:pt x="13119" y="28607"/>
                  </a:cubicBezTo>
                  <a:cubicBezTo>
                    <a:pt x="12971" y="28298"/>
                    <a:pt x="13017" y="28194"/>
                    <a:pt x="12883" y="28194"/>
                  </a:cubicBezTo>
                  <a:cubicBezTo>
                    <a:pt x="12847" y="28194"/>
                    <a:pt x="12798" y="28201"/>
                    <a:pt x="12728" y="28215"/>
                  </a:cubicBezTo>
                  <a:cubicBezTo>
                    <a:pt x="12489" y="28253"/>
                    <a:pt x="12373" y="28314"/>
                    <a:pt x="12276" y="28314"/>
                  </a:cubicBezTo>
                  <a:cubicBezTo>
                    <a:pt x="12213" y="28314"/>
                    <a:pt x="12159" y="28288"/>
                    <a:pt x="12085" y="28215"/>
                  </a:cubicBezTo>
                  <a:cubicBezTo>
                    <a:pt x="11818" y="27948"/>
                    <a:pt x="11693" y="27682"/>
                    <a:pt x="11552" y="27619"/>
                  </a:cubicBezTo>
                  <a:cubicBezTo>
                    <a:pt x="11364" y="27619"/>
                    <a:pt x="11427" y="27760"/>
                    <a:pt x="11364" y="27823"/>
                  </a:cubicBezTo>
                  <a:lnTo>
                    <a:pt x="10768" y="27823"/>
                  </a:lnTo>
                  <a:cubicBezTo>
                    <a:pt x="10643" y="27823"/>
                    <a:pt x="10455" y="27682"/>
                    <a:pt x="10455" y="27682"/>
                  </a:cubicBezTo>
                  <a:cubicBezTo>
                    <a:pt x="10376" y="27682"/>
                    <a:pt x="9922" y="27823"/>
                    <a:pt x="9796" y="27948"/>
                  </a:cubicBezTo>
                  <a:cubicBezTo>
                    <a:pt x="9593" y="28074"/>
                    <a:pt x="9530" y="28215"/>
                    <a:pt x="9467" y="28403"/>
                  </a:cubicBezTo>
                  <a:cubicBezTo>
                    <a:pt x="9405" y="28544"/>
                    <a:pt x="8887" y="28936"/>
                    <a:pt x="8746" y="28936"/>
                  </a:cubicBezTo>
                  <a:cubicBezTo>
                    <a:pt x="8644" y="28936"/>
                    <a:pt x="8583" y="28841"/>
                    <a:pt x="8487" y="28841"/>
                  </a:cubicBezTo>
                  <a:cubicBezTo>
                    <a:pt x="8466" y="28841"/>
                    <a:pt x="8443" y="28846"/>
                    <a:pt x="8417" y="28857"/>
                  </a:cubicBezTo>
                  <a:cubicBezTo>
                    <a:pt x="8292" y="28936"/>
                    <a:pt x="7633" y="29390"/>
                    <a:pt x="7633" y="29453"/>
                  </a:cubicBezTo>
                  <a:cubicBezTo>
                    <a:pt x="7633" y="29453"/>
                    <a:pt x="8229" y="29453"/>
                    <a:pt x="8292" y="29516"/>
                  </a:cubicBezTo>
                  <a:cubicBezTo>
                    <a:pt x="8354" y="29578"/>
                    <a:pt x="8229" y="29782"/>
                    <a:pt x="8292" y="29782"/>
                  </a:cubicBezTo>
                  <a:cubicBezTo>
                    <a:pt x="8417" y="29782"/>
                    <a:pt x="8558" y="29719"/>
                    <a:pt x="8558" y="29578"/>
                  </a:cubicBezTo>
                  <a:cubicBezTo>
                    <a:pt x="8609" y="29528"/>
                    <a:pt x="8485" y="29436"/>
                    <a:pt x="8610" y="29436"/>
                  </a:cubicBezTo>
                  <a:cubicBezTo>
                    <a:pt x="8640" y="29436"/>
                    <a:pt x="8683" y="29441"/>
                    <a:pt x="8746" y="29453"/>
                  </a:cubicBezTo>
                  <a:cubicBezTo>
                    <a:pt x="8821" y="29467"/>
                    <a:pt x="8909" y="29472"/>
                    <a:pt x="9001" y="29472"/>
                  </a:cubicBezTo>
                  <a:cubicBezTo>
                    <a:pt x="9165" y="29472"/>
                    <a:pt x="9340" y="29457"/>
                    <a:pt x="9471" y="29457"/>
                  </a:cubicBezTo>
                  <a:cubicBezTo>
                    <a:pt x="9590" y="29457"/>
                    <a:pt x="9671" y="29469"/>
                    <a:pt x="9671" y="29516"/>
                  </a:cubicBezTo>
                  <a:cubicBezTo>
                    <a:pt x="9734" y="29641"/>
                    <a:pt x="9593" y="29641"/>
                    <a:pt x="9593" y="29719"/>
                  </a:cubicBezTo>
                  <a:cubicBezTo>
                    <a:pt x="9593" y="29845"/>
                    <a:pt x="9734" y="29908"/>
                    <a:pt x="9593" y="29970"/>
                  </a:cubicBezTo>
                  <a:cubicBezTo>
                    <a:pt x="9530" y="30033"/>
                    <a:pt x="9405" y="29970"/>
                    <a:pt x="9467" y="30174"/>
                  </a:cubicBezTo>
                  <a:cubicBezTo>
                    <a:pt x="9467" y="30362"/>
                    <a:pt x="9671" y="30629"/>
                    <a:pt x="9530" y="30754"/>
                  </a:cubicBezTo>
                  <a:cubicBezTo>
                    <a:pt x="9405" y="30817"/>
                    <a:pt x="9279" y="31020"/>
                    <a:pt x="9279" y="31146"/>
                  </a:cubicBezTo>
                  <a:cubicBezTo>
                    <a:pt x="9342" y="31350"/>
                    <a:pt x="9279" y="31412"/>
                    <a:pt x="9467" y="31412"/>
                  </a:cubicBezTo>
                  <a:cubicBezTo>
                    <a:pt x="9734" y="31475"/>
                    <a:pt x="9734" y="31538"/>
                    <a:pt x="9593" y="31538"/>
                  </a:cubicBezTo>
                  <a:cubicBezTo>
                    <a:pt x="9405" y="31600"/>
                    <a:pt x="9279" y="31538"/>
                    <a:pt x="9201" y="31679"/>
                  </a:cubicBezTo>
                  <a:cubicBezTo>
                    <a:pt x="9138" y="31867"/>
                    <a:pt x="8417" y="32651"/>
                    <a:pt x="8229" y="32651"/>
                  </a:cubicBezTo>
                  <a:cubicBezTo>
                    <a:pt x="8129" y="32651"/>
                    <a:pt x="8018" y="32570"/>
                    <a:pt x="7914" y="32570"/>
                  </a:cubicBezTo>
                  <a:cubicBezTo>
                    <a:pt x="7888" y="32570"/>
                    <a:pt x="7862" y="32575"/>
                    <a:pt x="7837" y="32588"/>
                  </a:cubicBezTo>
                  <a:cubicBezTo>
                    <a:pt x="7774" y="32713"/>
                    <a:pt x="7712" y="32854"/>
                    <a:pt x="7571" y="32854"/>
                  </a:cubicBezTo>
                  <a:cubicBezTo>
                    <a:pt x="7383" y="32854"/>
                    <a:pt x="6991" y="32713"/>
                    <a:pt x="6991" y="32713"/>
                  </a:cubicBezTo>
                  <a:cubicBezTo>
                    <a:pt x="6928" y="32776"/>
                    <a:pt x="6991" y="32776"/>
                    <a:pt x="6928" y="32917"/>
                  </a:cubicBezTo>
                  <a:cubicBezTo>
                    <a:pt x="6904" y="32956"/>
                    <a:pt x="6875" y="32971"/>
                    <a:pt x="6843" y="32971"/>
                  </a:cubicBezTo>
                  <a:cubicBezTo>
                    <a:pt x="6772" y="32971"/>
                    <a:pt x="6685" y="32898"/>
                    <a:pt x="6599" y="32854"/>
                  </a:cubicBezTo>
                  <a:cubicBezTo>
                    <a:pt x="6536" y="32854"/>
                    <a:pt x="6144" y="33042"/>
                    <a:pt x="6066" y="33042"/>
                  </a:cubicBezTo>
                  <a:cubicBezTo>
                    <a:pt x="6066" y="33087"/>
                    <a:pt x="6035" y="33131"/>
                    <a:pt x="5994" y="33131"/>
                  </a:cubicBezTo>
                  <a:cubicBezTo>
                    <a:pt x="5977" y="33131"/>
                    <a:pt x="5959" y="33123"/>
                    <a:pt x="5941" y="33105"/>
                  </a:cubicBezTo>
                  <a:cubicBezTo>
                    <a:pt x="5912" y="33091"/>
                    <a:pt x="5883" y="33086"/>
                    <a:pt x="5854" y="33086"/>
                  </a:cubicBezTo>
                  <a:cubicBezTo>
                    <a:pt x="5802" y="33086"/>
                    <a:pt x="5752" y="33101"/>
                    <a:pt x="5708" y="33101"/>
                  </a:cubicBezTo>
                  <a:cubicBezTo>
                    <a:pt x="5668" y="33101"/>
                    <a:pt x="5635" y="33089"/>
                    <a:pt x="5611" y="33042"/>
                  </a:cubicBezTo>
                  <a:cubicBezTo>
                    <a:pt x="5559" y="32990"/>
                    <a:pt x="5461" y="32837"/>
                    <a:pt x="5394" y="32837"/>
                  </a:cubicBezTo>
                  <a:cubicBezTo>
                    <a:pt x="5382" y="32837"/>
                    <a:pt x="5371" y="32842"/>
                    <a:pt x="5361" y="32854"/>
                  </a:cubicBezTo>
                  <a:cubicBezTo>
                    <a:pt x="5282" y="32917"/>
                    <a:pt x="5361" y="32980"/>
                    <a:pt x="5220" y="33042"/>
                  </a:cubicBezTo>
                  <a:cubicBezTo>
                    <a:pt x="5157" y="33105"/>
                    <a:pt x="4640" y="33105"/>
                    <a:pt x="4577" y="33168"/>
                  </a:cubicBezTo>
                  <a:cubicBezTo>
                    <a:pt x="4577" y="33309"/>
                    <a:pt x="4373" y="33372"/>
                    <a:pt x="4499" y="33434"/>
                  </a:cubicBezTo>
                  <a:cubicBezTo>
                    <a:pt x="4640" y="33560"/>
                    <a:pt x="4890" y="33497"/>
                    <a:pt x="4890" y="33701"/>
                  </a:cubicBezTo>
                  <a:cubicBezTo>
                    <a:pt x="4890" y="33889"/>
                    <a:pt x="4828" y="34093"/>
                    <a:pt x="4765" y="34093"/>
                  </a:cubicBezTo>
                  <a:cubicBezTo>
                    <a:pt x="4737" y="34107"/>
                    <a:pt x="4704" y="34111"/>
                    <a:pt x="4671" y="34111"/>
                  </a:cubicBezTo>
                  <a:cubicBezTo>
                    <a:pt x="4612" y="34111"/>
                    <a:pt x="4550" y="34097"/>
                    <a:pt x="4505" y="34097"/>
                  </a:cubicBezTo>
                  <a:cubicBezTo>
                    <a:pt x="4464" y="34097"/>
                    <a:pt x="4436" y="34109"/>
                    <a:pt x="4436" y="34155"/>
                  </a:cubicBezTo>
                  <a:cubicBezTo>
                    <a:pt x="4499" y="34343"/>
                    <a:pt x="4436" y="34547"/>
                    <a:pt x="4640" y="34547"/>
                  </a:cubicBezTo>
                  <a:cubicBezTo>
                    <a:pt x="4765" y="34547"/>
                    <a:pt x="4969" y="34547"/>
                    <a:pt x="5094" y="34610"/>
                  </a:cubicBezTo>
                  <a:cubicBezTo>
                    <a:pt x="5178" y="34610"/>
                    <a:pt x="5233" y="34700"/>
                    <a:pt x="5261" y="34700"/>
                  </a:cubicBezTo>
                  <a:cubicBezTo>
                    <a:pt x="5275" y="34700"/>
                    <a:pt x="5282" y="34678"/>
                    <a:pt x="5282" y="34610"/>
                  </a:cubicBezTo>
                  <a:cubicBezTo>
                    <a:pt x="5282" y="34484"/>
                    <a:pt x="5220" y="34281"/>
                    <a:pt x="5282" y="34281"/>
                  </a:cubicBezTo>
                  <a:cubicBezTo>
                    <a:pt x="5361" y="34281"/>
                    <a:pt x="5486" y="34343"/>
                    <a:pt x="5486" y="34484"/>
                  </a:cubicBezTo>
                  <a:cubicBezTo>
                    <a:pt x="5486" y="34673"/>
                    <a:pt x="5486" y="34876"/>
                    <a:pt x="5361" y="34876"/>
                  </a:cubicBezTo>
                  <a:cubicBezTo>
                    <a:pt x="5220" y="34814"/>
                    <a:pt x="4828" y="34735"/>
                    <a:pt x="4765" y="34735"/>
                  </a:cubicBezTo>
                  <a:cubicBezTo>
                    <a:pt x="4702" y="34814"/>
                    <a:pt x="4702" y="34876"/>
                    <a:pt x="4765" y="34939"/>
                  </a:cubicBezTo>
                  <a:cubicBezTo>
                    <a:pt x="4828" y="35002"/>
                    <a:pt x="4828" y="35064"/>
                    <a:pt x="5031" y="35127"/>
                  </a:cubicBezTo>
                  <a:cubicBezTo>
                    <a:pt x="5157" y="35127"/>
                    <a:pt x="5157" y="35268"/>
                    <a:pt x="5282" y="35268"/>
                  </a:cubicBezTo>
                  <a:cubicBezTo>
                    <a:pt x="5361" y="35268"/>
                    <a:pt x="5486" y="35205"/>
                    <a:pt x="5611" y="35127"/>
                  </a:cubicBezTo>
                  <a:cubicBezTo>
                    <a:pt x="5705" y="35127"/>
                    <a:pt x="5737" y="35190"/>
                    <a:pt x="5784" y="35190"/>
                  </a:cubicBezTo>
                  <a:cubicBezTo>
                    <a:pt x="5808" y="35190"/>
                    <a:pt x="5836" y="35174"/>
                    <a:pt x="5878" y="35127"/>
                  </a:cubicBezTo>
                  <a:cubicBezTo>
                    <a:pt x="6066" y="35064"/>
                    <a:pt x="6144" y="34939"/>
                    <a:pt x="6270" y="34876"/>
                  </a:cubicBezTo>
                  <a:cubicBezTo>
                    <a:pt x="6332" y="34876"/>
                    <a:pt x="6536" y="35064"/>
                    <a:pt x="6662" y="35064"/>
                  </a:cubicBezTo>
                  <a:cubicBezTo>
                    <a:pt x="6724" y="35064"/>
                    <a:pt x="6850" y="34939"/>
                    <a:pt x="6850" y="34939"/>
                  </a:cubicBezTo>
                  <a:cubicBezTo>
                    <a:pt x="6928" y="34939"/>
                    <a:pt x="7179" y="34939"/>
                    <a:pt x="7116" y="35064"/>
                  </a:cubicBezTo>
                  <a:cubicBezTo>
                    <a:pt x="7053" y="35205"/>
                    <a:pt x="6928" y="35205"/>
                    <a:pt x="6991" y="35268"/>
                  </a:cubicBezTo>
                  <a:cubicBezTo>
                    <a:pt x="7053" y="35331"/>
                    <a:pt x="7053" y="35456"/>
                    <a:pt x="7242" y="35456"/>
                  </a:cubicBezTo>
                  <a:cubicBezTo>
                    <a:pt x="7336" y="35456"/>
                    <a:pt x="7423" y="35428"/>
                    <a:pt x="7470" y="35428"/>
                  </a:cubicBezTo>
                  <a:cubicBezTo>
                    <a:pt x="7494" y="35428"/>
                    <a:pt x="7508" y="35435"/>
                    <a:pt x="7508" y="35456"/>
                  </a:cubicBezTo>
                  <a:cubicBezTo>
                    <a:pt x="7508" y="35519"/>
                    <a:pt x="7633" y="35597"/>
                    <a:pt x="7712" y="35597"/>
                  </a:cubicBezTo>
                  <a:cubicBezTo>
                    <a:pt x="7774" y="35660"/>
                    <a:pt x="7900" y="35785"/>
                    <a:pt x="7633" y="35848"/>
                  </a:cubicBezTo>
                  <a:cubicBezTo>
                    <a:pt x="7445" y="35848"/>
                    <a:pt x="7242" y="35785"/>
                    <a:pt x="7179" y="35723"/>
                  </a:cubicBezTo>
                  <a:cubicBezTo>
                    <a:pt x="7053" y="35723"/>
                    <a:pt x="6928" y="35723"/>
                    <a:pt x="6928" y="35785"/>
                  </a:cubicBezTo>
                  <a:cubicBezTo>
                    <a:pt x="6928" y="35848"/>
                    <a:pt x="6850" y="36115"/>
                    <a:pt x="6928" y="36177"/>
                  </a:cubicBezTo>
                  <a:cubicBezTo>
                    <a:pt x="6978" y="36227"/>
                    <a:pt x="7067" y="36326"/>
                    <a:pt x="7133" y="36326"/>
                  </a:cubicBezTo>
                  <a:cubicBezTo>
                    <a:pt x="7150" y="36326"/>
                    <a:pt x="7166" y="36319"/>
                    <a:pt x="7179" y="36303"/>
                  </a:cubicBezTo>
                  <a:cubicBezTo>
                    <a:pt x="7223" y="36214"/>
                    <a:pt x="7236" y="36125"/>
                    <a:pt x="7290" y="36125"/>
                  </a:cubicBezTo>
                  <a:cubicBezTo>
                    <a:pt x="7312" y="36125"/>
                    <a:pt x="7341" y="36141"/>
                    <a:pt x="7383" y="36177"/>
                  </a:cubicBezTo>
                  <a:cubicBezTo>
                    <a:pt x="7508" y="36303"/>
                    <a:pt x="7508" y="36381"/>
                    <a:pt x="7633" y="36444"/>
                  </a:cubicBezTo>
                  <a:cubicBezTo>
                    <a:pt x="7704" y="36444"/>
                    <a:pt x="7755" y="36459"/>
                    <a:pt x="7796" y="36459"/>
                  </a:cubicBezTo>
                  <a:cubicBezTo>
                    <a:pt x="7837" y="36459"/>
                    <a:pt x="7869" y="36444"/>
                    <a:pt x="7900" y="36381"/>
                  </a:cubicBezTo>
                  <a:cubicBezTo>
                    <a:pt x="7948" y="36321"/>
                    <a:pt x="8077" y="36198"/>
                    <a:pt x="8164" y="36198"/>
                  </a:cubicBezTo>
                  <a:cubicBezTo>
                    <a:pt x="8191" y="36198"/>
                    <a:pt x="8214" y="36210"/>
                    <a:pt x="8229" y="36240"/>
                  </a:cubicBezTo>
                  <a:cubicBezTo>
                    <a:pt x="8354" y="36381"/>
                    <a:pt x="8292" y="36506"/>
                    <a:pt x="8354" y="36569"/>
                  </a:cubicBezTo>
                  <a:cubicBezTo>
                    <a:pt x="8370" y="36585"/>
                    <a:pt x="8387" y="36589"/>
                    <a:pt x="8403" y="36589"/>
                  </a:cubicBezTo>
                  <a:cubicBezTo>
                    <a:pt x="8419" y="36589"/>
                    <a:pt x="8435" y="36585"/>
                    <a:pt x="8448" y="36585"/>
                  </a:cubicBezTo>
                  <a:cubicBezTo>
                    <a:pt x="8476" y="36585"/>
                    <a:pt x="8495" y="36600"/>
                    <a:pt x="8495" y="36694"/>
                  </a:cubicBezTo>
                  <a:cubicBezTo>
                    <a:pt x="8495" y="36898"/>
                    <a:pt x="8495" y="37086"/>
                    <a:pt x="8621" y="37227"/>
                  </a:cubicBezTo>
                  <a:cubicBezTo>
                    <a:pt x="8746" y="37290"/>
                    <a:pt x="8887" y="37353"/>
                    <a:pt x="8887" y="37478"/>
                  </a:cubicBezTo>
                  <a:cubicBezTo>
                    <a:pt x="8887" y="37619"/>
                    <a:pt x="8809" y="37870"/>
                    <a:pt x="8950" y="37870"/>
                  </a:cubicBezTo>
                  <a:cubicBezTo>
                    <a:pt x="9013" y="37948"/>
                    <a:pt x="9075" y="37870"/>
                    <a:pt x="9201" y="38011"/>
                  </a:cubicBezTo>
                  <a:cubicBezTo>
                    <a:pt x="9264" y="38111"/>
                    <a:pt x="9818" y="38302"/>
                    <a:pt x="10069" y="38302"/>
                  </a:cubicBezTo>
                  <a:cubicBezTo>
                    <a:pt x="10132" y="38302"/>
                    <a:pt x="10176" y="38290"/>
                    <a:pt x="10188" y="38262"/>
                  </a:cubicBezTo>
                  <a:cubicBezTo>
                    <a:pt x="10251" y="38199"/>
                    <a:pt x="10188" y="38011"/>
                    <a:pt x="10251" y="38011"/>
                  </a:cubicBezTo>
                  <a:cubicBezTo>
                    <a:pt x="10376" y="37948"/>
                    <a:pt x="10643" y="37807"/>
                    <a:pt x="10768" y="37745"/>
                  </a:cubicBezTo>
                  <a:cubicBezTo>
                    <a:pt x="10796" y="37732"/>
                    <a:pt x="10822" y="37727"/>
                    <a:pt x="10845" y="37727"/>
                  </a:cubicBezTo>
                  <a:cubicBezTo>
                    <a:pt x="10937" y="37727"/>
                    <a:pt x="10997" y="37807"/>
                    <a:pt x="11097" y="37807"/>
                  </a:cubicBezTo>
                  <a:cubicBezTo>
                    <a:pt x="11113" y="37814"/>
                    <a:pt x="11136" y="37817"/>
                    <a:pt x="11165" y="37817"/>
                  </a:cubicBezTo>
                  <a:cubicBezTo>
                    <a:pt x="11402" y="37817"/>
                    <a:pt x="12029" y="37612"/>
                    <a:pt x="12085" y="37557"/>
                  </a:cubicBezTo>
                  <a:cubicBezTo>
                    <a:pt x="12210" y="37478"/>
                    <a:pt x="12477" y="37290"/>
                    <a:pt x="12602" y="37290"/>
                  </a:cubicBezTo>
                  <a:cubicBezTo>
                    <a:pt x="12633" y="37290"/>
                    <a:pt x="12665" y="37306"/>
                    <a:pt x="12714" y="37306"/>
                  </a:cubicBezTo>
                  <a:cubicBezTo>
                    <a:pt x="12763" y="37306"/>
                    <a:pt x="12829" y="37290"/>
                    <a:pt x="12931" y="37227"/>
                  </a:cubicBezTo>
                  <a:cubicBezTo>
                    <a:pt x="13057" y="37086"/>
                    <a:pt x="13119" y="36961"/>
                    <a:pt x="13198" y="36961"/>
                  </a:cubicBezTo>
                  <a:cubicBezTo>
                    <a:pt x="13206" y="36952"/>
                    <a:pt x="13214" y="36948"/>
                    <a:pt x="13220" y="36948"/>
                  </a:cubicBezTo>
                  <a:cubicBezTo>
                    <a:pt x="13259" y="36948"/>
                    <a:pt x="13252" y="37097"/>
                    <a:pt x="13198" y="37165"/>
                  </a:cubicBezTo>
                  <a:cubicBezTo>
                    <a:pt x="13119" y="37227"/>
                    <a:pt x="12869" y="37478"/>
                    <a:pt x="12728" y="37557"/>
                  </a:cubicBezTo>
                  <a:cubicBezTo>
                    <a:pt x="12602" y="37619"/>
                    <a:pt x="12539" y="37619"/>
                    <a:pt x="12273" y="37807"/>
                  </a:cubicBezTo>
                  <a:cubicBezTo>
                    <a:pt x="12085" y="38011"/>
                    <a:pt x="11881" y="37948"/>
                    <a:pt x="11881" y="38074"/>
                  </a:cubicBezTo>
                  <a:cubicBezTo>
                    <a:pt x="11881" y="38137"/>
                    <a:pt x="11881" y="38262"/>
                    <a:pt x="11756" y="38262"/>
                  </a:cubicBezTo>
                  <a:cubicBezTo>
                    <a:pt x="11620" y="38262"/>
                    <a:pt x="11491" y="38234"/>
                    <a:pt x="11402" y="38234"/>
                  </a:cubicBezTo>
                  <a:cubicBezTo>
                    <a:pt x="11357" y="38234"/>
                    <a:pt x="11322" y="38241"/>
                    <a:pt x="11301" y="38262"/>
                  </a:cubicBezTo>
                  <a:cubicBezTo>
                    <a:pt x="11160" y="38403"/>
                    <a:pt x="11160" y="38466"/>
                    <a:pt x="11035" y="38466"/>
                  </a:cubicBezTo>
                  <a:cubicBezTo>
                    <a:pt x="11021" y="38479"/>
                    <a:pt x="11002" y="38484"/>
                    <a:pt x="10979" y="38484"/>
                  </a:cubicBezTo>
                  <a:cubicBezTo>
                    <a:pt x="10918" y="38484"/>
                    <a:pt x="10833" y="38448"/>
                    <a:pt x="10792" y="38448"/>
                  </a:cubicBezTo>
                  <a:cubicBezTo>
                    <a:pt x="10777" y="38448"/>
                    <a:pt x="10768" y="38452"/>
                    <a:pt x="10768" y="38466"/>
                  </a:cubicBezTo>
                  <a:cubicBezTo>
                    <a:pt x="10768" y="38591"/>
                    <a:pt x="10768" y="38732"/>
                    <a:pt x="10706" y="38795"/>
                  </a:cubicBezTo>
                  <a:cubicBezTo>
                    <a:pt x="10643" y="38795"/>
                    <a:pt x="10517" y="38858"/>
                    <a:pt x="10517" y="38858"/>
                  </a:cubicBezTo>
                  <a:cubicBezTo>
                    <a:pt x="10517" y="38920"/>
                    <a:pt x="10517" y="39124"/>
                    <a:pt x="10455" y="39187"/>
                  </a:cubicBezTo>
                  <a:cubicBezTo>
                    <a:pt x="10314" y="39312"/>
                    <a:pt x="10251" y="39375"/>
                    <a:pt x="10314" y="39438"/>
                  </a:cubicBezTo>
                  <a:cubicBezTo>
                    <a:pt x="10314" y="39516"/>
                    <a:pt x="10517" y="39579"/>
                    <a:pt x="10455" y="39641"/>
                  </a:cubicBezTo>
                  <a:cubicBezTo>
                    <a:pt x="10410" y="39677"/>
                    <a:pt x="10349" y="39714"/>
                    <a:pt x="10293" y="39714"/>
                  </a:cubicBezTo>
                  <a:cubicBezTo>
                    <a:pt x="10253" y="39714"/>
                    <a:pt x="10215" y="39694"/>
                    <a:pt x="10188" y="39641"/>
                  </a:cubicBezTo>
                  <a:cubicBezTo>
                    <a:pt x="10126" y="39579"/>
                    <a:pt x="10188" y="39312"/>
                    <a:pt x="10126" y="39249"/>
                  </a:cubicBezTo>
                  <a:cubicBezTo>
                    <a:pt x="10063" y="39187"/>
                    <a:pt x="9467" y="39249"/>
                    <a:pt x="9279" y="39124"/>
                  </a:cubicBezTo>
                  <a:cubicBezTo>
                    <a:pt x="9075" y="38983"/>
                    <a:pt x="9013" y="38732"/>
                    <a:pt x="8887" y="38732"/>
                  </a:cubicBezTo>
                  <a:cubicBezTo>
                    <a:pt x="8746" y="38732"/>
                    <a:pt x="8417" y="38654"/>
                    <a:pt x="8292" y="38591"/>
                  </a:cubicBezTo>
                  <a:cubicBezTo>
                    <a:pt x="8166" y="38466"/>
                    <a:pt x="7963" y="38340"/>
                    <a:pt x="7837" y="38340"/>
                  </a:cubicBezTo>
                  <a:cubicBezTo>
                    <a:pt x="7795" y="38340"/>
                    <a:pt x="7635" y="38368"/>
                    <a:pt x="7496" y="38368"/>
                  </a:cubicBezTo>
                  <a:cubicBezTo>
                    <a:pt x="7426" y="38368"/>
                    <a:pt x="7362" y="38361"/>
                    <a:pt x="7320" y="38340"/>
                  </a:cubicBezTo>
                  <a:cubicBezTo>
                    <a:pt x="7116" y="38262"/>
                    <a:pt x="7053" y="38137"/>
                    <a:pt x="6850" y="38137"/>
                  </a:cubicBezTo>
                  <a:cubicBezTo>
                    <a:pt x="6599" y="38137"/>
                    <a:pt x="6458" y="38340"/>
                    <a:pt x="6458" y="38340"/>
                  </a:cubicBezTo>
                  <a:cubicBezTo>
                    <a:pt x="6458" y="38403"/>
                    <a:pt x="6332" y="38403"/>
                    <a:pt x="6332" y="38528"/>
                  </a:cubicBezTo>
                  <a:cubicBezTo>
                    <a:pt x="6332" y="38591"/>
                    <a:pt x="6395" y="38654"/>
                    <a:pt x="6599" y="38732"/>
                  </a:cubicBezTo>
                  <a:cubicBezTo>
                    <a:pt x="6787" y="38795"/>
                    <a:pt x="6928" y="38920"/>
                    <a:pt x="6787" y="38920"/>
                  </a:cubicBezTo>
                  <a:cubicBezTo>
                    <a:pt x="6637" y="38920"/>
                    <a:pt x="6436" y="38840"/>
                    <a:pt x="6330" y="38840"/>
                  </a:cubicBezTo>
                  <a:cubicBezTo>
                    <a:pt x="6303" y="38840"/>
                    <a:pt x="6282" y="38845"/>
                    <a:pt x="6270" y="38858"/>
                  </a:cubicBezTo>
                  <a:cubicBezTo>
                    <a:pt x="6207" y="38920"/>
                    <a:pt x="6144" y="38983"/>
                    <a:pt x="6003" y="39046"/>
                  </a:cubicBezTo>
                  <a:cubicBezTo>
                    <a:pt x="5878" y="39046"/>
                    <a:pt x="5549" y="38591"/>
                    <a:pt x="5486" y="38591"/>
                  </a:cubicBezTo>
                  <a:cubicBezTo>
                    <a:pt x="5423" y="38591"/>
                    <a:pt x="5361" y="38732"/>
                    <a:pt x="5282" y="38795"/>
                  </a:cubicBezTo>
                  <a:cubicBezTo>
                    <a:pt x="5282" y="38858"/>
                    <a:pt x="5094" y="38795"/>
                    <a:pt x="5094" y="38983"/>
                  </a:cubicBezTo>
                  <a:cubicBezTo>
                    <a:pt x="5031" y="39249"/>
                    <a:pt x="4969" y="39516"/>
                    <a:pt x="4969" y="39579"/>
                  </a:cubicBezTo>
                  <a:cubicBezTo>
                    <a:pt x="4890" y="39641"/>
                    <a:pt x="4436" y="39829"/>
                    <a:pt x="4373" y="39829"/>
                  </a:cubicBezTo>
                  <a:cubicBezTo>
                    <a:pt x="4338" y="39851"/>
                    <a:pt x="4313" y="39856"/>
                    <a:pt x="4294" y="39856"/>
                  </a:cubicBezTo>
                  <a:cubicBezTo>
                    <a:pt x="4278" y="39856"/>
                    <a:pt x="4266" y="39853"/>
                    <a:pt x="4256" y="39853"/>
                  </a:cubicBezTo>
                  <a:cubicBezTo>
                    <a:pt x="4232" y="39853"/>
                    <a:pt x="4216" y="39869"/>
                    <a:pt x="4185" y="39970"/>
                  </a:cubicBezTo>
                  <a:cubicBezTo>
                    <a:pt x="4107" y="40159"/>
                    <a:pt x="4107" y="40300"/>
                    <a:pt x="3919" y="40300"/>
                  </a:cubicBezTo>
                  <a:cubicBezTo>
                    <a:pt x="3783" y="40300"/>
                    <a:pt x="3626" y="40237"/>
                    <a:pt x="3537" y="40237"/>
                  </a:cubicBezTo>
                  <a:cubicBezTo>
                    <a:pt x="3492" y="40237"/>
                    <a:pt x="3464" y="40253"/>
                    <a:pt x="3464" y="40300"/>
                  </a:cubicBezTo>
                  <a:cubicBezTo>
                    <a:pt x="3401" y="40425"/>
                    <a:pt x="3260" y="40488"/>
                    <a:pt x="3464" y="40550"/>
                  </a:cubicBezTo>
                  <a:cubicBezTo>
                    <a:pt x="3589" y="40613"/>
                    <a:pt x="3856" y="40754"/>
                    <a:pt x="3715" y="40754"/>
                  </a:cubicBezTo>
                  <a:cubicBezTo>
                    <a:pt x="3643" y="40754"/>
                    <a:pt x="3569" y="40763"/>
                    <a:pt x="3502" y="40763"/>
                  </a:cubicBezTo>
                  <a:cubicBezTo>
                    <a:pt x="3392" y="40763"/>
                    <a:pt x="3299" y="40739"/>
                    <a:pt x="3260" y="40613"/>
                  </a:cubicBezTo>
                  <a:cubicBezTo>
                    <a:pt x="3198" y="40488"/>
                    <a:pt x="3260" y="40362"/>
                    <a:pt x="3198" y="40362"/>
                  </a:cubicBezTo>
                  <a:cubicBezTo>
                    <a:pt x="3072" y="40362"/>
                    <a:pt x="2931" y="40362"/>
                    <a:pt x="2931" y="40488"/>
                  </a:cubicBezTo>
                  <a:cubicBezTo>
                    <a:pt x="2931" y="40613"/>
                    <a:pt x="2680" y="40880"/>
                    <a:pt x="2618" y="40880"/>
                  </a:cubicBezTo>
                  <a:cubicBezTo>
                    <a:pt x="2539" y="40880"/>
                    <a:pt x="2414" y="40880"/>
                    <a:pt x="2351" y="40942"/>
                  </a:cubicBezTo>
                  <a:cubicBezTo>
                    <a:pt x="2288" y="41005"/>
                    <a:pt x="2351" y="41146"/>
                    <a:pt x="2147" y="41209"/>
                  </a:cubicBezTo>
                  <a:cubicBezTo>
                    <a:pt x="2022" y="41271"/>
                    <a:pt x="1505" y="41334"/>
                    <a:pt x="1442" y="41334"/>
                  </a:cubicBezTo>
                  <a:cubicBezTo>
                    <a:pt x="1364" y="41334"/>
                    <a:pt x="1442" y="41475"/>
                    <a:pt x="1301" y="41475"/>
                  </a:cubicBezTo>
                  <a:cubicBezTo>
                    <a:pt x="1238" y="41475"/>
                    <a:pt x="1176" y="41475"/>
                    <a:pt x="1050" y="41397"/>
                  </a:cubicBezTo>
                  <a:cubicBezTo>
                    <a:pt x="996" y="41354"/>
                    <a:pt x="644" y="41280"/>
                    <a:pt x="405" y="41280"/>
                  </a:cubicBezTo>
                  <a:cubicBezTo>
                    <a:pt x="297" y="41280"/>
                    <a:pt x="212" y="41295"/>
                    <a:pt x="188" y="41334"/>
                  </a:cubicBezTo>
                  <a:cubicBezTo>
                    <a:pt x="125" y="41397"/>
                    <a:pt x="188" y="41475"/>
                    <a:pt x="188" y="41601"/>
                  </a:cubicBezTo>
                  <a:cubicBezTo>
                    <a:pt x="125" y="41663"/>
                    <a:pt x="0" y="41726"/>
                    <a:pt x="0" y="41789"/>
                  </a:cubicBezTo>
                  <a:cubicBezTo>
                    <a:pt x="0" y="41930"/>
                    <a:pt x="0" y="41992"/>
                    <a:pt x="188" y="41992"/>
                  </a:cubicBezTo>
                  <a:cubicBezTo>
                    <a:pt x="235" y="42013"/>
                    <a:pt x="280" y="42020"/>
                    <a:pt x="322" y="42020"/>
                  </a:cubicBezTo>
                  <a:cubicBezTo>
                    <a:pt x="406" y="42020"/>
                    <a:pt x="475" y="41992"/>
                    <a:pt x="517" y="41992"/>
                  </a:cubicBezTo>
                  <a:cubicBezTo>
                    <a:pt x="517" y="41992"/>
                    <a:pt x="517" y="41789"/>
                    <a:pt x="580" y="41789"/>
                  </a:cubicBezTo>
                  <a:cubicBezTo>
                    <a:pt x="617" y="41789"/>
                    <a:pt x="692" y="41775"/>
                    <a:pt x="761" y="41775"/>
                  </a:cubicBezTo>
                  <a:cubicBezTo>
                    <a:pt x="839" y="41775"/>
                    <a:pt x="909" y="41792"/>
                    <a:pt x="909" y="41867"/>
                  </a:cubicBezTo>
                  <a:cubicBezTo>
                    <a:pt x="972" y="42055"/>
                    <a:pt x="1238" y="42181"/>
                    <a:pt x="1301" y="42259"/>
                  </a:cubicBezTo>
                  <a:cubicBezTo>
                    <a:pt x="1364" y="42322"/>
                    <a:pt x="1442" y="42447"/>
                    <a:pt x="1364" y="42510"/>
                  </a:cubicBezTo>
                  <a:cubicBezTo>
                    <a:pt x="1301" y="42651"/>
                    <a:pt x="1238" y="43105"/>
                    <a:pt x="1364" y="43105"/>
                  </a:cubicBezTo>
                  <a:cubicBezTo>
                    <a:pt x="1374" y="43114"/>
                    <a:pt x="1391" y="43117"/>
                    <a:pt x="1413" y="43117"/>
                  </a:cubicBezTo>
                  <a:cubicBezTo>
                    <a:pt x="1556" y="43117"/>
                    <a:pt x="1905" y="42964"/>
                    <a:pt x="1959" y="42964"/>
                  </a:cubicBezTo>
                  <a:cubicBezTo>
                    <a:pt x="2022" y="42902"/>
                    <a:pt x="2022" y="42713"/>
                    <a:pt x="1959" y="42651"/>
                  </a:cubicBezTo>
                  <a:cubicBezTo>
                    <a:pt x="1897" y="42651"/>
                    <a:pt x="1630" y="42572"/>
                    <a:pt x="1756" y="42510"/>
                  </a:cubicBezTo>
                  <a:cubicBezTo>
                    <a:pt x="1850" y="42510"/>
                    <a:pt x="1909" y="42538"/>
                    <a:pt x="1956" y="42538"/>
                  </a:cubicBezTo>
                  <a:cubicBezTo>
                    <a:pt x="1980" y="42538"/>
                    <a:pt x="2001" y="42531"/>
                    <a:pt x="2022" y="42510"/>
                  </a:cubicBezTo>
                  <a:cubicBezTo>
                    <a:pt x="2085" y="42447"/>
                    <a:pt x="2085" y="41930"/>
                    <a:pt x="2226" y="41930"/>
                  </a:cubicBezTo>
                  <a:cubicBezTo>
                    <a:pt x="2351" y="41930"/>
                    <a:pt x="2414" y="41992"/>
                    <a:pt x="2414" y="42118"/>
                  </a:cubicBezTo>
                  <a:cubicBezTo>
                    <a:pt x="2414" y="42233"/>
                    <a:pt x="2498" y="42338"/>
                    <a:pt x="2606" y="42338"/>
                  </a:cubicBezTo>
                  <a:cubicBezTo>
                    <a:pt x="2630" y="42338"/>
                    <a:pt x="2655" y="42333"/>
                    <a:pt x="2680" y="42322"/>
                  </a:cubicBezTo>
                  <a:cubicBezTo>
                    <a:pt x="2806" y="42259"/>
                    <a:pt x="2868" y="42118"/>
                    <a:pt x="2931" y="42118"/>
                  </a:cubicBezTo>
                  <a:lnTo>
                    <a:pt x="3323" y="42118"/>
                  </a:lnTo>
                  <a:cubicBezTo>
                    <a:pt x="3323" y="42055"/>
                    <a:pt x="3401" y="41789"/>
                    <a:pt x="3527" y="41789"/>
                  </a:cubicBezTo>
                  <a:cubicBezTo>
                    <a:pt x="3589" y="41789"/>
                    <a:pt x="3652" y="41930"/>
                    <a:pt x="3793" y="41992"/>
                  </a:cubicBezTo>
                  <a:cubicBezTo>
                    <a:pt x="3847" y="41992"/>
                    <a:pt x="4143" y="42131"/>
                    <a:pt x="4344" y="42131"/>
                  </a:cubicBezTo>
                  <a:cubicBezTo>
                    <a:pt x="4378" y="42131"/>
                    <a:pt x="4409" y="42127"/>
                    <a:pt x="4436" y="42118"/>
                  </a:cubicBezTo>
                  <a:cubicBezTo>
                    <a:pt x="4477" y="42099"/>
                    <a:pt x="4528" y="42092"/>
                    <a:pt x="4581" y="42092"/>
                  </a:cubicBezTo>
                  <a:cubicBezTo>
                    <a:pt x="4708" y="42092"/>
                    <a:pt x="4846" y="42136"/>
                    <a:pt x="4890" y="42181"/>
                  </a:cubicBezTo>
                  <a:cubicBezTo>
                    <a:pt x="4969" y="42322"/>
                    <a:pt x="4969" y="42510"/>
                    <a:pt x="5094" y="42510"/>
                  </a:cubicBezTo>
                  <a:cubicBezTo>
                    <a:pt x="5220" y="42447"/>
                    <a:pt x="5361" y="42384"/>
                    <a:pt x="5282" y="42322"/>
                  </a:cubicBezTo>
                  <a:cubicBezTo>
                    <a:pt x="5220" y="42259"/>
                    <a:pt x="4890" y="42055"/>
                    <a:pt x="4969" y="41992"/>
                  </a:cubicBezTo>
                  <a:cubicBezTo>
                    <a:pt x="4969" y="41972"/>
                    <a:pt x="4976" y="41965"/>
                    <a:pt x="4990" y="41965"/>
                  </a:cubicBezTo>
                  <a:cubicBezTo>
                    <a:pt x="5018" y="41965"/>
                    <a:pt x="5073" y="41992"/>
                    <a:pt x="5157" y="41992"/>
                  </a:cubicBezTo>
                  <a:cubicBezTo>
                    <a:pt x="5220" y="41992"/>
                    <a:pt x="5271" y="42008"/>
                    <a:pt x="5306" y="42008"/>
                  </a:cubicBezTo>
                  <a:cubicBezTo>
                    <a:pt x="5341" y="42008"/>
                    <a:pt x="5361" y="41992"/>
                    <a:pt x="5361" y="41930"/>
                  </a:cubicBezTo>
                  <a:cubicBezTo>
                    <a:pt x="5361" y="41867"/>
                    <a:pt x="5361" y="41663"/>
                    <a:pt x="5423" y="41663"/>
                  </a:cubicBezTo>
                  <a:cubicBezTo>
                    <a:pt x="5549" y="41663"/>
                    <a:pt x="5549" y="41867"/>
                    <a:pt x="5549" y="41867"/>
                  </a:cubicBezTo>
                  <a:cubicBezTo>
                    <a:pt x="5561" y="41880"/>
                    <a:pt x="5580" y="41884"/>
                    <a:pt x="5601" y="41884"/>
                  </a:cubicBezTo>
                  <a:cubicBezTo>
                    <a:pt x="5646" y="41884"/>
                    <a:pt x="5701" y="41864"/>
                    <a:pt x="5735" y="41864"/>
                  </a:cubicBezTo>
                  <a:cubicBezTo>
                    <a:pt x="5763" y="41864"/>
                    <a:pt x="5775" y="41878"/>
                    <a:pt x="5752" y="41930"/>
                  </a:cubicBezTo>
                  <a:cubicBezTo>
                    <a:pt x="5752" y="42055"/>
                    <a:pt x="5486" y="42118"/>
                    <a:pt x="5486" y="42118"/>
                  </a:cubicBezTo>
                  <a:cubicBezTo>
                    <a:pt x="5486" y="42181"/>
                    <a:pt x="5361" y="42322"/>
                    <a:pt x="5549" y="42384"/>
                  </a:cubicBezTo>
                  <a:cubicBezTo>
                    <a:pt x="5752" y="42447"/>
                    <a:pt x="6207" y="42964"/>
                    <a:pt x="6207" y="43105"/>
                  </a:cubicBezTo>
                  <a:cubicBezTo>
                    <a:pt x="6207" y="43231"/>
                    <a:pt x="6144" y="43356"/>
                    <a:pt x="6207" y="43434"/>
                  </a:cubicBezTo>
                  <a:cubicBezTo>
                    <a:pt x="6291" y="43434"/>
                    <a:pt x="6346" y="43490"/>
                    <a:pt x="6374" y="43490"/>
                  </a:cubicBezTo>
                  <a:cubicBezTo>
                    <a:pt x="6388" y="43490"/>
                    <a:pt x="6395" y="43476"/>
                    <a:pt x="6395" y="43434"/>
                  </a:cubicBezTo>
                  <a:cubicBezTo>
                    <a:pt x="6446" y="43320"/>
                    <a:pt x="6507" y="43134"/>
                    <a:pt x="6562" y="43134"/>
                  </a:cubicBezTo>
                  <a:cubicBezTo>
                    <a:pt x="6575" y="43134"/>
                    <a:pt x="6587" y="43144"/>
                    <a:pt x="6599" y="43168"/>
                  </a:cubicBezTo>
                  <a:cubicBezTo>
                    <a:pt x="6662" y="43293"/>
                    <a:pt x="6536" y="43623"/>
                    <a:pt x="6724" y="43623"/>
                  </a:cubicBezTo>
                  <a:cubicBezTo>
                    <a:pt x="6850" y="43623"/>
                    <a:pt x="6991" y="43560"/>
                    <a:pt x="6991" y="43434"/>
                  </a:cubicBezTo>
                  <a:cubicBezTo>
                    <a:pt x="6991" y="43356"/>
                    <a:pt x="7116" y="43231"/>
                    <a:pt x="7179" y="43168"/>
                  </a:cubicBezTo>
                  <a:lnTo>
                    <a:pt x="7179" y="42907"/>
                  </a:lnTo>
                  <a:lnTo>
                    <a:pt x="7179" y="42907"/>
                  </a:lnTo>
                  <a:cubicBezTo>
                    <a:pt x="7202" y="42914"/>
                    <a:pt x="7242" y="42929"/>
                    <a:pt x="7242" y="42964"/>
                  </a:cubicBezTo>
                  <a:cubicBezTo>
                    <a:pt x="7320" y="42964"/>
                    <a:pt x="7571" y="42964"/>
                    <a:pt x="7571" y="42902"/>
                  </a:cubicBezTo>
                  <a:cubicBezTo>
                    <a:pt x="7571" y="42839"/>
                    <a:pt x="7383" y="42713"/>
                    <a:pt x="7445" y="42651"/>
                  </a:cubicBezTo>
                  <a:cubicBezTo>
                    <a:pt x="7508" y="42572"/>
                    <a:pt x="7633" y="42651"/>
                    <a:pt x="7633" y="42510"/>
                  </a:cubicBezTo>
                  <a:cubicBezTo>
                    <a:pt x="7633" y="42447"/>
                    <a:pt x="7633" y="42322"/>
                    <a:pt x="7774" y="42259"/>
                  </a:cubicBezTo>
                  <a:cubicBezTo>
                    <a:pt x="7900" y="42181"/>
                    <a:pt x="8025" y="42118"/>
                    <a:pt x="8025" y="41992"/>
                  </a:cubicBezTo>
                  <a:cubicBezTo>
                    <a:pt x="8025" y="41938"/>
                    <a:pt x="8132" y="41777"/>
                    <a:pt x="8160" y="41777"/>
                  </a:cubicBezTo>
                  <a:cubicBezTo>
                    <a:pt x="8164" y="41777"/>
                    <a:pt x="8166" y="41780"/>
                    <a:pt x="8166" y="41789"/>
                  </a:cubicBezTo>
                  <a:cubicBezTo>
                    <a:pt x="8166" y="41867"/>
                    <a:pt x="8166" y="42055"/>
                    <a:pt x="8354" y="42055"/>
                  </a:cubicBezTo>
                  <a:cubicBezTo>
                    <a:pt x="8558" y="42055"/>
                    <a:pt x="8809" y="41930"/>
                    <a:pt x="8887" y="41930"/>
                  </a:cubicBezTo>
                  <a:cubicBezTo>
                    <a:pt x="8896" y="41921"/>
                    <a:pt x="8912" y="41917"/>
                    <a:pt x="8933" y="41917"/>
                  </a:cubicBezTo>
                  <a:cubicBezTo>
                    <a:pt x="9058" y="41917"/>
                    <a:pt x="9369" y="42055"/>
                    <a:pt x="9530" y="42055"/>
                  </a:cubicBezTo>
                  <a:cubicBezTo>
                    <a:pt x="9611" y="42019"/>
                    <a:pt x="9667" y="41983"/>
                    <a:pt x="9735" y="41983"/>
                  </a:cubicBezTo>
                  <a:cubicBezTo>
                    <a:pt x="9785" y="41983"/>
                    <a:pt x="9842" y="42002"/>
                    <a:pt x="9922" y="42055"/>
                  </a:cubicBezTo>
                  <a:cubicBezTo>
                    <a:pt x="10126" y="42259"/>
                    <a:pt x="10909" y="43105"/>
                    <a:pt x="11035" y="43105"/>
                  </a:cubicBezTo>
                  <a:cubicBezTo>
                    <a:pt x="11052" y="43114"/>
                    <a:pt x="11069" y="43117"/>
                    <a:pt x="11087" y="43117"/>
                  </a:cubicBezTo>
                  <a:cubicBezTo>
                    <a:pt x="11177" y="43117"/>
                    <a:pt x="11273" y="43024"/>
                    <a:pt x="11363" y="43024"/>
                  </a:cubicBezTo>
                  <a:cubicBezTo>
                    <a:pt x="11385" y="43024"/>
                    <a:pt x="11406" y="43030"/>
                    <a:pt x="11427" y="43043"/>
                  </a:cubicBezTo>
                  <a:cubicBezTo>
                    <a:pt x="11552" y="43105"/>
                    <a:pt x="12022" y="43231"/>
                    <a:pt x="12148" y="43434"/>
                  </a:cubicBezTo>
                  <a:cubicBezTo>
                    <a:pt x="12273" y="43623"/>
                    <a:pt x="12336" y="43685"/>
                    <a:pt x="12477" y="43748"/>
                  </a:cubicBezTo>
                  <a:cubicBezTo>
                    <a:pt x="12589" y="43795"/>
                    <a:pt x="12685" y="43859"/>
                    <a:pt x="12744" y="43859"/>
                  </a:cubicBezTo>
                  <a:cubicBezTo>
                    <a:pt x="12783" y="43859"/>
                    <a:pt x="12806" y="43830"/>
                    <a:pt x="12806" y="43748"/>
                  </a:cubicBezTo>
                  <a:cubicBezTo>
                    <a:pt x="12806" y="43560"/>
                    <a:pt x="12994" y="43434"/>
                    <a:pt x="12869" y="43356"/>
                  </a:cubicBezTo>
                  <a:cubicBezTo>
                    <a:pt x="12806" y="43231"/>
                    <a:pt x="12728" y="43231"/>
                    <a:pt x="12602" y="43168"/>
                  </a:cubicBezTo>
                  <a:cubicBezTo>
                    <a:pt x="12539" y="43105"/>
                    <a:pt x="12336" y="43105"/>
                    <a:pt x="12477" y="42964"/>
                  </a:cubicBezTo>
                  <a:cubicBezTo>
                    <a:pt x="12549" y="42928"/>
                    <a:pt x="12601" y="42892"/>
                    <a:pt x="12658" y="42892"/>
                  </a:cubicBezTo>
                  <a:cubicBezTo>
                    <a:pt x="12701" y="42892"/>
                    <a:pt x="12746" y="42911"/>
                    <a:pt x="12806" y="42964"/>
                  </a:cubicBezTo>
                  <a:cubicBezTo>
                    <a:pt x="12994" y="43105"/>
                    <a:pt x="13323" y="43105"/>
                    <a:pt x="13449" y="43168"/>
                  </a:cubicBezTo>
                  <a:cubicBezTo>
                    <a:pt x="13590" y="43231"/>
                    <a:pt x="13778" y="43293"/>
                    <a:pt x="13840" y="43293"/>
                  </a:cubicBezTo>
                  <a:cubicBezTo>
                    <a:pt x="13903" y="43293"/>
                    <a:pt x="13903" y="43356"/>
                    <a:pt x="14044" y="43434"/>
                  </a:cubicBezTo>
                  <a:cubicBezTo>
                    <a:pt x="14232" y="43434"/>
                    <a:pt x="14170" y="43356"/>
                    <a:pt x="14436" y="43356"/>
                  </a:cubicBezTo>
                  <a:cubicBezTo>
                    <a:pt x="14687" y="43356"/>
                    <a:pt x="15157" y="43356"/>
                    <a:pt x="15079" y="43231"/>
                  </a:cubicBezTo>
                  <a:cubicBezTo>
                    <a:pt x="15016" y="43168"/>
                    <a:pt x="14828" y="42839"/>
                    <a:pt x="14828" y="42776"/>
                  </a:cubicBezTo>
                  <a:cubicBezTo>
                    <a:pt x="14891" y="42776"/>
                    <a:pt x="15220" y="43043"/>
                    <a:pt x="15345" y="43231"/>
                  </a:cubicBezTo>
                  <a:cubicBezTo>
                    <a:pt x="15513" y="43399"/>
                    <a:pt x="15585" y="43513"/>
                    <a:pt x="15641" y="43513"/>
                  </a:cubicBezTo>
                  <a:cubicBezTo>
                    <a:pt x="15652" y="43513"/>
                    <a:pt x="15663" y="43508"/>
                    <a:pt x="15674" y="43497"/>
                  </a:cubicBezTo>
                  <a:cubicBezTo>
                    <a:pt x="15721" y="43393"/>
                    <a:pt x="15767" y="43332"/>
                    <a:pt x="15869" y="43332"/>
                  </a:cubicBezTo>
                  <a:cubicBezTo>
                    <a:pt x="15906" y="43332"/>
                    <a:pt x="15950" y="43340"/>
                    <a:pt x="16003" y="43356"/>
                  </a:cubicBezTo>
                  <a:cubicBezTo>
                    <a:pt x="16129" y="43434"/>
                    <a:pt x="16646" y="43685"/>
                    <a:pt x="16583" y="43685"/>
                  </a:cubicBezTo>
                  <a:cubicBezTo>
                    <a:pt x="16583" y="43685"/>
                    <a:pt x="16254" y="43685"/>
                    <a:pt x="16254" y="43826"/>
                  </a:cubicBezTo>
                  <a:cubicBezTo>
                    <a:pt x="16254" y="43884"/>
                    <a:pt x="16483" y="44225"/>
                    <a:pt x="16616" y="44225"/>
                  </a:cubicBezTo>
                  <a:cubicBezTo>
                    <a:pt x="16627" y="44225"/>
                    <a:pt x="16637" y="44223"/>
                    <a:pt x="16646" y="44218"/>
                  </a:cubicBezTo>
                  <a:cubicBezTo>
                    <a:pt x="16724" y="44218"/>
                    <a:pt x="16724" y="44077"/>
                    <a:pt x="16850" y="44077"/>
                  </a:cubicBezTo>
                  <a:cubicBezTo>
                    <a:pt x="16944" y="44077"/>
                    <a:pt x="17304" y="44061"/>
                    <a:pt x="17681" y="44061"/>
                  </a:cubicBezTo>
                  <a:cubicBezTo>
                    <a:pt x="18057" y="44061"/>
                    <a:pt x="18449" y="44077"/>
                    <a:pt x="18605" y="44140"/>
                  </a:cubicBezTo>
                  <a:cubicBezTo>
                    <a:pt x="18935" y="44218"/>
                    <a:pt x="19781" y="44798"/>
                    <a:pt x="19859" y="44924"/>
                  </a:cubicBezTo>
                  <a:cubicBezTo>
                    <a:pt x="19948" y="45024"/>
                    <a:pt x="20038" y="45116"/>
                    <a:pt x="20132" y="45116"/>
                  </a:cubicBezTo>
                  <a:cubicBezTo>
                    <a:pt x="20171" y="45116"/>
                    <a:pt x="20210" y="45101"/>
                    <a:pt x="20251" y="45065"/>
                  </a:cubicBezTo>
                  <a:cubicBezTo>
                    <a:pt x="20439" y="44924"/>
                    <a:pt x="20314" y="44798"/>
                    <a:pt x="20768" y="44798"/>
                  </a:cubicBezTo>
                  <a:cubicBezTo>
                    <a:pt x="21090" y="44842"/>
                    <a:pt x="21380" y="44887"/>
                    <a:pt x="21567" y="44887"/>
                  </a:cubicBezTo>
                  <a:cubicBezTo>
                    <a:pt x="21644" y="44887"/>
                    <a:pt x="21704" y="44879"/>
                    <a:pt x="21740" y="44861"/>
                  </a:cubicBezTo>
                  <a:cubicBezTo>
                    <a:pt x="21804" y="44758"/>
                    <a:pt x="21816" y="44656"/>
                    <a:pt x="21886" y="44656"/>
                  </a:cubicBezTo>
                  <a:cubicBezTo>
                    <a:pt x="21902" y="44656"/>
                    <a:pt x="21921" y="44661"/>
                    <a:pt x="21944" y="44673"/>
                  </a:cubicBezTo>
                  <a:cubicBezTo>
                    <a:pt x="22132" y="44735"/>
                    <a:pt x="22461" y="44924"/>
                    <a:pt x="22524" y="44924"/>
                  </a:cubicBezTo>
                  <a:cubicBezTo>
                    <a:pt x="22524" y="44924"/>
                    <a:pt x="22524" y="44673"/>
                    <a:pt x="22665" y="44532"/>
                  </a:cubicBezTo>
                  <a:cubicBezTo>
                    <a:pt x="22853" y="44469"/>
                    <a:pt x="23637" y="44281"/>
                    <a:pt x="23841" y="44218"/>
                  </a:cubicBezTo>
                  <a:cubicBezTo>
                    <a:pt x="24029" y="44140"/>
                    <a:pt x="24232" y="44140"/>
                    <a:pt x="24232" y="43952"/>
                  </a:cubicBezTo>
                  <a:cubicBezTo>
                    <a:pt x="24295" y="43685"/>
                    <a:pt x="24232" y="43293"/>
                    <a:pt x="24358" y="43231"/>
                  </a:cubicBezTo>
                  <a:cubicBezTo>
                    <a:pt x="24483" y="43105"/>
                    <a:pt x="24687" y="43043"/>
                    <a:pt x="24624" y="42964"/>
                  </a:cubicBezTo>
                  <a:cubicBezTo>
                    <a:pt x="24624" y="42902"/>
                    <a:pt x="23700" y="42713"/>
                    <a:pt x="23120" y="42651"/>
                  </a:cubicBezTo>
                  <a:cubicBezTo>
                    <a:pt x="22524" y="42572"/>
                    <a:pt x="22399" y="42259"/>
                    <a:pt x="22399" y="42259"/>
                  </a:cubicBezTo>
                  <a:cubicBezTo>
                    <a:pt x="22399" y="42259"/>
                    <a:pt x="22399" y="42181"/>
                    <a:pt x="22273" y="42181"/>
                  </a:cubicBezTo>
                  <a:cubicBezTo>
                    <a:pt x="22069" y="42118"/>
                    <a:pt x="21819" y="42055"/>
                    <a:pt x="22007" y="41992"/>
                  </a:cubicBezTo>
                  <a:cubicBezTo>
                    <a:pt x="22140" y="41961"/>
                    <a:pt x="22254" y="41961"/>
                    <a:pt x="22326" y="41961"/>
                  </a:cubicBezTo>
                  <a:cubicBezTo>
                    <a:pt x="22399" y="41961"/>
                    <a:pt x="22430" y="41961"/>
                    <a:pt x="22399" y="41930"/>
                  </a:cubicBezTo>
                  <a:cubicBezTo>
                    <a:pt x="22399" y="41789"/>
                    <a:pt x="21678" y="41601"/>
                    <a:pt x="21552" y="41601"/>
                  </a:cubicBezTo>
                  <a:cubicBezTo>
                    <a:pt x="21427" y="41601"/>
                    <a:pt x="20831" y="41271"/>
                    <a:pt x="20894" y="41209"/>
                  </a:cubicBezTo>
                  <a:cubicBezTo>
                    <a:pt x="20894" y="41183"/>
                    <a:pt x="20894" y="41168"/>
                    <a:pt x="20908" y="41168"/>
                  </a:cubicBezTo>
                  <a:cubicBezTo>
                    <a:pt x="20929" y="41168"/>
                    <a:pt x="20978" y="41198"/>
                    <a:pt x="21098" y="41271"/>
                  </a:cubicBezTo>
                  <a:cubicBezTo>
                    <a:pt x="21348" y="41334"/>
                    <a:pt x="21678" y="41334"/>
                    <a:pt x="21944" y="41334"/>
                  </a:cubicBezTo>
                  <a:cubicBezTo>
                    <a:pt x="22132" y="41334"/>
                    <a:pt x="22399" y="41538"/>
                    <a:pt x="22602" y="41538"/>
                  </a:cubicBezTo>
                  <a:cubicBezTo>
                    <a:pt x="22853" y="41538"/>
                    <a:pt x="22916" y="41538"/>
                    <a:pt x="23120" y="41475"/>
                  </a:cubicBezTo>
                  <a:cubicBezTo>
                    <a:pt x="23245" y="41334"/>
                    <a:pt x="23449" y="41209"/>
                    <a:pt x="23386" y="41209"/>
                  </a:cubicBezTo>
                  <a:cubicBezTo>
                    <a:pt x="23245" y="41146"/>
                    <a:pt x="22916" y="41146"/>
                    <a:pt x="22790" y="41083"/>
                  </a:cubicBezTo>
                  <a:cubicBezTo>
                    <a:pt x="22728" y="41083"/>
                    <a:pt x="22524" y="40942"/>
                    <a:pt x="22790" y="40942"/>
                  </a:cubicBezTo>
                  <a:cubicBezTo>
                    <a:pt x="22968" y="40942"/>
                    <a:pt x="23111" y="40970"/>
                    <a:pt x="23228" y="40970"/>
                  </a:cubicBezTo>
                  <a:cubicBezTo>
                    <a:pt x="23287" y="40970"/>
                    <a:pt x="23339" y="40963"/>
                    <a:pt x="23386" y="40942"/>
                  </a:cubicBezTo>
                  <a:cubicBezTo>
                    <a:pt x="23511" y="40817"/>
                    <a:pt x="23511" y="40691"/>
                    <a:pt x="23511" y="40691"/>
                  </a:cubicBezTo>
                  <a:cubicBezTo>
                    <a:pt x="23511" y="40691"/>
                    <a:pt x="23057" y="40691"/>
                    <a:pt x="22916" y="40613"/>
                  </a:cubicBezTo>
                  <a:cubicBezTo>
                    <a:pt x="22790" y="40550"/>
                    <a:pt x="22602" y="40362"/>
                    <a:pt x="22790" y="40362"/>
                  </a:cubicBezTo>
                  <a:cubicBezTo>
                    <a:pt x="22953" y="40362"/>
                    <a:pt x="23066" y="40443"/>
                    <a:pt x="23169" y="40443"/>
                  </a:cubicBezTo>
                  <a:cubicBezTo>
                    <a:pt x="23195" y="40443"/>
                    <a:pt x="23220" y="40438"/>
                    <a:pt x="23245" y="40425"/>
                  </a:cubicBezTo>
                  <a:cubicBezTo>
                    <a:pt x="23411" y="40374"/>
                    <a:pt x="23525" y="40188"/>
                    <a:pt x="23595" y="40188"/>
                  </a:cubicBezTo>
                  <a:cubicBezTo>
                    <a:pt x="23611" y="40188"/>
                    <a:pt x="23625" y="40198"/>
                    <a:pt x="23637" y="40221"/>
                  </a:cubicBezTo>
                  <a:cubicBezTo>
                    <a:pt x="23778" y="40300"/>
                    <a:pt x="23841" y="40550"/>
                    <a:pt x="23903" y="40550"/>
                  </a:cubicBezTo>
                  <a:cubicBezTo>
                    <a:pt x="23966" y="40550"/>
                    <a:pt x="24750" y="40550"/>
                    <a:pt x="24687" y="40425"/>
                  </a:cubicBezTo>
                  <a:cubicBezTo>
                    <a:pt x="24687" y="40409"/>
                    <a:pt x="24670" y="40405"/>
                    <a:pt x="24648" y="40405"/>
                  </a:cubicBezTo>
                  <a:cubicBezTo>
                    <a:pt x="24625" y="40405"/>
                    <a:pt x="24596" y="40409"/>
                    <a:pt x="24571" y="40409"/>
                  </a:cubicBezTo>
                  <a:cubicBezTo>
                    <a:pt x="24522" y="40409"/>
                    <a:pt x="24491" y="40394"/>
                    <a:pt x="24562" y="40300"/>
                  </a:cubicBezTo>
                  <a:cubicBezTo>
                    <a:pt x="24624" y="40096"/>
                    <a:pt x="24812" y="40159"/>
                    <a:pt x="24624" y="40033"/>
                  </a:cubicBezTo>
                  <a:cubicBezTo>
                    <a:pt x="24421" y="39970"/>
                    <a:pt x="24170" y="39908"/>
                    <a:pt x="24295" y="39829"/>
                  </a:cubicBezTo>
                  <a:lnTo>
                    <a:pt x="24687" y="39829"/>
                  </a:lnTo>
                  <a:cubicBezTo>
                    <a:pt x="24687" y="39829"/>
                    <a:pt x="24624" y="39704"/>
                    <a:pt x="24624" y="39641"/>
                  </a:cubicBezTo>
                  <a:cubicBezTo>
                    <a:pt x="24624" y="39594"/>
                    <a:pt x="24624" y="39467"/>
                    <a:pt x="24678" y="39467"/>
                  </a:cubicBezTo>
                  <a:cubicBezTo>
                    <a:pt x="24695" y="39467"/>
                    <a:pt x="24719" y="39481"/>
                    <a:pt x="24750" y="39516"/>
                  </a:cubicBezTo>
                  <a:cubicBezTo>
                    <a:pt x="24875" y="39704"/>
                    <a:pt x="24953" y="39970"/>
                    <a:pt x="25016" y="39970"/>
                  </a:cubicBezTo>
                  <a:cubicBezTo>
                    <a:pt x="25142" y="39970"/>
                    <a:pt x="25408" y="39908"/>
                    <a:pt x="25345" y="39767"/>
                  </a:cubicBezTo>
                  <a:cubicBezTo>
                    <a:pt x="25267" y="39641"/>
                    <a:pt x="25142" y="39438"/>
                    <a:pt x="25142" y="39438"/>
                  </a:cubicBezTo>
                  <a:cubicBezTo>
                    <a:pt x="25159" y="39420"/>
                    <a:pt x="25184" y="39412"/>
                    <a:pt x="25211" y="39412"/>
                  </a:cubicBezTo>
                  <a:cubicBezTo>
                    <a:pt x="25278" y="39412"/>
                    <a:pt x="25363" y="39460"/>
                    <a:pt x="25408" y="39516"/>
                  </a:cubicBezTo>
                  <a:cubicBezTo>
                    <a:pt x="25444" y="39552"/>
                    <a:pt x="25480" y="39588"/>
                    <a:pt x="25544" y="39588"/>
                  </a:cubicBezTo>
                  <a:cubicBezTo>
                    <a:pt x="25590" y="39588"/>
                    <a:pt x="25651" y="39569"/>
                    <a:pt x="25737" y="39516"/>
                  </a:cubicBezTo>
                  <a:cubicBezTo>
                    <a:pt x="25925" y="39375"/>
                    <a:pt x="26254" y="39375"/>
                    <a:pt x="26317" y="39312"/>
                  </a:cubicBezTo>
                  <a:cubicBezTo>
                    <a:pt x="26380" y="39187"/>
                    <a:pt x="26443" y="38983"/>
                    <a:pt x="26443" y="38795"/>
                  </a:cubicBezTo>
                  <a:cubicBezTo>
                    <a:pt x="26521" y="38591"/>
                    <a:pt x="27038" y="37870"/>
                    <a:pt x="27101" y="37682"/>
                  </a:cubicBezTo>
                  <a:cubicBezTo>
                    <a:pt x="27164" y="37416"/>
                    <a:pt x="27226" y="37227"/>
                    <a:pt x="27164" y="36898"/>
                  </a:cubicBezTo>
                  <a:cubicBezTo>
                    <a:pt x="27164" y="36632"/>
                    <a:pt x="27226" y="36381"/>
                    <a:pt x="27101" y="36115"/>
                  </a:cubicBezTo>
                  <a:cubicBezTo>
                    <a:pt x="26975" y="35848"/>
                    <a:pt x="26521" y="34939"/>
                    <a:pt x="26380" y="34876"/>
                  </a:cubicBezTo>
                  <a:cubicBezTo>
                    <a:pt x="26260" y="34816"/>
                    <a:pt x="25483" y="34214"/>
                    <a:pt x="25290" y="34214"/>
                  </a:cubicBezTo>
                  <a:cubicBezTo>
                    <a:pt x="25281" y="34214"/>
                    <a:pt x="25273" y="34215"/>
                    <a:pt x="25267" y="34218"/>
                  </a:cubicBezTo>
                  <a:cubicBezTo>
                    <a:pt x="25168" y="34268"/>
                    <a:pt x="25186" y="34366"/>
                    <a:pt x="25167" y="34366"/>
                  </a:cubicBezTo>
                  <a:cubicBezTo>
                    <a:pt x="25162" y="34366"/>
                    <a:pt x="25155" y="34360"/>
                    <a:pt x="25142" y="34343"/>
                  </a:cubicBezTo>
                  <a:cubicBezTo>
                    <a:pt x="25016" y="34281"/>
                    <a:pt x="24875" y="34155"/>
                    <a:pt x="24750" y="34155"/>
                  </a:cubicBezTo>
                  <a:cubicBezTo>
                    <a:pt x="24645" y="34155"/>
                    <a:pt x="24209" y="34012"/>
                    <a:pt x="23997" y="34012"/>
                  </a:cubicBezTo>
                  <a:cubicBezTo>
                    <a:pt x="23956" y="34012"/>
                    <a:pt x="23924" y="34017"/>
                    <a:pt x="23903" y="34030"/>
                  </a:cubicBezTo>
                  <a:cubicBezTo>
                    <a:pt x="23700" y="34093"/>
                    <a:pt x="23700" y="34155"/>
                    <a:pt x="23637" y="34343"/>
                  </a:cubicBezTo>
                  <a:cubicBezTo>
                    <a:pt x="23574" y="34547"/>
                    <a:pt x="23449" y="34673"/>
                    <a:pt x="23511" y="34735"/>
                  </a:cubicBezTo>
                  <a:cubicBezTo>
                    <a:pt x="23511" y="34823"/>
                    <a:pt x="23432" y="34881"/>
                    <a:pt x="23357" y="34881"/>
                  </a:cubicBezTo>
                  <a:cubicBezTo>
                    <a:pt x="23312" y="34881"/>
                    <a:pt x="23268" y="34860"/>
                    <a:pt x="23245" y="34814"/>
                  </a:cubicBezTo>
                  <a:cubicBezTo>
                    <a:pt x="23182" y="34673"/>
                    <a:pt x="23120" y="34547"/>
                    <a:pt x="22994" y="34547"/>
                  </a:cubicBezTo>
                  <a:cubicBezTo>
                    <a:pt x="22955" y="34547"/>
                    <a:pt x="22920" y="34563"/>
                    <a:pt x="22894" y="34563"/>
                  </a:cubicBezTo>
                  <a:cubicBezTo>
                    <a:pt x="22869" y="34563"/>
                    <a:pt x="22853" y="34547"/>
                    <a:pt x="22853" y="34484"/>
                  </a:cubicBezTo>
                  <a:cubicBezTo>
                    <a:pt x="22853" y="34343"/>
                    <a:pt x="22728" y="34093"/>
                    <a:pt x="22524" y="34093"/>
                  </a:cubicBezTo>
                  <a:cubicBezTo>
                    <a:pt x="22336" y="34030"/>
                    <a:pt x="22273" y="34030"/>
                    <a:pt x="22336" y="33951"/>
                  </a:cubicBezTo>
                  <a:cubicBezTo>
                    <a:pt x="22399" y="33826"/>
                    <a:pt x="22602" y="33701"/>
                    <a:pt x="22790" y="33560"/>
                  </a:cubicBezTo>
                  <a:cubicBezTo>
                    <a:pt x="22994" y="33372"/>
                    <a:pt x="22994" y="33168"/>
                    <a:pt x="23245" y="33168"/>
                  </a:cubicBezTo>
                  <a:cubicBezTo>
                    <a:pt x="23511" y="33168"/>
                    <a:pt x="23700" y="33168"/>
                    <a:pt x="23778" y="32980"/>
                  </a:cubicBezTo>
                  <a:cubicBezTo>
                    <a:pt x="23778" y="32854"/>
                    <a:pt x="23841" y="31992"/>
                    <a:pt x="23778" y="31804"/>
                  </a:cubicBezTo>
                  <a:cubicBezTo>
                    <a:pt x="23637" y="31679"/>
                    <a:pt x="23574" y="31679"/>
                    <a:pt x="23574" y="31412"/>
                  </a:cubicBezTo>
                  <a:cubicBezTo>
                    <a:pt x="23574" y="31208"/>
                    <a:pt x="23449" y="30817"/>
                    <a:pt x="23308" y="30691"/>
                  </a:cubicBezTo>
                  <a:cubicBezTo>
                    <a:pt x="23120" y="30566"/>
                    <a:pt x="22994" y="30362"/>
                    <a:pt x="22916" y="30237"/>
                  </a:cubicBezTo>
                  <a:cubicBezTo>
                    <a:pt x="22790" y="30111"/>
                    <a:pt x="22602" y="29970"/>
                    <a:pt x="22524" y="29845"/>
                  </a:cubicBezTo>
                  <a:cubicBezTo>
                    <a:pt x="22524" y="29641"/>
                    <a:pt x="22524" y="29453"/>
                    <a:pt x="22399" y="29453"/>
                  </a:cubicBezTo>
                  <a:lnTo>
                    <a:pt x="21944" y="29453"/>
                  </a:lnTo>
                  <a:cubicBezTo>
                    <a:pt x="21881" y="29390"/>
                    <a:pt x="21819" y="29249"/>
                    <a:pt x="21678" y="29249"/>
                  </a:cubicBezTo>
                  <a:cubicBezTo>
                    <a:pt x="21489" y="29249"/>
                    <a:pt x="21160" y="29390"/>
                    <a:pt x="21160" y="29390"/>
                  </a:cubicBezTo>
                  <a:cubicBezTo>
                    <a:pt x="21098" y="29390"/>
                    <a:pt x="21286" y="29124"/>
                    <a:pt x="21552" y="29124"/>
                  </a:cubicBezTo>
                  <a:cubicBezTo>
                    <a:pt x="21763" y="29173"/>
                    <a:pt x="21846" y="29272"/>
                    <a:pt x="21997" y="29272"/>
                  </a:cubicBezTo>
                  <a:cubicBezTo>
                    <a:pt x="22036" y="29272"/>
                    <a:pt x="22080" y="29265"/>
                    <a:pt x="22132" y="29249"/>
                  </a:cubicBezTo>
                  <a:cubicBezTo>
                    <a:pt x="22399" y="29249"/>
                    <a:pt x="22665" y="29328"/>
                    <a:pt x="22728" y="29390"/>
                  </a:cubicBezTo>
                  <a:cubicBezTo>
                    <a:pt x="22728" y="29390"/>
                    <a:pt x="22994" y="29641"/>
                    <a:pt x="23057" y="29782"/>
                  </a:cubicBezTo>
                  <a:cubicBezTo>
                    <a:pt x="23182" y="29908"/>
                    <a:pt x="23308" y="29908"/>
                    <a:pt x="23449" y="29970"/>
                  </a:cubicBezTo>
                  <a:cubicBezTo>
                    <a:pt x="23574" y="30033"/>
                    <a:pt x="23700" y="30299"/>
                    <a:pt x="23778" y="30299"/>
                  </a:cubicBezTo>
                  <a:cubicBezTo>
                    <a:pt x="23778" y="30314"/>
                    <a:pt x="23785" y="30322"/>
                    <a:pt x="23794" y="30322"/>
                  </a:cubicBezTo>
                  <a:cubicBezTo>
                    <a:pt x="23823" y="30322"/>
                    <a:pt x="23874" y="30237"/>
                    <a:pt x="23778" y="30033"/>
                  </a:cubicBezTo>
                  <a:cubicBezTo>
                    <a:pt x="23700" y="29845"/>
                    <a:pt x="23308" y="29249"/>
                    <a:pt x="23182" y="28795"/>
                  </a:cubicBezTo>
                  <a:cubicBezTo>
                    <a:pt x="23120" y="28340"/>
                    <a:pt x="23057" y="27886"/>
                    <a:pt x="23245" y="27760"/>
                  </a:cubicBezTo>
                  <a:cubicBezTo>
                    <a:pt x="23449" y="27619"/>
                    <a:pt x="23574" y="27760"/>
                    <a:pt x="23574" y="27556"/>
                  </a:cubicBezTo>
                  <a:cubicBezTo>
                    <a:pt x="23637" y="27368"/>
                    <a:pt x="23308" y="27039"/>
                    <a:pt x="23308" y="26976"/>
                  </a:cubicBezTo>
                  <a:cubicBezTo>
                    <a:pt x="23308" y="26976"/>
                    <a:pt x="23120" y="26647"/>
                    <a:pt x="23057" y="26585"/>
                  </a:cubicBezTo>
                  <a:cubicBezTo>
                    <a:pt x="22916" y="26443"/>
                    <a:pt x="22853" y="26585"/>
                    <a:pt x="22916" y="26255"/>
                  </a:cubicBezTo>
                  <a:cubicBezTo>
                    <a:pt x="22916" y="25926"/>
                    <a:pt x="23057" y="25534"/>
                    <a:pt x="22916" y="25331"/>
                  </a:cubicBezTo>
                  <a:cubicBezTo>
                    <a:pt x="22790" y="25080"/>
                    <a:pt x="22399" y="24547"/>
                    <a:pt x="22210" y="24422"/>
                  </a:cubicBezTo>
                  <a:cubicBezTo>
                    <a:pt x="22007" y="24359"/>
                    <a:pt x="21489" y="23842"/>
                    <a:pt x="21348" y="23842"/>
                  </a:cubicBezTo>
                  <a:cubicBezTo>
                    <a:pt x="21286" y="23842"/>
                    <a:pt x="21098" y="23967"/>
                    <a:pt x="21098" y="24030"/>
                  </a:cubicBezTo>
                  <a:cubicBezTo>
                    <a:pt x="21035" y="24030"/>
                    <a:pt x="20831" y="24030"/>
                    <a:pt x="20894" y="23842"/>
                  </a:cubicBezTo>
                  <a:cubicBezTo>
                    <a:pt x="21035" y="23638"/>
                    <a:pt x="21160" y="23700"/>
                    <a:pt x="21160" y="23450"/>
                  </a:cubicBezTo>
                  <a:cubicBezTo>
                    <a:pt x="21160" y="23246"/>
                    <a:pt x="20894" y="22729"/>
                    <a:pt x="21035" y="22462"/>
                  </a:cubicBezTo>
                  <a:cubicBezTo>
                    <a:pt x="21098" y="22133"/>
                    <a:pt x="21223" y="22274"/>
                    <a:pt x="21098" y="21678"/>
                  </a:cubicBezTo>
                  <a:cubicBezTo>
                    <a:pt x="21035" y="21161"/>
                    <a:pt x="20894" y="20895"/>
                    <a:pt x="21035" y="20769"/>
                  </a:cubicBezTo>
                  <a:cubicBezTo>
                    <a:pt x="21160" y="20628"/>
                    <a:pt x="21160" y="20566"/>
                    <a:pt x="21160" y="20503"/>
                  </a:cubicBezTo>
                  <a:cubicBezTo>
                    <a:pt x="21223" y="20440"/>
                    <a:pt x="21098" y="19719"/>
                    <a:pt x="21098" y="19531"/>
                  </a:cubicBezTo>
                  <a:cubicBezTo>
                    <a:pt x="21098" y="19390"/>
                    <a:pt x="21035" y="19265"/>
                    <a:pt x="21160" y="19139"/>
                  </a:cubicBezTo>
                  <a:cubicBezTo>
                    <a:pt x="21286" y="18998"/>
                    <a:pt x="21427" y="18935"/>
                    <a:pt x="21348" y="18669"/>
                  </a:cubicBezTo>
                  <a:cubicBezTo>
                    <a:pt x="21348" y="18418"/>
                    <a:pt x="21160" y="18152"/>
                    <a:pt x="21098" y="17964"/>
                  </a:cubicBezTo>
                  <a:cubicBezTo>
                    <a:pt x="21035" y="17823"/>
                    <a:pt x="20894" y="17697"/>
                    <a:pt x="20831" y="17431"/>
                  </a:cubicBezTo>
                  <a:cubicBezTo>
                    <a:pt x="20768" y="17243"/>
                    <a:pt x="20643" y="17039"/>
                    <a:pt x="20643" y="16851"/>
                  </a:cubicBezTo>
                  <a:cubicBezTo>
                    <a:pt x="20565" y="16584"/>
                    <a:pt x="20768" y="16396"/>
                    <a:pt x="20502" y="16255"/>
                  </a:cubicBezTo>
                  <a:cubicBezTo>
                    <a:pt x="20251" y="16130"/>
                    <a:pt x="19922" y="16130"/>
                    <a:pt x="19922" y="15926"/>
                  </a:cubicBezTo>
                  <a:cubicBezTo>
                    <a:pt x="19859" y="15738"/>
                    <a:pt x="19718" y="15409"/>
                    <a:pt x="19656" y="15409"/>
                  </a:cubicBezTo>
                  <a:cubicBezTo>
                    <a:pt x="19530" y="15346"/>
                    <a:pt x="19389" y="15409"/>
                    <a:pt x="19389" y="15283"/>
                  </a:cubicBezTo>
                  <a:cubicBezTo>
                    <a:pt x="19389" y="15142"/>
                    <a:pt x="19326" y="14954"/>
                    <a:pt x="19201" y="14954"/>
                  </a:cubicBezTo>
                  <a:cubicBezTo>
                    <a:pt x="18997" y="14954"/>
                    <a:pt x="18292" y="15221"/>
                    <a:pt x="18088" y="15221"/>
                  </a:cubicBezTo>
                  <a:cubicBezTo>
                    <a:pt x="17963" y="15221"/>
                    <a:pt x="17900" y="14892"/>
                    <a:pt x="17634" y="14829"/>
                  </a:cubicBezTo>
                  <a:cubicBezTo>
                    <a:pt x="17430" y="14750"/>
                    <a:pt x="17116" y="14750"/>
                    <a:pt x="16975" y="14688"/>
                  </a:cubicBezTo>
                  <a:cubicBezTo>
                    <a:pt x="16850" y="14562"/>
                    <a:pt x="16850" y="14233"/>
                    <a:pt x="16521" y="14170"/>
                  </a:cubicBezTo>
                  <a:cubicBezTo>
                    <a:pt x="16192" y="14108"/>
                    <a:pt x="16003" y="14108"/>
                    <a:pt x="16003" y="13904"/>
                  </a:cubicBezTo>
                  <a:cubicBezTo>
                    <a:pt x="15955" y="13807"/>
                    <a:pt x="15860" y="13588"/>
                    <a:pt x="15913" y="13588"/>
                  </a:cubicBezTo>
                  <a:cubicBezTo>
                    <a:pt x="15929" y="13588"/>
                    <a:pt x="15957" y="13607"/>
                    <a:pt x="16003" y="13653"/>
                  </a:cubicBezTo>
                  <a:cubicBezTo>
                    <a:pt x="16192" y="13841"/>
                    <a:pt x="16724" y="14108"/>
                    <a:pt x="16913" y="14233"/>
                  </a:cubicBezTo>
                  <a:cubicBezTo>
                    <a:pt x="17116" y="14296"/>
                    <a:pt x="17367" y="14359"/>
                    <a:pt x="17571" y="14359"/>
                  </a:cubicBezTo>
                  <a:cubicBezTo>
                    <a:pt x="17759" y="14359"/>
                    <a:pt x="17963" y="14233"/>
                    <a:pt x="18151" y="14170"/>
                  </a:cubicBezTo>
                  <a:cubicBezTo>
                    <a:pt x="18334" y="14127"/>
                    <a:pt x="18421" y="14047"/>
                    <a:pt x="18524" y="14047"/>
                  </a:cubicBezTo>
                  <a:cubicBezTo>
                    <a:pt x="18570" y="14047"/>
                    <a:pt x="18620" y="14064"/>
                    <a:pt x="18684" y="14108"/>
                  </a:cubicBezTo>
                  <a:cubicBezTo>
                    <a:pt x="18821" y="14200"/>
                    <a:pt x="19178" y="14258"/>
                    <a:pt x="19408" y="14258"/>
                  </a:cubicBezTo>
                  <a:cubicBezTo>
                    <a:pt x="19492" y="14258"/>
                    <a:pt x="19559" y="14250"/>
                    <a:pt x="19593" y="14233"/>
                  </a:cubicBezTo>
                  <a:cubicBezTo>
                    <a:pt x="19656" y="14170"/>
                    <a:pt x="19859" y="14233"/>
                    <a:pt x="19718" y="14045"/>
                  </a:cubicBezTo>
                  <a:cubicBezTo>
                    <a:pt x="19593" y="13841"/>
                    <a:pt x="19389" y="13779"/>
                    <a:pt x="19389" y="13653"/>
                  </a:cubicBezTo>
                  <a:cubicBezTo>
                    <a:pt x="19389" y="13512"/>
                    <a:pt x="19467" y="13449"/>
                    <a:pt x="19467" y="13387"/>
                  </a:cubicBezTo>
                  <a:cubicBezTo>
                    <a:pt x="19530" y="13324"/>
                    <a:pt x="19389" y="12995"/>
                    <a:pt x="19201" y="12995"/>
                  </a:cubicBezTo>
                  <a:cubicBezTo>
                    <a:pt x="19026" y="12995"/>
                    <a:pt x="18575" y="13133"/>
                    <a:pt x="18322" y="13133"/>
                  </a:cubicBezTo>
                  <a:cubicBezTo>
                    <a:pt x="18279" y="13133"/>
                    <a:pt x="18243" y="13129"/>
                    <a:pt x="18214" y="13120"/>
                  </a:cubicBezTo>
                  <a:cubicBezTo>
                    <a:pt x="18088" y="13058"/>
                    <a:pt x="17696" y="12932"/>
                    <a:pt x="18025" y="12932"/>
                  </a:cubicBezTo>
                  <a:cubicBezTo>
                    <a:pt x="18355" y="12932"/>
                    <a:pt x="18605" y="12870"/>
                    <a:pt x="18872" y="12791"/>
                  </a:cubicBezTo>
                  <a:cubicBezTo>
                    <a:pt x="19076" y="12791"/>
                    <a:pt x="19389" y="12995"/>
                    <a:pt x="19656" y="12995"/>
                  </a:cubicBezTo>
                  <a:cubicBezTo>
                    <a:pt x="19859" y="12995"/>
                    <a:pt x="19859" y="12791"/>
                    <a:pt x="20047" y="12791"/>
                  </a:cubicBezTo>
                  <a:cubicBezTo>
                    <a:pt x="20251" y="12728"/>
                    <a:pt x="20377" y="12791"/>
                    <a:pt x="20565" y="12666"/>
                  </a:cubicBezTo>
                  <a:cubicBezTo>
                    <a:pt x="20706" y="12478"/>
                    <a:pt x="20565" y="12211"/>
                    <a:pt x="20768" y="12086"/>
                  </a:cubicBezTo>
                  <a:cubicBezTo>
                    <a:pt x="20957" y="12007"/>
                    <a:pt x="21286" y="11819"/>
                    <a:pt x="21348" y="11819"/>
                  </a:cubicBezTo>
                  <a:cubicBezTo>
                    <a:pt x="21427" y="11757"/>
                    <a:pt x="22210" y="11224"/>
                    <a:pt x="22132" y="11098"/>
                  </a:cubicBezTo>
                  <a:cubicBezTo>
                    <a:pt x="22132" y="10973"/>
                    <a:pt x="22132" y="10910"/>
                    <a:pt x="22336" y="10769"/>
                  </a:cubicBezTo>
                  <a:cubicBezTo>
                    <a:pt x="22461" y="10581"/>
                    <a:pt x="22665" y="10377"/>
                    <a:pt x="22665" y="10315"/>
                  </a:cubicBezTo>
                  <a:cubicBezTo>
                    <a:pt x="22665" y="10189"/>
                    <a:pt x="22728" y="9797"/>
                    <a:pt x="22853" y="9735"/>
                  </a:cubicBezTo>
                  <a:cubicBezTo>
                    <a:pt x="23057" y="9656"/>
                    <a:pt x="23245" y="9343"/>
                    <a:pt x="23449" y="9264"/>
                  </a:cubicBezTo>
                  <a:cubicBezTo>
                    <a:pt x="23637" y="9264"/>
                    <a:pt x="23903" y="8951"/>
                    <a:pt x="23903" y="8873"/>
                  </a:cubicBezTo>
                  <a:cubicBezTo>
                    <a:pt x="23966" y="8747"/>
                    <a:pt x="23966" y="8481"/>
                    <a:pt x="24029" y="8418"/>
                  </a:cubicBezTo>
                  <a:cubicBezTo>
                    <a:pt x="24029" y="8293"/>
                    <a:pt x="24091" y="7775"/>
                    <a:pt x="23903" y="7634"/>
                  </a:cubicBezTo>
                  <a:cubicBezTo>
                    <a:pt x="23700" y="7509"/>
                    <a:pt x="23449" y="7509"/>
                    <a:pt x="23308" y="7509"/>
                  </a:cubicBezTo>
                  <a:cubicBezTo>
                    <a:pt x="23182" y="7509"/>
                    <a:pt x="22916" y="7305"/>
                    <a:pt x="22728" y="7305"/>
                  </a:cubicBezTo>
                  <a:cubicBezTo>
                    <a:pt x="22683" y="7292"/>
                    <a:pt x="22646" y="7288"/>
                    <a:pt x="22612" y="7288"/>
                  </a:cubicBezTo>
                  <a:cubicBezTo>
                    <a:pt x="22564" y="7288"/>
                    <a:pt x="22525" y="7296"/>
                    <a:pt x="22485" y="7296"/>
                  </a:cubicBezTo>
                  <a:cubicBezTo>
                    <a:pt x="22424" y="7296"/>
                    <a:pt x="22362" y="7276"/>
                    <a:pt x="22273" y="7180"/>
                  </a:cubicBezTo>
                  <a:cubicBezTo>
                    <a:pt x="22069" y="7054"/>
                    <a:pt x="21615" y="6600"/>
                    <a:pt x="21552" y="6600"/>
                  </a:cubicBezTo>
                  <a:cubicBezTo>
                    <a:pt x="21531" y="6587"/>
                    <a:pt x="21509" y="6582"/>
                    <a:pt x="21484" y="6582"/>
                  </a:cubicBezTo>
                  <a:cubicBezTo>
                    <a:pt x="21380" y="6582"/>
                    <a:pt x="21246" y="6675"/>
                    <a:pt x="21113" y="6675"/>
                  </a:cubicBezTo>
                  <a:cubicBezTo>
                    <a:pt x="21087" y="6675"/>
                    <a:pt x="21061" y="6671"/>
                    <a:pt x="21035" y="6662"/>
                  </a:cubicBezTo>
                  <a:cubicBezTo>
                    <a:pt x="20831" y="6600"/>
                    <a:pt x="20706" y="6271"/>
                    <a:pt x="20565" y="6208"/>
                  </a:cubicBezTo>
                  <a:cubicBezTo>
                    <a:pt x="20478" y="6154"/>
                    <a:pt x="20171" y="6076"/>
                    <a:pt x="19966" y="6076"/>
                  </a:cubicBezTo>
                  <a:cubicBezTo>
                    <a:pt x="19876" y="6076"/>
                    <a:pt x="19805" y="6091"/>
                    <a:pt x="19781" y="6130"/>
                  </a:cubicBezTo>
                  <a:cubicBezTo>
                    <a:pt x="19656" y="6271"/>
                    <a:pt x="19467" y="6208"/>
                    <a:pt x="19389" y="6271"/>
                  </a:cubicBezTo>
                  <a:cubicBezTo>
                    <a:pt x="19326" y="6271"/>
                    <a:pt x="19326" y="6396"/>
                    <a:pt x="19201" y="6396"/>
                  </a:cubicBezTo>
                  <a:cubicBezTo>
                    <a:pt x="19138" y="6333"/>
                    <a:pt x="19264" y="6208"/>
                    <a:pt x="19076" y="6208"/>
                  </a:cubicBezTo>
                  <a:cubicBezTo>
                    <a:pt x="18872" y="6208"/>
                    <a:pt x="18480" y="6208"/>
                    <a:pt x="18355" y="6130"/>
                  </a:cubicBezTo>
                  <a:cubicBezTo>
                    <a:pt x="18200" y="6082"/>
                    <a:pt x="18163" y="5962"/>
                    <a:pt x="18099" y="5962"/>
                  </a:cubicBezTo>
                  <a:cubicBezTo>
                    <a:pt x="18079" y="5962"/>
                    <a:pt x="18056" y="5974"/>
                    <a:pt x="18025" y="6004"/>
                  </a:cubicBezTo>
                  <a:cubicBezTo>
                    <a:pt x="17963" y="6067"/>
                    <a:pt x="17822" y="6333"/>
                    <a:pt x="17759" y="6333"/>
                  </a:cubicBezTo>
                  <a:cubicBezTo>
                    <a:pt x="17716" y="6377"/>
                    <a:pt x="17643" y="6450"/>
                    <a:pt x="17535" y="6450"/>
                  </a:cubicBezTo>
                  <a:cubicBezTo>
                    <a:pt x="17486" y="6450"/>
                    <a:pt x="17430" y="6435"/>
                    <a:pt x="17367" y="6396"/>
                  </a:cubicBezTo>
                  <a:cubicBezTo>
                    <a:pt x="17179" y="6333"/>
                    <a:pt x="16787" y="6130"/>
                    <a:pt x="16975" y="6130"/>
                  </a:cubicBezTo>
                  <a:cubicBezTo>
                    <a:pt x="17135" y="6176"/>
                    <a:pt x="17244" y="6240"/>
                    <a:pt x="17336" y="6240"/>
                  </a:cubicBezTo>
                  <a:cubicBezTo>
                    <a:pt x="17397" y="6240"/>
                    <a:pt x="17452" y="6211"/>
                    <a:pt x="17508" y="6130"/>
                  </a:cubicBezTo>
                  <a:cubicBezTo>
                    <a:pt x="17696" y="6004"/>
                    <a:pt x="17759" y="5879"/>
                    <a:pt x="17900" y="5816"/>
                  </a:cubicBezTo>
                  <a:cubicBezTo>
                    <a:pt x="18025" y="5675"/>
                    <a:pt x="18088" y="5675"/>
                    <a:pt x="18088" y="5612"/>
                  </a:cubicBezTo>
                  <a:cubicBezTo>
                    <a:pt x="18037" y="5562"/>
                    <a:pt x="17853" y="5470"/>
                    <a:pt x="17718" y="5470"/>
                  </a:cubicBezTo>
                  <a:cubicBezTo>
                    <a:pt x="17687" y="5470"/>
                    <a:pt x="17658" y="5475"/>
                    <a:pt x="17634" y="5487"/>
                  </a:cubicBezTo>
                  <a:cubicBezTo>
                    <a:pt x="17508" y="5550"/>
                    <a:pt x="17304" y="5738"/>
                    <a:pt x="17179" y="5738"/>
                  </a:cubicBezTo>
                  <a:cubicBezTo>
                    <a:pt x="17038" y="5675"/>
                    <a:pt x="16850" y="5612"/>
                    <a:pt x="17116" y="5550"/>
                  </a:cubicBezTo>
                  <a:cubicBezTo>
                    <a:pt x="17367" y="5424"/>
                    <a:pt x="17759" y="5220"/>
                    <a:pt x="17963" y="5220"/>
                  </a:cubicBezTo>
                  <a:cubicBezTo>
                    <a:pt x="18018" y="5239"/>
                    <a:pt x="18057" y="5246"/>
                    <a:pt x="18088" y="5246"/>
                  </a:cubicBezTo>
                  <a:cubicBezTo>
                    <a:pt x="18163" y="5246"/>
                    <a:pt x="18192" y="5202"/>
                    <a:pt x="18292" y="5158"/>
                  </a:cubicBezTo>
                  <a:cubicBezTo>
                    <a:pt x="18417" y="5158"/>
                    <a:pt x="18543" y="5346"/>
                    <a:pt x="18480" y="5424"/>
                  </a:cubicBezTo>
                  <a:cubicBezTo>
                    <a:pt x="18480" y="5472"/>
                    <a:pt x="18480" y="5592"/>
                    <a:pt x="18535" y="5592"/>
                  </a:cubicBezTo>
                  <a:cubicBezTo>
                    <a:pt x="18552" y="5592"/>
                    <a:pt x="18575" y="5580"/>
                    <a:pt x="18605" y="5550"/>
                  </a:cubicBezTo>
                  <a:cubicBezTo>
                    <a:pt x="18684" y="5346"/>
                    <a:pt x="18872" y="5158"/>
                    <a:pt x="19076" y="5095"/>
                  </a:cubicBezTo>
                  <a:cubicBezTo>
                    <a:pt x="19264" y="4954"/>
                    <a:pt x="19389" y="4891"/>
                    <a:pt x="19264" y="4891"/>
                  </a:cubicBezTo>
                  <a:cubicBezTo>
                    <a:pt x="19201" y="4829"/>
                    <a:pt x="18935" y="4829"/>
                    <a:pt x="18684" y="4829"/>
                  </a:cubicBezTo>
                  <a:cubicBezTo>
                    <a:pt x="18417" y="4766"/>
                    <a:pt x="18292" y="4499"/>
                    <a:pt x="18151" y="4437"/>
                  </a:cubicBezTo>
                  <a:cubicBezTo>
                    <a:pt x="17963" y="4374"/>
                    <a:pt x="17822" y="4108"/>
                    <a:pt x="17822" y="4108"/>
                  </a:cubicBezTo>
                  <a:cubicBezTo>
                    <a:pt x="17827" y="4103"/>
                    <a:pt x="17835" y="4101"/>
                    <a:pt x="17843" y="4101"/>
                  </a:cubicBezTo>
                  <a:cubicBezTo>
                    <a:pt x="17946" y="4101"/>
                    <a:pt x="18229" y="4437"/>
                    <a:pt x="18417" y="4437"/>
                  </a:cubicBezTo>
                  <a:cubicBezTo>
                    <a:pt x="18526" y="4473"/>
                    <a:pt x="18682" y="4509"/>
                    <a:pt x="18806" y="4509"/>
                  </a:cubicBezTo>
                  <a:cubicBezTo>
                    <a:pt x="18897" y="4509"/>
                    <a:pt x="18971" y="4490"/>
                    <a:pt x="18997" y="4437"/>
                  </a:cubicBezTo>
                  <a:cubicBezTo>
                    <a:pt x="18997" y="4311"/>
                    <a:pt x="18997" y="4170"/>
                    <a:pt x="19201" y="4170"/>
                  </a:cubicBezTo>
                  <a:cubicBezTo>
                    <a:pt x="19389" y="4170"/>
                    <a:pt x="19859" y="3982"/>
                    <a:pt x="20047" y="3857"/>
                  </a:cubicBezTo>
                  <a:cubicBezTo>
                    <a:pt x="20173" y="3778"/>
                    <a:pt x="20439" y="3778"/>
                    <a:pt x="20565" y="3653"/>
                  </a:cubicBezTo>
                  <a:cubicBezTo>
                    <a:pt x="20768" y="3465"/>
                    <a:pt x="20768" y="3324"/>
                    <a:pt x="20894" y="3261"/>
                  </a:cubicBezTo>
                  <a:cubicBezTo>
                    <a:pt x="21030" y="3261"/>
                    <a:pt x="21221" y="3317"/>
                    <a:pt x="21371" y="3317"/>
                  </a:cubicBezTo>
                  <a:cubicBezTo>
                    <a:pt x="21446" y="3317"/>
                    <a:pt x="21510" y="3303"/>
                    <a:pt x="21552" y="3261"/>
                  </a:cubicBezTo>
                  <a:cubicBezTo>
                    <a:pt x="21678" y="3136"/>
                    <a:pt x="22336" y="2869"/>
                    <a:pt x="22336" y="2681"/>
                  </a:cubicBezTo>
                  <a:cubicBezTo>
                    <a:pt x="22273" y="2540"/>
                    <a:pt x="22132" y="2540"/>
                    <a:pt x="22069" y="2415"/>
                  </a:cubicBezTo>
                  <a:cubicBezTo>
                    <a:pt x="22069" y="2352"/>
                    <a:pt x="22132" y="2211"/>
                    <a:pt x="22210" y="2148"/>
                  </a:cubicBezTo>
                  <a:cubicBezTo>
                    <a:pt x="22273" y="2086"/>
                    <a:pt x="22399" y="1960"/>
                    <a:pt x="22524" y="1898"/>
                  </a:cubicBezTo>
                  <a:cubicBezTo>
                    <a:pt x="22665" y="1819"/>
                    <a:pt x="22790" y="1694"/>
                    <a:pt x="22790" y="1694"/>
                  </a:cubicBezTo>
                  <a:cubicBezTo>
                    <a:pt x="22728" y="1631"/>
                    <a:pt x="22524" y="1568"/>
                    <a:pt x="22399" y="1506"/>
                  </a:cubicBezTo>
                  <a:cubicBezTo>
                    <a:pt x="22273" y="1427"/>
                    <a:pt x="22132" y="1365"/>
                    <a:pt x="21944" y="1302"/>
                  </a:cubicBezTo>
                  <a:cubicBezTo>
                    <a:pt x="21872" y="1266"/>
                    <a:pt x="21773" y="1229"/>
                    <a:pt x="21715" y="1229"/>
                  </a:cubicBezTo>
                  <a:cubicBezTo>
                    <a:pt x="21672" y="1229"/>
                    <a:pt x="21651" y="1249"/>
                    <a:pt x="21678" y="1302"/>
                  </a:cubicBezTo>
                  <a:cubicBezTo>
                    <a:pt x="21740" y="1427"/>
                    <a:pt x="22007" y="1568"/>
                    <a:pt x="21819" y="1568"/>
                  </a:cubicBezTo>
                  <a:cubicBezTo>
                    <a:pt x="21615" y="1568"/>
                    <a:pt x="21348" y="1427"/>
                    <a:pt x="21286" y="1427"/>
                  </a:cubicBezTo>
                  <a:cubicBezTo>
                    <a:pt x="21286" y="1365"/>
                    <a:pt x="21286" y="1239"/>
                    <a:pt x="21160" y="1239"/>
                  </a:cubicBezTo>
                  <a:cubicBezTo>
                    <a:pt x="21035" y="1302"/>
                    <a:pt x="20957" y="1427"/>
                    <a:pt x="20831" y="1427"/>
                  </a:cubicBezTo>
                  <a:cubicBezTo>
                    <a:pt x="20643" y="1427"/>
                    <a:pt x="20110" y="1365"/>
                    <a:pt x="20110" y="1239"/>
                  </a:cubicBezTo>
                  <a:cubicBezTo>
                    <a:pt x="20056" y="1185"/>
                    <a:pt x="20096" y="1024"/>
                    <a:pt x="19984" y="1024"/>
                  </a:cubicBezTo>
                  <a:cubicBezTo>
                    <a:pt x="19967" y="1024"/>
                    <a:pt x="19947" y="1027"/>
                    <a:pt x="19922" y="1035"/>
                  </a:cubicBezTo>
                  <a:cubicBezTo>
                    <a:pt x="19781" y="1114"/>
                    <a:pt x="19593" y="1176"/>
                    <a:pt x="19467" y="1176"/>
                  </a:cubicBezTo>
                  <a:cubicBezTo>
                    <a:pt x="19395" y="1144"/>
                    <a:pt x="19326" y="1108"/>
                    <a:pt x="19249" y="1108"/>
                  </a:cubicBezTo>
                  <a:cubicBezTo>
                    <a:pt x="19177" y="1108"/>
                    <a:pt x="19096" y="1140"/>
                    <a:pt x="18997" y="1239"/>
                  </a:cubicBezTo>
                  <a:cubicBezTo>
                    <a:pt x="18860" y="1331"/>
                    <a:pt x="18755" y="1389"/>
                    <a:pt x="18679" y="1389"/>
                  </a:cubicBezTo>
                  <a:cubicBezTo>
                    <a:pt x="18651" y="1389"/>
                    <a:pt x="18626" y="1381"/>
                    <a:pt x="18605" y="1365"/>
                  </a:cubicBezTo>
                  <a:cubicBezTo>
                    <a:pt x="18543" y="1365"/>
                    <a:pt x="18746" y="1239"/>
                    <a:pt x="18809" y="1176"/>
                  </a:cubicBezTo>
                  <a:cubicBezTo>
                    <a:pt x="18872" y="1114"/>
                    <a:pt x="18935" y="847"/>
                    <a:pt x="18809" y="785"/>
                  </a:cubicBezTo>
                  <a:cubicBezTo>
                    <a:pt x="18650" y="785"/>
                    <a:pt x="18577" y="698"/>
                    <a:pt x="18492" y="698"/>
                  </a:cubicBezTo>
                  <a:cubicBezTo>
                    <a:pt x="18469" y="698"/>
                    <a:pt x="18445" y="705"/>
                    <a:pt x="18417" y="722"/>
                  </a:cubicBezTo>
                  <a:cubicBezTo>
                    <a:pt x="18359" y="781"/>
                    <a:pt x="18122" y="1182"/>
                    <a:pt x="18091" y="1182"/>
                  </a:cubicBezTo>
                  <a:cubicBezTo>
                    <a:pt x="18089" y="1182"/>
                    <a:pt x="18088" y="1181"/>
                    <a:pt x="18088" y="1176"/>
                  </a:cubicBezTo>
                  <a:cubicBezTo>
                    <a:pt x="18025" y="1114"/>
                    <a:pt x="18151" y="910"/>
                    <a:pt x="18151" y="785"/>
                  </a:cubicBezTo>
                  <a:cubicBezTo>
                    <a:pt x="18214" y="644"/>
                    <a:pt x="18151" y="455"/>
                    <a:pt x="18025" y="455"/>
                  </a:cubicBezTo>
                  <a:cubicBezTo>
                    <a:pt x="17942" y="455"/>
                    <a:pt x="17851" y="511"/>
                    <a:pt x="17800" y="511"/>
                  </a:cubicBezTo>
                  <a:cubicBezTo>
                    <a:pt x="17775" y="511"/>
                    <a:pt x="17759" y="497"/>
                    <a:pt x="17759" y="455"/>
                  </a:cubicBezTo>
                  <a:cubicBezTo>
                    <a:pt x="17696" y="330"/>
                    <a:pt x="17634" y="1"/>
                    <a:pt x="17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35;p93">
              <a:extLst>
                <a:ext uri="{FF2B5EF4-FFF2-40B4-BE49-F238E27FC236}">
                  <a16:creationId xmlns:a16="http://schemas.microsoft.com/office/drawing/2014/main" id="{0C7357E8-DED1-395D-11C4-C81A73782CAD}"/>
                </a:ext>
              </a:extLst>
            </p:cNvPr>
            <p:cNvSpPr/>
            <p:nvPr/>
          </p:nvSpPr>
          <p:spPr>
            <a:xfrm>
              <a:off x="1668875" y="2380400"/>
              <a:ext cx="193975" cy="166575"/>
            </a:xfrm>
            <a:custGeom>
              <a:avLst/>
              <a:gdLst/>
              <a:ahLst/>
              <a:cxnLst/>
              <a:rect l="l" t="t" r="r" b="b"/>
              <a:pathLst>
                <a:path w="7759" h="6663" extrusionOk="0">
                  <a:moveTo>
                    <a:pt x="4765" y="1"/>
                  </a:moveTo>
                  <a:cubicBezTo>
                    <a:pt x="4702" y="1"/>
                    <a:pt x="4373" y="189"/>
                    <a:pt x="4311" y="392"/>
                  </a:cubicBezTo>
                  <a:cubicBezTo>
                    <a:pt x="4265" y="466"/>
                    <a:pt x="4138" y="496"/>
                    <a:pt x="4025" y="496"/>
                  </a:cubicBezTo>
                  <a:cubicBezTo>
                    <a:pt x="3946" y="496"/>
                    <a:pt x="3873" y="481"/>
                    <a:pt x="3840" y="455"/>
                  </a:cubicBezTo>
                  <a:cubicBezTo>
                    <a:pt x="3778" y="455"/>
                    <a:pt x="3652" y="330"/>
                    <a:pt x="3715" y="251"/>
                  </a:cubicBezTo>
                  <a:cubicBezTo>
                    <a:pt x="3527" y="251"/>
                    <a:pt x="3323" y="330"/>
                    <a:pt x="3198" y="392"/>
                  </a:cubicBezTo>
                  <a:cubicBezTo>
                    <a:pt x="2931" y="580"/>
                    <a:pt x="2273" y="1427"/>
                    <a:pt x="1881" y="1427"/>
                  </a:cubicBezTo>
                  <a:cubicBezTo>
                    <a:pt x="1620" y="1427"/>
                    <a:pt x="1303" y="1343"/>
                    <a:pt x="1102" y="1343"/>
                  </a:cubicBezTo>
                  <a:cubicBezTo>
                    <a:pt x="1002" y="1343"/>
                    <a:pt x="930" y="1364"/>
                    <a:pt x="909" y="1427"/>
                  </a:cubicBezTo>
                  <a:cubicBezTo>
                    <a:pt x="847" y="1568"/>
                    <a:pt x="847" y="1756"/>
                    <a:pt x="909" y="1819"/>
                  </a:cubicBezTo>
                  <a:cubicBezTo>
                    <a:pt x="972" y="1960"/>
                    <a:pt x="847" y="1960"/>
                    <a:pt x="706" y="2023"/>
                  </a:cubicBezTo>
                  <a:cubicBezTo>
                    <a:pt x="580" y="2023"/>
                    <a:pt x="63" y="2148"/>
                    <a:pt x="0" y="2289"/>
                  </a:cubicBezTo>
                  <a:cubicBezTo>
                    <a:pt x="0" y="2477"/>
                    <a:pt x="0" y="2869"/>
                    <a:pt x="126" y="3073"/>
                  </a:cubicBezTo>
                  <a:cubicBezTo>
                    <a:pt x="251" y="3261"/>
                    <a:pt x="314" y="3653"/>
                    <a:pt x="251" y="3919"/>
                  </a:cubicBezTo>
                  <a:cubicBezTo>
                    <a:pt x="251" y="4170"/>
                    <a:pt x="188" y="4248"/>
                    <a:pt x="455" y="4311"/>
                  </a:cubicBezTo>
                  <a:cubicBezTo>
                    <a:pt x="706" y="4374"/>
                    <a:pt x="784" y="4374"/>
                    <a:pt x="909" y="4562"/>
                  </a:cubicBezTo>
                  <a:cubicBezTo>
                    <a:pt x="972" y="4703"/>
                    <a:pt x="1035" y="4828"/>
                    <a:pt x="1364" y="4828"/>
                  </a:cubicBezTo>
                  <a:cubicBezTo>
                    <a:pt x="1474" y="4854"/>
                    <a:pt x="1571" y="4869"/>
                    <a:pt x="1657" y="4869"/>
                  </a:cubicBezTo>
                  <a:cubicBezTo>
                    <a:pt x="1778" y="4869"/>
                    <a:pt x="1877" y="4839"/>
                    <a:pt x="1959" y="4766"/>
                  </a:cubicBezTo>
                  <a:cubicBezTo>
                    <a:pt x="2148" y="4703"/>
                    <a:pt x="2351" y="4640"/>
                    <a:pt x="2351" y="4436"/>
                  </a:cubicBezTo>
                  <a:cubicBezTo>
                    <a:pt x="2351" y="4248"/>
                    <a:pt x="2273" y="3919"/>
                    <a:pt x="2477" y="3856"/>
                  </a:cubicBezTo>
                  <a:cubicBezTo>
                    <a:pt x="2554" y="3808"/>
                    <a:pt x="2732" y="3719"/>
                    <a:pt x="2872" y="3719"/>
                  </a:cubicBezTo>
                  <a:cubicBezTo>
                    <a:pt x="2960" y="3719"/>
                    <a:pt x="3033" y="3754"/>
                    <a:pt x="3057" y="3856"/>
                  </a:cubicBezTo>
                  <a:cubicBezTo>
                    <a:pt x="3198" y="4044"/>
                    <a:pt x="3260" y="4248"/>
                    <a:pt x="3198" y="4499"/>
                  </a:cubicBezTo>
                  <a:cubicBezTo>
                    <a:pt x="3057" y="4766"/>
                    <a:pt x="2994" y="4891"/>
                    <a:pt x="3057" y="5095"/>
                  </a:cubicBezTo>
                  <a:cubicBezTo>
                    <a:pt x="3198" y="5283"/>
                    <a:pt x="3449" y="5549"/>
                    <a:pt x="3449" y="5675"/>
                  </a:cubicBezTo>
                  <a:cubicBezTo>
                    <a:pt x="3449" y="5878"/>
                    <a:pt x="3323" y="6066"/>
                    <a:pt x="3386" y="6129"/>
                  </a:cubicBezTo>
                  <a:cubicBezTo>
                    <a:pt x="3434" y="6238"/>
                    <a:pt x="3445" y="6374"/>
                    <a:pt x="3541" y="6374"/>
                  </a:cubicBezTo>
                  <a:cubicBezTo>
                    <a:pt x="3569" y="6374"/>
                    <a:pt x="3605" y="6362"/>
                    <a:pt x="3652" y="6333"/>
                  </a:cubicBezTo>
                  <a:cubicBezTo>
                    <a:pt x="3840" y="6208"/>
                    <a:pt x="4107" y="6004"/>
                    <a:pt x="4232" y="6004"/>
                  </a:cubicBezTo>
                  <a:lnTo>
                    <a:pt x="4436" y="6004"/>
                  </a:lnTo>
                  <a:cubicBezTo>
                    <a:pt x="4499" y="6004"/>
                    <a:pt x="4499" y="6066"/>
                    <a:pt x="4561" y="6129"/>
                  </a:cubicBezTo>
                  <a:cubicBezTo>
                    <a:pt x="4579" y="6111"/>
                    <a:pt x="4599" y="6104"/>
                    <a:pt x="4617" y="6104"/>
                  </a:cubicBezTo>
                  <a:cubicBezTo>
                    <a:pt x="4663" y="6104"/>
                    <a:pt x="4702" y="6152"/>
                    <a:pt x="4702" y="6208"/>
                  </a:cubicBezTo>
                  <a:cubicBezTo>
                    <a:pt x="4765" y="6270"/>
                    <a:pt x="4891" y="6270"/>
                    <a:pt x="4891" y="6396"/>
                  </a:cubicBezTo>
                  <a:cubicBezTo>
                    <a:pt x="4953" y="6599"/>
                    <a:pt x="4765" y="6662"/>
                    <a:pt x="5016" y="6662"/>
                  </a:cubicBezTo>
                  <a:cubicBezTo>
                    <a:pt x="5282" y="6662"/>
                    <a:pt x="5345" y="6599"/>
                    <a:pt x="5486" y="6521"/>
                  </a:cubicBezTo>
                  <a:cubicBezTo>
                    <a:pt x="5612" y="6458"/>
                    <a:pt x="5612" y="6521"/>
                    <a:pt x="5737" y="6396"/>
                  </a:cubicBezTo>
                  <a:cubicBezTo>
                    <a:pt x="5864" y="6283"/>
                    <a:pt x="5927" y="6057"/>
                    <a:pt x="6029" y="6057"/>
                  </a:cubicBezTo>
                  <a:cubicBezTo>
                    <a:pt x="6041" y="6057"/>
                    <a:pt x="6053" y="6060"/>
                    <a:pt x="6066" y="6066"/>
                  </a:cubicBezTo>
                  <a:cubicBezTo>
                    <a:pt x="6270" y="6066"/>
                    <a:pt x="6333" y="6208"/>
                    <a:pt x="6521" y="6208"/>
                  </a:cubicBezTo>
                  <a:cubicBezTo>
                    <a:pt x="6617" y="6208"/>
                    <a:pt x="6723" y="6221"/>
                    <a:pt x="6809" y="6221"/>
                  </a:cubicBezTo>
                  <a:cubicBezTo>
                    <a:pt x="6905" y="6221"/>
                    <a:pt x="6975" y="6204"/>
                    <a:pt x="6975" y="6129"/>
                  </a:cubicBezTo>
                  <a:cubicBezTo>
                    <a:pt x="6975" y="6004"/>
                    <a:pt x="7054" y="5737"/>
                    <a:pt x="6975" y="5737"/>
                  </a:cubicBezTo>
                  <a:cubicBezTo>
                    <a:pt x="6913" y="5675"/>
                    <a:pt x="6724" y="5737"/>
                    <a:pt x="6724" y="5549"/>
                  </a:cubicBezTo>
                  <a:cubicBezTo>
                    <a:pt x="6787" y="5345"/>
                    <a:pt x="6913" y="5283"/>
                    <a:pt x="6975" y="5220"/>
                  </a:cubicBezTo>
                  <a:cubicBezTo>
                    <a:pt x="7054" y="5095"/>
                    <a:pt x="7054" y="4891"/>
                    <a:pt x="7054" y="4766"/>
                  </a:cubicBezTo>
                  <a:cubicBezTo>
                    <a:pt x="6975" y="4640"/>
                    <a:pt x="6913" y="4436"/>
                    <a:pt x="7054" y="4436"/>
                  </a:cubicBezTo>
                  <a:cubicBezTo>
                    <a:pt x="7065" y="4425"/>
                    <a:pt x="7081" y="4420"/>
                    <a:pt x="7102" y="4420"/>
                  </a:cubicBezTo>
                  <a:cubicBezTo>
                    <a:pt x="7197" y="4420"/>
                    <a:pt x="7367" y="4535"/>
                    <a:pt x="7367" y="4703"/>
                  </a:cubicBezTo>
                  <a:cubicBezTo>
                    <a:pt x="7445" y="4828"/>
                    <a:pt x="7367" y="5157"/>
                    <a:pt x="7304" y="5220"/>
                  </a:cubicBezTo>
                  <a:cubicBezTo>
                    <a:pt x="7242" y="5345"/>
                    <a:pt x="7116" y="5424"/>
                    <a:pt x="7179" y="5612"/>
                  </a:cubicBezTo>
                  <a:cubicBezTo>
                    <a:pt x="7179" y="5783"/>
                    <a:pt x="7179" y="6033"/>
                    <a:pt x="7216" y="6033"/>
                  </a:cubicBezTo>
                  <a:cubicBezTo>
                    <a:pt x="7223" y="6033"/>
                    <a:pt x="7232" y="6024"/>
                    <a:pt x="7242" y="6004"/>
                  </a:cubicBezTo>
                  <a:cubicBezTo>
                    <a:pt x="7304" y="5941"/>
                    <a:pt x="7304" y="5737"/>
                    <a:pt x="7367" y="5612"/>
                  </a:cubicBezTo>
                  <a:cubicBezTo>
                    <a:pt x="7445" y="5487"/>
                    <a:pt x="7571" y="5424"/>
                    <a:pt x="7634" y="5220"/>
                  </a:cubicBezTo>
                  <a:lnTo>
                    <a:pt x="7634" y="4703"/>
                  </a:lnTo>
                  <a:cubicBezTo>
                    <a:pt x="7634" y="4499"/>
                    <a:pt x="7759" y="4170"/>
                    <a:pt x="7634" y="4107"/>
                  </a:cubicBezTo>
                  <a:cubicBezTo>
                    <a:pt x="7508" y="4044"/>
                    <a:pt x="7304" y="4044"/>
                    <a:pt x="7242" y="4044"/>
                  </a:cubicBezTo>
                  <a:cubicBezTo>
                    <a:pt x="7179" y="4044"/>
                    <a:pt x="7116" y="3919"/>
                    <a:pt x="7054" y="3919"/>
                  </a:cubicBezTo>
                  <a:cubicBezTo>
                    <a:pt x="6991" y="3919"/>
                    <a:pt x="6938" y="3999"/>
                    <a:pt x="6856" y="3999"/>
                  </a:cubicBezTo>
                  <a:cubicBezTo>
                    <a:pt x="6835" y="3999"/>
                    <a:pt x="6812" y="3994"/>
                    <a:pt x="6787" y="3982"/>
                  </a:cubicBezTo>
                  <a:cubicBezTo>
                    <a:pt x="6662" y="3982"/>
                    <a:pt x="6458" y="3856"/>
                    <a:pt x="6521" y="3778"/>
                  </a:cubicBezTo>
                  <a:cubicBezTo>
                    <a:pt x="6662" y="3778"/>
                    <a:pt x="7054" y="3715"/>
                    <a:pt x="7179" y="3590"/>
                  </a:cubicBezTo>
                  <a:cubicBezTo>
                    <a:pt x="7367" y="3527"/>
                    <a:pt x="7445" y="3323"/>
                    <a:pt x="7445" y="3323"/>
                  </a:cubicBezTo>
                  <a:cubicBezTo>
                    <a:pt x="7367" y="3261"/>
                    <a:pt x="7179" y="3323"/>
                    <a:pt x="7179" y="3198"/>
                  </a:cubicBezTo>
                  <a:cubicBezTo>
                    <a:pt x="7116" y="3073"/>
                    <a:pt x="7054" y="2994"/>
                    <a:pt x="7116" y="2869"/>
                  </a:cubicBezTo>
                  <a:cubicBezTo>
                    <a:pt x="7242" y="2681"/>
                    <a:pt x="7242" y="2289"/>
                    <a:pt x="7179" y="2289"/>
                  </a:cubicBezTo>
                  <a:cubicBezTo>
                    <a:pt x="7116" y="2211"/>
                    <a:pt x="7054" y="2148"/>
                    <a:pt x="7116" y="2085"/>
                  </a:cubicBezTo>
                  <a:cubicBezTo>
                    <a:pt x="7179" y="2023"/>
                    <a:pt x="7367" y="1897"/>
                    <a:pt x="7242" y="1819"/>
                  </a:cubicBezTo>
                  <a:cubicBezTo>
                    <a:pt x="7116" y="1756"/>
                    <a:pt x="6975" y="1693"/>
                    <a:pt x="7054" y="1631"/>
                  </a:cubicBezTo>
                  <a:cubicBezTo>
                    <a:pt x="7054" y="1568"/>
                    <a:pt x="7242" y="1427"/>
                    <a:pt x="7242" y="1364"/>
                  </a:cubicBezTo>
                  <a:cubicBezTo>
                    <a:pt x="7304" y="1301"/>
                    <a:pt x="7179" y="847"/>
                    <a:pt x="7179" y="847"/>
                  </a:cubicBezTo>
                  <a:cubicBezTo>
                    <a:pt x="7148" y="847"/>
                    <a:pt x="7065" y="863"/>
                    <a:pt x="6983" y="863"/>
                  </a:cubicBezTo>
                  <a:cubicBezTo>
                    <a:pt x="6901" y="863"/>
                    <a:pt x="6819" y="847"/>
                    <a:pt x="6787" y="784"/>
                  </a:cubicBezTo>
                  <a:cubicBezTo>
                    <a:pt x="6724" y="643"/>
                    <a:pt x="6724" y="392"/>
                    <a:pt x="6583" y="392"/>
                  </a:cubicBezTo>
                  <a:cubicBezTo>
                    <a:pt x="6500" y="392"/>
                    <a:pt x="6444" y="420"/>
                    <a:pt x="6398" y="420"/>
                  </a:cubicBezTo>
                  <a:cubicBezTo>
                    <a:pt x="6374" y="420"/>
                    <a:pt x="6354" y="413"/>
                    <a:pt x="6333" y="392"/>
                  </a:cubicBezTo>
                  <a:cubicBezTo>
                    <a:pt x="6270" y="330"/>
                    <a:pt x="6192" y="189"/>
                    <a:pt x="6066" y="189"/>
                  </a:cubicBezTo>
                  <a:cubicBezTo>
                    <a:pt x="5941" y="251"/>
                    <a:pt x="5878" y="330"/>
                    <a:pt x="5737" y="330"/>
                  </a:cubicBezTo>
                  <a:cubicBezTo>
                    <a:pt x="5689" y="270"/>
                    <a:pt x="5641" y="147"/>
                    <a:pt x="5566" y="147"/>
                  </a:cubicBezTo>
                  <a:cubicBezTo>
                    <a:pt x="5542" y="147"/>
                    <a:pt x="5516" y="159"/>
                    <a:pt x="5486" y="189"/>
                  </a:cubicBezTo>
                  <a:cubicBezTo>
                    <a:pt x="5282" y="330"/>
                    <a:pt x="5220" y="330"/>
                    <a:pt x="5220" y="330"/>
                  </a:cubicBezTo>
                  <a:cubicBezTo>
                    <a:pt x="5157" y="330"/>
                    <a:pt x="4828" y="1"/>
                    <a:pt x="4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36;p93">
              <a:extLst>
                <a:ext uri="{FF2B5EF4-FFF2-40B4-BE49-F238E27FC236}">
                  <a16:creationId xmlns:a16="http://schemas.microsoft.com/office/drawing/2014/main" id="{B2CB7894-38CA-AEDE-D34E-369817030FAD}"/>
                </a:ext>
              </a:extLst>
            </p:cNvPr>
            <p:cNvSpPr/>
            <p:nvPr/>
          </p:nvSpPr>
          <p:spPr>
            <a:xfrm>
              <a:off x="1880850" y="3263650"/>
              <a:ext cx="27850" cy="19625"/>
            </a:xfrm>
            <a:custGeom>
              <a:avLst/>
              <a:gdLst/>
              <a:ahLst/>
              <a:cxnLst/>
              <a:rect l="l" t="t" r="r" b="b"/>
              <a:pathLst>
                <a:path w="1114" h="785" extrusionOk="0">
                  <a:moveTo>
                    <a:pt x="330" y="0"/>
                  </a:moveTo>
                  <a:cubicBezTo>
                    <a:pt x="267" y="0"/>
                    <a:pt x="142" y="0"/>
                    <a:pt x="142" y="126"/>
                  </a:cubicBezTo>
                  <a:cubicBezTo>
                    <a:pt x="205" y="330"/>
                    <a:pt x="1" y="518"/>
                    <a:pt x="142" y="580"/>
                  </a:cubicBezTo>
                  <a:cubicBezTo>
                    <a:pt x="226" y="580"/>
                    <a:pt x="281" y="525"/>
                    <a:pt x="328" y="525"/>
                  </a:cubicBezTo>
                  <a:cubicBezTo>
                    <a:pt x="351" y="525"/>
                    <a:pt x="372" y="539"/>
                    <a:pt x="393" y="580"/>
                  </a:cubicBezTo>
                  <a:cubicBezTo>
                    <a:pt x="534" y="659"/>
                    <a:pt x="597" y="784"/>
                    <a:pt x="659" y="784"/>
                  </a:cubicBezTo>
                  <a:cubicBezTo>
                    <a:pt x="785" y="721"/>
                    <a:pt x="1114" y="580"/>
                    <a:pt x="926" y="455"/>
                  </a:cubicBezTo>
                  <a:cubicBezTo>
                    <a:pt x="722" y="330"/>
                    <a:pt x="597" y="392"/>
                    <a:pt x="534" y="267"/>
                  </a:cubicBezTo>
                  <a:cubicBezTo>
                    <a:pt x="456" y="63"/>
                    <a:pt x="393" y="0"/>
                    <a:pt x="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37;p93">
              <a:extLst>
                <a:ext uri="{FF2B5EF4-FFF2-40B4-BE49-F238E27FC236}">
                  <a16:creationId xmlns:a16="http://schemas.microsoft.com/office/drawing/2014/main" id="{5AC7FC95-1E17-725E-1A3A-F4BCC9BEDAB8}"/>
                </a:ext>
              </a:extLst>
            </p:cNvPr>
            <p:cNvSpPr/>
            <p:nvPr/>
          </p:nvSpPr>
          <p:spPr>
            <a:xfrm>
              <a:off x="1851475" y="3224475"/>
              <a:ext cx="26275" cy="14875"/>
            </a:xfrm>
            <a:custGeom>
              <a:avLst/>
              <a:gdLst/>
              <a:ahLst/>
              <a:cxnLst/>
              <a:rect l="l" t="t" r="r" b="b"/>
              <a:pathLst>
                <a:path w="1051" h="595" extrusionOk="0">
                  <a:moveTo>
                    <a:pt x="925" y="0"/>
                  </a:moveTo>
                  <a:cubicBezTo>
                    <a:pt x="784" y="0"/>
                    <a:pt x="596" y="63"/>
                    <a:pt x="533" y="125"/>
                  </a:cubicBezTo>
                  <a:cubicBezTo>
                    <a:pt x="439" y="125"/>
                    <a:pt x="352" y="70"/>
                    <a:pt x="305" y="70"/>
                  </a:cubicBezTo>
                  <a:cubicBezTo>
                    <a:pt x="281" y="70"/>
                    <a:pt x="267" y="84"/>
                    <a:pt x="267" y="125"/>
                  </a:cubicBezTo>
                  <a:cubicBezTo>
                    <a:pt x="204" y="266"/>
                    <a:pt x="0" y="392"/>
                    <a:pt x="0" y="392"/>
                  </a:cubicBezTo>
                  <a:lnTo>
                    <a:pt x="141" y="455"/>
                  </a:lnTo>
                  <a:cubicBezTo>
                    <a:pt x="248" y="570"/>
                    <a:pt x="379" y="595"/>
                    <a:pt x="485" y="595"/>
                  </a:cubicBezTo>
                  <a:cubicBezTo>
                    <a:pt x="566" y="595"/>
                    <a:pt x="631" y="580"/>
                    <a:pt x="659" y="580"/>
                  </a:cubicBezTo>
                  <a:cubicBezTo>
                    <a:pt x="721" y="580"/>
                    <a:pt x="659" y="329"/>
                    <a:pt x="784" y="266"/>
                  </a:cubicBezTo>
                  <a:cubicBezTo>
                    <a:pt x="925" y="188"/>
                    <a:pt x="1051" y="0"/>
                    <a:pt x="9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338;p93">
              <a:extLst>
                <a:ext uri="{FF2B5EF4-FFF2-40B4-BE49-F238E27FC236}">
                  <a16:creationId xmlns:a16="http://schemas.microsoft.com/office/drawing/2014/main" id="{322870E8-102C-BC92-B4B9-8489092CD0E9}"/>
                </a:ext>
              </a:extLst>
            </p:cNvPr>
            <p:cNvSpPr/>
            <p:nvPr/>
          </p:nvSpPr>
          <p:spPr>
            <a:xfrm>
              <a:off x="1985500" y="3098675"/>
              <a:ext cx="52125" cy="28275"/>
            </a:xfrm>
            <a:custGeom>
              <a:avLst/>
              <a:gdLst/>
              <a:ahLst/>
              <a:cxnLst/>
              <a:rect l="l" t="t" r="r" b="b"/>
              <a:pathLst>
                <a:path w="2085" h="1131" extrusionOk="0">
                  <a:moveTo>
                    <a:pt x="1113" y="1"/>
                  </a:moveTo>
                  <a:cubicBezTo>
                    <a:pt x="784" y="1"/>
                    <a:pt x="392" y="63"/>
                    <a:pt x="329" y="126"/>
                  </a:cubicBezTo>
                  <a:cubicBezTo>
                    <a:pt x="266" y="204"/>
                    <a:pt x="0" y="330"/>
                    <a:pt x="125" y="392"/>
                  </a:cubicBezTo>
                  <a:cubicBezTo>
                    <a:pt x="329" y="392"/>
                    <a:pt x="517" y="392"/>
                    <a:pt x="580" y="455"/>
                  </a:cubicBezTo>
                  <a:cubicBezTo>
                    <a:pt x="721" y="722"/>
                    <a:pt x="721" y="988"/>
                    <a:pt x="846" y="988"/>
                  </a:cubicBezTo>
                  <a:cubicBezTo>
                    <a:pt x="948" y="1039"/>
                    <a:pt x="1101" y="1131"/>
                    <a:pt x="1188" y="1131"/>
                  </a:cubicBezTo>
                  <a:cubicBezTo>
                    <a:pt x="1209" y="1131"/>
                    <a:pt x="1226" y="1125"/>
                    <a:pt x="1238" y="1113"/>
                  </a:cubicBezTo>
                  <a:cubicBezTo>
                    <a:pt x="1301" y="1051"/>
                    <a:pt x="1364" y="847"/>
                    <a:pt x="1567" y="784"/>
                  </a:cubicBezTo>
                  <a:cubicBezTo>
                    <a:pt x="1834" y="722"/>
                    <a:pt x="2085" y="518"/>
                    <a:pt x="1959" y="455"/>
                  </a:cubicBezTo>
                  <a:cubicBezTo>
                    <a:pt x="1756" y="392"/>
                    <a:pt x="1567" y="267"/>
                    <a:pt x="1505" y="126"/>
                  </a:cubicBezTo>
                  <a:cubicBezTo>
                    <a:pt x="1442" y="63"/>
                    <a:pt x="1442" y="1"/>
                    <a:pt x="1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339;p93">
              <a:extLst>
                <a:ext uri="{FF2B5EF4-FFF2-40B4-BE49-F238E27FC236}">
                  <a16:creationId xmlns:a16="http://schemas.microsoft.com/office/drawing/2014/main" id="{9583D810-98D8-5467-D790-DE38572F4993}"/>
                </a:ext>
              </a:extLst>
            </p:cNvPr>
            <p:cNvSpPr/>
            <p:nvPr/>
          </p:nvSpPr>
          <p:spPr>
            <a:xfrm>
              <a:off x="1858125" y="2679000"/>
              <a:ext cx="6700" cy="9550"/>
            </a:xfrm>
            <a:custGeom>
              <a:avLst/>
              <a:gdLst/>
              <a:ahLst/>
              <a:cxnLst/>
              <a:rect l="l" t="t" r="r" b="b"/>
              <a:pathLst>
                <a:path w="268" h="382" extrusionOk="0">
                  <a:moveTo>
                    <a:pt x="126" y="0"/>
                  </a:moveTo>
                  <a:cubicBezTo>
                    <a:pt x="64" y="0"/>
                    <a:pt x="1" y="0"/>
                    <a:pt x="64" y="63"/>
                  </a:cubicBezTo>
                  <a:cubicBezTo>
                    <a:pt x="126" y="204"/>
                    <a:pt x="126" y="267"/>
                    <a:pt x="126" y="330"/>
                  </a:cubicBezTo>
                  <a:cubicBezTo>
                    <a:pt x="145" y="366"/>
                    <a:pt x="164" y="381"/>
                    <a:pt x="183" y="381"/>
                  </a:cubicBezTo>
                  <a:cubicBezTo>
                    <a:pt x="228" y="381"/>
                    <a:pt x="267" y="293"/>
                    <a:pt x="267" y="204"/>
                  </a:cubicBezTo>
                  <a:cubicBezTo>
                    <a:pt x="267" y="141"/>
                    <a:pt x="267"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340;p93">
              <a:extLst>
                <a:ext uri="{FF2B5EF4-FFF2-40B4-BE49-F238E27FC236}">
                  <a16:creationId xmlns:a16="http://schemas.microsoft.com/office/drawing/2014/main" id="{B1719E6F-CBF6-A8E7-1C01-61191C756E44}"/>
                </a:ext>
              </a:extLst>
            </p:cNvPr>
            <p:cNvSpPr/>
            <p:nvPr/>
          </p:nvSpPr>
          <p:spPr>
            <a:xfrm>
              <a:off x="1867925" y="2669600"/>
              <a:ext cx="43925" cy="37650"/>
            </a:xfrm>
            <a:custGeom>
              <a:avLst/>
              <a:gdLst/>
              <a:ahLst/>
              <a:cxnLst/>
              <a:rect l="l" t="t" r="r" b="b"/>
              <a:pathLst>
                <a:path w="1757" h="1506" extrusionOk="0">
                  <a:moveTo>
                    <a:pt x="252" y="0"/>
                  </a:moveTo>
                  <a:cubicBezTo>
                    <a:pt x="177" y="0"/>
                    <a:pt x="126" y="16"/>
                    <a:pt x="126" y="47"/>
                  </a:cubicBezTo>
                  <a:cubicBezTo>
                    <a:pt x="126" y="188"/>
                    <a:pt x="63" y="517"/>
                    <a:pt x="63" y="643"/>
                  </a:cubicBezTo>
                  <a:cubicBezTo>
                    <a:pt x="63" y="768"/>
                    <a:pt x="1" y="1097"/>
                    <a:pt x="126" y="1097"/>
                  </a:cubicBezTo>
                  <a:cubicBezTo>
                    <a:pt x="267" y="1054"/>
                    <a:pt x="430" y="981"/>
                    <a:pt x="476" y="981"/>
                  </a:cubicBezTo>
                  <a:cubicBezTo>
                    <a:pt x="497" y="981"/>
                    <a:pt x="494" y="996"/>
                    <a:pt x="455" y="1035"/>
                  </a:cubicBezTo>
                  <a:cubicBezTo>
                    <a:pt x="330" y="1160"/>
                    <a:pt x="189" y="1223"/>
                    <a:pt x="267" y="1301"/>
                  </a:cubicBezTo>
                  <a:cubicBezTo>
                    <a:pt x="318" y="1404"/>
                    <a:pt x="411" y="1506"/>
                    <a:pt x="478" y="1506"/>
                  </a:cubicBezTo>
                  <a:cubicBezTo>
                    <a:pt x="493" y="1506"/>
                    <a:pt x="506" y="1501"/>
                    <a:pt x="518" y="1489"/>
                  </a:cubicBezTo>
                  <a:cubicBezTo>
                    <a:pt x="659" y="1364"/>
                    <a:pt x="659" y="1223"/>
                    <a:pt x="1051" y="1160"/>
                  </a:cubicBezTo>
                  <a:cubicBezTo>
                    <a:pt x="1443" y="1097"/>
                    <a:pt x="1756" y="1035"/>
                    <a:pt x="1631" y="972"/>
                  </a:cubicBezTo>
                  <a:cubicBezTo>
                    <a:pt x="1505" y="909"/>
                    <a:pt x="1364" y="909"/>
                    <a:pt x="1302" y="768"/>
                  </a:cubicBezTo>
                  <a:cubicBezTo>
                    <a:pt x="1239" y="643"/>
                    <a:pt x="1176" y="517"/>
                    <a:pt x="1114" y="376"/>
                  </a:cubicBezTo>
                  <a:cubicBezTo>
                    <a:pt x="1051" y="251"/>
                    <a:pt x="722" y="126"/>
                    <a:pt x="518" y="47"/>
                  </a:cubicBezTo>
                  <a:cubicBezTo>
                    <a:pt x="424" y="16"/>
                    <a:pt x="326" y="0"/>
                    <a:pt x="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341;p93">
              <a:extLst>
                <a:ext uri="{FF2B5EF4-FFF2-40B4-BE49-F238E27FC236}">
                  <a16:creationId xmlns:a16="http://schemas.microsoft.com/office/drawing/2014/main" id="{C80C2B67-2E96-84FB-3261-2969D9BAE9BF}"/>
                </a:ext>
              </a:extLst>
            </p:cNvPr>
            <p:cNvSpPr/>
            <p:nvPr/>
          </p:nvSpPr>
          <p:spPr>
            <a:xfrm>
              <a:off x="1880850" y="2546775"/>
              <a:ext cx="55675" cy="40225"/>
            </a:xfrm>
            <a:custGeom>
              <a:avLst/>
              <a:gdLst/>
              <a:ahLst/>
              <a:cxnLst/>
              <a:rect l="l" t="t" r="r" b="b"/>
              <a:pathLst>
                <a:path w="2227" h="1609" extrusionOk="0">
                  <a:moveTo>
                    <a:pt x="1920" y="0"/>
                  </a:moveTo>
                  <a:cubicBezTo>
                    <a:pt x="1812" y="0"/>
                    <a:pt x="1725" y="28"/>
                    <a:pt x="1631" y="195"/>
                  </a:cubicBezTo>
                  <a:cubicBezTo>
                    <a:pt x="1443" y="399"/>
                    <a:pt x="1114" y="524"/>
                    <a:pt x="988" y="587"/>
                  </a:cubicBezTo>
                  <a:cubicBezTo>
                    <a:pt x="847" y="650"/>
                    <a:pt x="785" y="791"/>
                    <a:pt x="659" y="916"/>
                  </a:cubicBezTo>
                  <a:cubicBezTo>
                    <a:pt x="534" y="1120"/>
                    <a:pt x="142" y="1183"/>
                    <a:pt x="64" y="1245"/>
                  </a:cubicBezTo>
                  <a:cubicBezTo>
                    <a:pt x="64" y="1308"/>
                    <a:pt x="1" y="1371"/>
                    <a:pt x="64" y="1433"/>
                  </a:cubicBezTo>
                  <a:cubicBezTo>
                    <a:pt x="90" y="1480"/>
                    <a:pt x="128" y="1496"/>
                    <a:pt x="172" y="1496"/>
                  </a:cubicBezTo>
                  <a:cubicBezTo>
                    <a:pt x="260" y="1496"/>
                    <a:pt x="372" y="1433"/>
                    <a:pt x="456" y="1433"/>
                  </a:cubicBezTo>
                  <a:cubicBezTo>
                    <a:pt x="620" y="1433"/>
                    <a:pt x="693" y="1608"/>
                    <a:pt x="889" y="1608"/>
                  </a:cubicBezTo>
                  <a:cubicBezTo>
                    <a:pt x="935" y="1608"/>
                    <a:pt x="988" y="1598"/>
                    <a:pt x="1051" y="1575"/>
                  </a:cubicBezTo>
                  <a:cubicBezTo>
                    <a:pt x="1318" y="1433"/>
                    <a:pt x="1443" y="1308"/>
                    <a:pt x="1568" y="1245"/>
                  </a:cubicBezTo>
                  <a:cubicBezTo>
                    <a:pt x="1772" y="1245"/>
                    <a:pt x="1709" y="1120"/>
                    <a:pt x="1772" y="1042"/>
                  </a:cubicBezTo>
                  <a:cubicBezTo>
                    <a:pt x="1898" y="916"/>
                    <a:pt x="2023" y="854"/>
                    <a:pt x="2023" y="728"/>
                  </a:cubicBezTo>
                  <a:cubicBezTo>
                    <a:pt x="2023" y="650"/>
                    <a:pt x="2023" y="462"/>
                    <a:pt x="2101" y="399"/>
                  </a:cubicBezTo>
                  <a:cubicBezTo>
                    <a:pt x="2164" y="258"/>
                    <a:pt x="2227" y="70"/>
                    <a:pt x="2101" y="7"/>
                  </a:cubicBezTo>
                  <a:cubicBezTo>
                    <a:pt x="2033" y="7"/>
                    <a:pt x="1974" y="0"/>
                    <a:pt x="19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342;p93">
              <a:extLst>
                <a:ext uri="{FF2B5EF4-FFF2-40B4-BE49-F238E27FC236}">
                  <a16:creationId xmlns:a16="http://schemas.microsoft.com/office/drawing/2014/main" id="{7FEBE60A-7918-D942-E8CA-BD3CB8384527}"/>
                </a:ext>
              </a:extLst>
            </p:cNvPr>
            <p:cNvSpPr/>
            <p:nvPr/>
          </p:nvSpPr>
          <p:spPr>
            <a:xfrm>
              <a:off x="1911825" y="2358875"/>
              <a:ext cx="23150" cy="39825"/>
            </a:xfrm>
            <a:custGeom>
              <a:avLst/>
              <a:gdLst/>
              <a:ahLst/>
              <a:cxnLst/>
              <a:rect l="l" t="t" r="r" b="b"/>
              <a:pathLst>
                <a:path w="926" h="1593" extrusionOk="0">
                  <a:moveTo>
                    <a:pt x="663" y="1"/>
                  </a:moveTo>
                  <a:cubicBezTo>
                    <a:pt x="504" y="1"/>
                    <a:pt x="204" y="219"/>
                    <a:pt x="204" y="329"/>
                  </a:cubicBezTo>
                  <a:cubicBezTo>
                    <a:pt x="204" y="532"/>
                    <a:pt x="267" y="658"/>
                    <a:pt x="204" y="720"/>
                  </a:cubicBezTo>
                  <a:cubicBezTo>
                    <a:pt x="79" y="862"/>
                    <a:pt x="0" y="924"/>
                    <a:pt x="79" y="1050"/>
                  </a:cubicBezTo>
                  <a:cubicBezTo>
                    <a:pt x="141" y="1253"/>
                    <a:pt x="79" y="1379"/>
                    <a:pt x="204" y="1441"/>
                  </a:cubicBezTo>
                  <a:cubicBezTo>
                    <a:pt x="392" y="1504"/>
                    <a:pt x="392" y="1504"/>
                    <a:pt x="470" y="1583"/>
                  </a:cubicBezTo>
                  <a:cubicBezTo>
                    <a:pt x="484" y="1589"/>
                    <a:pt x="496" y="1592"/>
                    <a:pt x="508" y="1592"/>
                  </a:cubicBezTo>
                  <a:cubicBezTo>
                    <a:pt x="608" y="1592"/>
                    <a:pt x="659" y="1372"/>
                    <a:pt x="659" y="1316"/>
                  </a:cubicBezTo>
                  <a:cubicBezTo>
                    <a:pt x="659" y="1191"/>
                    <a:pt x="784" y="1191"/>
                    <a:pt x="784" y="987"/>
                  </a:cubicBezTo>
                  <a:cubicBezTo>
                    <a:pt x="784" y="799"/>
                    <a:pt x="721" y="720"/>
                    <a:pt x="784" y="595"/>
                  </a:cubicBezTo>
                  <a:cubicBezTo>
                    <a:pt x="862" y="407"/>
                    <a:pt x="925" y="15"/>
                    <a:pt x="721" y="15"/>
                  </a:cubicBezTo>
                  <a:cubicBezTo>
                    <a:pt x="706" y="5"/>
                    <a:pt x="686" y="1"/>
                    <a:pt x="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343;p93">
              <a:extLst>
                <a:ext uri="{FF2B5EF4-FFF2-40B4-BE49-F238E27FC236}">
                  <a16:creationId xmlns:a16="http://schemas.microsoft.com/office/drawing/2014/main" id="{5CE59098-6131-6133-0A74-429341740614}"/>
                </a:ext>
              </a:extLst>
            </p:cNvPr>
            <p:cNvSpPr/>
            <p:nvPr/>
          </p:nvSpPr>
          <p:spPr>
            <a:xfrm>
              <a:off x="1941200" y="2340825"/>
              <a:ext cx="9825" cy="23150"/>
            </a:xfrm>
            <a:custGeom>
              <a:avLst/>
              <a:gdLst/>
              <a:ahLst/>
              <a:cxnLst/>
              <a:rect l="l" t="t" r="r" b="b"/>
              <a:pathLst>
                <a:path w="393" h="926" extrusionOk="0">
                  <a:moveTo>
                    <a:pt x="109" y="0"/>
                  </a:moveTo>
                  <a:cubicBezTo>
                    <a:pt x="54" y="0"/>
                    <a:pt x="1" y="75"/>
                    <a:pt x="1" y="267"/>
                  </a:cubicBezTo>
                  <a:cubicBezTo>
                    <a:pt x="79" y="533"/>
                    <a:pt x="79" y="925"/>
                    <a:pt x="205" y="925"/>
                  </a:cubicBezTo>
                  <a:cubicBezTo>
                    <a:pt x="330" y="925"/>
                    <a:pt x="393" y="737"/>
                    <a:pt x="393" y="533"/>
                  </a:cubicBezTo>
                  <a:cubicBezTo>
                    <a:pt x="330" y="408"/>
                    <a:pt x="267" y="141"/>
                    <a:pt x="205" y="79"/>
                  </a:cubicBezTo>
                  <a:cubicBezTo>
                    <a:pt x="180" y="30"/>
                    <a:pt x="144" y="0"/>
                    <a:pt x="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344;p93">
              <a:extLst>
                <a:ext uri="{FF2B5EF4-FFF2-40B4-BE49-F238E27FC236}">
                  <a16:creationId xmlns:a16="http://schemas.microsoft.com/office/drawing/2014/main" id="{09FCEB33-D7FA-F54E-44A4-1AA3CFFBF3A0}"/>
                </a:ext>
              </a:extLst>
            </p:cNvPr>
            <p:cNvSpPr/>
            <p:nvPr/>
          </p:nvSpPr>
          <p:spPr>
            <a:xfrm>
              <a:off x="1830325" y="2308000"/>
              <a:ext cx="50550" cy="40700"/>
            </a:xfrm>
            <a:custGeom>
              <a:avLst/>
              <a:gdLst/>
              <a:ahLst/>
              <a:cxnLst/>
              <a:rect l="l" t="t" r="r" b="b"/>
              <a:pathLst>
                <a:path w="2022" h="1628" extrusionOk="0">
                  <a:moveTo>
                    <a:pt x="1096" y="1"/>
                  </a:moveTo>
                  <a:cubicBezTo>
                    <a:pt x="1082" y="1"/>
                    <a:pt x="1067" y="4"/>
                    <a:pt x="1050" y="12"/>
                  </a:cubicBezTo>
                  <a:cubicBezTo>
                    <a:pt x="987" y="91"/>
                    <a:pt x="721" y="154"/>
                    <a:pt x="721" y="279"/>
                  </a:cubicBezTo>
                  <a:cubicBezTo>
                    <a:pt x="721" y="404"/>
                    <a:pt x="784" y="404"/>
                    <a:pt x="596" y="545"/>
                  </a:cubicBezTo>
                  <a:cubicBezTo>
                    <a:pt x="455" y="671"/>
                    <a:pt x="0" y="875"/>
                    <a:pt x="204" y="875"/>
                  </a:cubicBezTo>
                  <a:cubicBezTo>
                    <a:pt x="248" y="886"/>
                    <a:pt x="288" y="890"/>
                    <a:pt x="326" y="890"/>
                  </a:cubicBezTo>
                  <a:cubicBezTo>
                    <a:pt x="503" y="890"/>
                    <a:pt x="618" y="785"/>
                    <a:pt x="721" y="733"/>
                  </a:cubicBezTo>
                  <a:cubicBezTo>
                    <a:pt x="822" y="683"/>
                    <a:pt x="934" y="591"/>
                    <a:pt x="1006" y="591"/>
                  </a:cubicBezTo>
                  <a:cubicBezTo>
                    <a:pt x="1023" y="591"/>
                    <a:pt x="1038" y="596"/>
                    <a:pt x="1050" y="608"/>
                  </a:cubicBezTo>
                  <a:cubicBezTo>
                    <a:pt x="1113" y="671"/>
                    <a:pt x="987" y="671"/>
                    <a:pt x="987" y="733"/>
                  </a:cubicBezTo>
                  <a:cubicBezTo>
                    <a:pt x="987" y="875"/>
                    <a:pt x="1113" y="1063"/>
                    <a:pt x="1050" y="1125"/>
                  </a:cubicBezTo>
                  <a:cubicBezTo>
                    <a:pt x="1050" y="1188"/>
                    <a:pt x="987" y="1266"/>
                    <a:pt x="909" y="1266"/>
                  </a:cubicBezTo>
                  <a:cubicBezTo>
                    <a:pt x="784" y="1266"/>
                    <a:pt x="658" y="1266"/>
                    <a:pt x="721" y="1392"/>
                  </a:cubicBezTo>
                  <a:cubicBezTo>
                    <a:pt x="769" y="1487"/>
                    <a:pt x="816" y="1628"/>
                    <a:pt x="898" y="1628"/>
                  </a:cubicBezTo>
                  <a:cubicBezTo>
                    <a:pt x="924" y="1628"/>
                    <a:pt x="954" y="1614"/>
                    <a:pt x="987" y="1580"/>
                  </a:cubicBezTo>
                  <a:cubicBezTo>
                    <a:pt x="1038" y="1529"/>
                    <a:pt x="1089" y="1437"/>
                    <a:pt x="1206" y="1437"/>
                  </a:cubicBezTo>
                  <a:cubicBezTo>
                    <a:pt x="1234" y="1437"/>
                    <a:pt x="1265" y="1443"/>
                    <a:pt x="1301" y="1454"/>
                  </a:cubicBezTo>
                  <a:cubicBezTo>
                    <a:pt x="1505" y="1454"/>
                    <a:pt x="1693" y="1454"/>
                    <a:pt x="1693" y="1266"/>
                  </a:cubicBezTo>
                  <a:cubicBezTo>
                    <a:pt x="1693" y="1063"/>
                    <a:pt x="1567" y="733"/>
                    <a:pt x="1693" y="608"/>
                  </a:cubicBezTo>
                  <a:cubicBezTo>
                    <a:pt x="1834" y="404"/>
                    <a:pt x="2022" y="12"/>
                    <a:pt x="1959" y="12"/>
                  </a:cubicBezTo>
                  <a:cubicBezTo>
                    <a:pt x="1834" y="12"/>
                    <a:pt x="1567" y="91"/>
                    <a:pt x="1505" y="154"/>
                  </a:cubicBezTo>
                  <a:cubicBezTo>
                    <a:pt x="1454" y="256"/>
                    <a:pt x="1308" y="358"/>
                    <a:pt x="1257" y="358"/>
                  </a:cubicBezTo>
                  <a:cubicBezTo>
                    <a:pt x="1245" y="358"/>
                    <a:pt x="1238" y="353"/>
                    <a:pt x="1238" y="342"/>
                  </a:cubicBezTo>
                  <a:cubicBezTo>
                    <a:pt x="1176" y="342"/>
                    <a:pt x="1176" y="279"/>
                    <a:pt x="1238" y="216"/>
                  </a:cubicBezTo>
                  <a:cubicBezTo>
                    <a:pt x="1238" y="162"/>
                    <a:pt x="1191" y="1"/>
                    <a:pt x="10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345;p93">
              <a:extLst>
                <a:ext uri="{FF2B5EF4-FFF2-40B4-BE49-F238E27FC236}">
                  <a16:creationId xmlns:a16="http://schemas.microsoft.com/office/drawing/2014/main" id="{C477CB65-841F-22FC-64F8-E7C092A3327B}"/>
                </a:ext>
              </a:extLst>
            </p:cNvPr>
            <p:cNvSpPr/>
            <p:nvPr/>
          </p:nvSpPr>
          <p:spPr>
            <a:xfrm>
              <a:off x="1876150" y="2298100"/>
              <a:ext cx="42350" cy="30225"/>
            </a:xfrm>
            <a:custGeom>
              <a:avLst/>
              <a:gdLst/>
              <a:ahLst/>
              <a:cxnLst/>
              <a:rect l="l" t="t" r="r" b="b"/>
              <a:pathLst>
                <a:path w="1694" h="1209" extrusionOk="0">
                  <a:moveTo>
                    <a:pt x="1468" y="1"/>
                  </a:moveTo>
                  <a:cubicBezTo>
                    <a:pt x="1436" y="1"/>
                    <a:pt x="1402" y="5"/>
                    <a:pt x="1365" y="17"/>
                  </a:cubicBezTo>
                  <a:cubicBezTo>
                    <a:pt x="1114" y="158"/>
                    <a:pt x="644" y="158"/>
                    <a:pt x="644" y="283"/>
                  </a:cubicBezTo>
                  <a:cubicBezTo>
                    <a:pt x="644" y="487"/>
                    <a:pt x="847" y="550"/>
                    <a:pt x="644" y="612"/>
                  </a:cubicBezTo>
                  <a:cubicBezTo>
                    <a:pt x="455" y="675"/>
                    <a:pt x="126" y="612"/>
                    <a:pt x="126" y="800"/>
                  </a:cubicBezTo>
                  <a:cubicBezTo>
                    <a:pt x="126" y="941"/>
                    <a:pt x="1" y="1004"/>
                    <a:pt x="126" y="1129"/>
                  </a:cubicBezTo>
                  <a:cubicBezTo>
                    <a:pt x="246" y="1166"/>
                    <a:pt x="317" y="1209"/>
                    <a:pt x="381" y="1209"/>
                  </a:cubicBezTo>
                  <a:cubicBezTo>
                    <a:pt x="425" y="1209"/>
                    <a:pt x="466" y="1188"/>
                    <a:pt x="518" y="1129"/>
                  </a:cubicBezTo>
                  <a:cubicBezTo>
                    <a:pt x="644" y="941"/>
                    <a:pt x="847" y="675"/>
                    <a:pt x="1114" y="550"/>
                  </a:cubicBezTo>
                  <a:cubicBezTo>
                    <a:pt x="1302" y="346"/>
                    <a:pt x="1694" y="158"/>
                    <a:pt x="1694" y="95"/>
                  </a:cubicBezTo>
                  <a:cubicBezTo>
                    <a:pt x="1694" y="95"/>
                    <a:pt x="1610" y="1"/>
                    <a:pt x="14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346;p93">
              <a:extLst>
                <a:ext uri="{FF2B5EF4-FFF2-40B4-BE49-F238E27FC236}">
                  <a16:creationId xmlns:a16="http://schemas.microsoft.com/office/drawing/2014/main" id="{A8586E44-2BF5-6C0D-BC6F-C890903466D3}"/>
                </a:ext>
              </a:extLst>
            </p:cNvPr>
            <p:cNvSpPr/>
            <p:nvPr/>
          </p:nvSpPr>
          <p:spPr>
            <a:xfrm>
              <a:off x="1872625" y="2284700"/>
              <a:ext cx="16850" cy="10850"/>
            </a:xfrm>
            <a:custGeom>
              <a:avLst/>
              <a:gdLst/>
              <a:ahLst/>
              <a:cxnLst/>
              <a:rect l="l" t="t" r="r" b="b"/>
              <a:pathLst>
                <a:path w="674" h="434" extrusionOk="0">
                  <a:moveTo>
                    <a:pt x="610" y="1"/>
                  </a:moveTo>
                  <a:cubicBezTo>
                    <a:pt x="595" y="1"/>
                    <a:pt x="570" y="11"/>
                    <a:pt x="534" y="35"/>
                  </a:cubicBezTo>
                  <a:cubicBezTo>
                    <a:pt x="393" y="161"/>
                    <a:pt x="1" y="302"/>
                    <a:pt x="1" y="364"/>
                  </a:cubicBezTo>
                  <a:cubicBezTo>
                    <a:pt x="22" y="414"/>
                    <a:pt x="54" y="433"/>
                    <a:pt x="94" y="433"/>
                  </a:cubicBezTo>
                  <a:cubicBezTo>
                    <a:pt x="204" y="433"/>
                    <a:pt x="367" y="285"/>
                    <a:pt x="471" y="239"/>
                  </a:cubicBezTo>
                  <a:cubicBezTo>
                    <a:pt x="572" y="176"/>
                    <a:pt x="673" y="1"/>
                    <a:pt x="6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347;p93">
              <a:extLst>
                <a:ext uri="{FF2B5EF4-FFF2-40B4-BE49-F238E27FC236}">
                  <a16:creationId xmlns:a16="http://schemas.microsoft.com/office/drawing/2014/main" id="{109DFE59-C20D-D622-3A4A-E86F53355B3F}"/>
                </a:ext>
              </a:extLst>
            </p:cNvPr>
            <p:cNvSpPr/>
            <p:nvPr/>
          </p:nvSpPr>
          <p:spPr>
            <a:xfrm>
              <a:off x="1879300" y="2218575"/>
              <a:ext cx="55675" cy="54100"/>
            </a:xfrm>
            <a:custGeom>
              <a:avLst/>
              <a:gdLst/>
              <a:ahLst/>
              <a:cxnLst/>
              <a:rect l="l" t="t" r="r" b="b"/>
              <a:pathLst>
                <a:path w="2227" h="2164" extrusionOk="0">
                  <a:moveTo>
                    <a:pt x="988" y="0"/>
                  </a:moveTo>
                  <a:cubicBezTo>
                    <a:pt x="909" y="63"/>
                    <a:pt x="784" y="141"/>
                    <a:pt x="721" y="141"/>
                  </a:cubicBezTo>
                  <a:cubicBezTo>
                    <a:pt x="659" y="141"/>
                    <a:pt x="518" y="204"/>
                    <a:pt x="596" y="266"/>
                  </a:cubicBezTo>
                  <a:cubicBezTo>
                    <a:pt x="596" y="329"/>
                    <a:pt x="784" y="392"/>
                    <a:pt x="784" y="533"/>
                  </a:cubicBezTo>
                  <a:cubicBezTo>
                    <a:pt x="847" y="596"/>
                    <a:pt x="909" y="846"/>
                    <a:pt x="1050" y="846"/>
                  </a:cubicBezTo>
                  <a:cubicBezTo>
                    <a:pt x="1176" y="925"/>
                    <a:pt x="1301" y="988"/>
                    <a:pt x="1239" y="1050"/>
                  </a:cubicBezTo>
                  <a:cubicBezTo>
                    <a:pt x="1113" y="1113"/>
                    <a:pt x="988" y="1113"/>
                    <a:pt x="909" y="1176"/>
                  </a:cubicBezTo>
                  <a:cubicBezTo>
                    <a:pt x="784" y="1176"/>
                    <a:pt x="596" y="1317"/>
                    <a:pt x="784" y="1379"/>
                  </a:cubicBezTo>
                  <a:cubicBezTo>
                    <a:pt x="909" y="1442"/>
                    <a:pt x="1113" y="1379"/>
                    <a:pt x="1050" y="1505"/>
                  </a:cubicBezTo>
                  <a:cubicBezTo>
                    <a:pt x="1050" y="1567"/>
                    <a:pt x="1050" y="1567"/>
                    <a:pt x="847" y="1567"/>
                  </a:cubicBezTo>
                  <a:cubicBezTo>
                    <a:pt x="721" y="1567"/>
                    <a:pt x="561" y="1595"/>
                    <a:pt x="468" y="1595"/>
                  </a:cubicBezTo>
                  <a:cubicBezTo>
                    <a:pt x="422" y="1595"/>
                    <a:pt x="392" y="1588"/>
                    <a:pt x="392" y="1567"/>
                  </a:cubicBezTo>
                  <a:cubicBezTo>
                    <a:pt x="341" y="1465"/>
                    <a:pt x="290" y="1363"/>
                    <a:pt x="239" y="1363"/>
                  </a:cubicBezTo>
                  <a:cubicBezTo>
                    <a:pt x="227" y="1363"/>
                    <a:pt x="216" y="1368"/>
                    <a:pt x="204" y="1379"/>
                  </a:cubicBezTo>
                  <a:cubicBezTo>
                    <a:pt x="126" y="1442"/>
                    <a:pt x="0" y="1567"/>
                    <a:pt x="63" y="1630"/>
                  </a:cubicBezTo>
                  <a:cubicBezTo>
                    <a:pt x="102" y="1756"/>
                    <a:pt x="171" y="1780"/>
                    <a:pt x="247" y="1780"/>
                  </a:cubicBezTo>
                  <a:cubicBezTo>
                    <a:pt x="294" y="1780"/>
                    <a:pt x="344" y="1771"/>
                    <a:pt x="392" y="1771"/>
                  </a:cubicBezTo>
                  <a:cubicBezTo>
                    <a:pt x="518" y="1771"/>
                    <a:pt x="596" y="2022"/>
                    <a:pt x="847" y="2022"/>
                  </a:cubicBezTo>
                  <a:cubicBezTo>
                    <a:pt x="980" y="1991"/>
                    <a:pt x="1094" y="1975"/>
                    <a:pt x="1184" y="1975"/>
                  </a:cubicBezTo>
                  <a:cubicBezTo>
                    <a:pt x="1274" y="1975"/>
                    <a:pt x="1340" y="1991"/>
                    <a:pt x="1380" y="2022"/>
                  </a:cubicBezTo>
                  <a:cubicBezTo>
                    <a:pt x="1380" y="2022"/>
                    <a:pt x="1239" y="2163"/>
                    <a:pt x="1442" y="2163"/>
                  </a:cubicBezTo>
                  <a:cubicBezTo>
                    <a:pt x="1630" y="2163"/>
                    <a:pt x="1960" y="2100"/>
                    <a:pt x="1897" y="2022"/>
                  </a:cubicBezTo>
                  <a:cubicBezTo>
                    <a:pt x="1771" y="1959"/>
                    <a:pt x="1693" y="1897"/>
                    <a:pt x="1771" y="1897"/>
                  </a:cubicBezTo>
                  <a:cubicBezTo>
                    <a:pt x="1834" y="1834"/>
                    <a:pt x="2163" y="1834"/>
                    <a:pt x="2163" y="1771"/>
                  </a:cubicBezTo>
                  <a:cubicBezTo>
                    <a:pt x="2226" y="1709"/>
                    <a:pt x="2163" y="1379"/>
                    <a:pt x="2085" y="1317"/>
                  </a:cubicBezTo>
                  <a:cubicBezTo>
                    <a:pt x="1960" y="1238"/>
                    <a:pt x="1693" y="988"/>
                    <a:pt x="1693" y="925"/>
                  </a:cubicBezTo>
                  <a:cubicBezTo>
                    <a:pt x="1693" y="784"/>
                    <a:pt x="1568" y="266"/>
                    <a:pt x="1505" y="141"/>
                  </a:cubicBezTo>
                  <a:cubicBezTo>
                    <a:pt x="1442" y="63"/>
                    <a:pt x="1050"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348;p93">
              <a:extLst>
                <a:ext uri="{FF2B5EF4-FFF2-40B4-BE49-F238E27FC236}">
                  <a16:creationId xmlns:a16="http://schemas.microsoft.com/office/drawing/2014/main" id="{702DEB3E-A61C-6790-5DBB-D23D945BDF4D}"/>
                </a:ext>
              </a:extLst>
            </p:cNvPr>
            <p:cNvSpPr/>
            <p:nvPr/>
          </p:nvSpPr>
          <p:spPr>
            <a:xfrm>
              <a:off x="1845200" y="2212300"/>
              <a:ext cx="29425" cy="10500"/>
            </a:xfrm>
            <a:custGeom>
              <a:avLst/>
              <a:gdLst/>
              <a:ahLst/>
              <a:cxnLst/>
              <a:rect l="l" t="t" r="r" b="b"/>
              <a:pathLst>
                <a:path w="1177" h="420" extrusionOk="0">
                  <a:moveTo>
                    <a:pt x="392" y="0"/>
                  </a:moveTo>
                  <a:cubicBezTo>
                    <a:pt x="251" y="0"/>
                    <a:pt x="1" y="251"/>
                    <a:pt x="126" y="392"/>
                  </a:cubicBezTo>
                  <a:cubicBezTo>
                    <a:pt x="147" y="413"/>
                    <a:pt x="168" y="420"/>
                    <a:pt x="192" y="420"/>
                  </a:cubicBezTo>
                  <a:cubicBezTo>
                    <a:pt x="239" y="420"/>
                    <a:pt x="298" y="392"/>
                    <a:pt x="392" y="392"/>
                  </a:cubicBezTo>
                  <a:cubicBezTo>
                    <a:pt x="407" y="374"/>
                    <a:pt x="425" y="368"/>
                    <a:pt x="444" y="368"/>
                  </a:cubicBezTo>
                  <a:cubicBezTo>
                    <a:pt x="493" y="368"/>
                    <a:pt x="554" y="409"/>
                    <a:pt x="601" y="409"/>
                  </a:cubicBezTo>
                  <a:cubicBezTo>
                    <a:pt x="617" y="409"/>
                    <a:pt x="631" y="404"/>
                    <a:pt x="643" y="392"/>
                  </a:cubicBezTo>
                  <a:cubicBezTo>
                    <a:pt x="706" y="314"/>
                    <a:pt x="706" y="188"/>
                    <a:pt x="847" y="188"/>
                  </a:cubicBezTo>
                  <a:cubicBezTo>
                    <a:pt x="972" y="188"/>
                    <a:pt x="1176" y="63"/>
                    <a:pt x="972" y="63"/>
                  </a:cubicBezTo>
                  <a:cubicBezTo>
                    <a:pt x="706" y="63"/>
                    <a:pt x="518" y="0"/>
                    <a:pt x="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349;p93">
              <a:extLst>
                <a:ext uri="{FF2B5EF4-FFF2-40B4-BE49-F238E27FC236}">
                  <a16:creationId xmlns:a16="http://schemas.microsoft.com/office/drawing/2014/main" id="{4A019603-8BB2-E7FC-73B2-A65B4EA13ED4}"/>
                </a:ext>
              </a:extLst>
            </p:cNvPr>
            <p:cNvSpPr/>
            <p:nvPr/>
          </p:nvSpPr>
          <p:spPr>
            <a:xfrm>
              <a:off x="1872625" y="2202050"/>
              <a:ext cx="23175" cy="10975"/>
            </a:xfrm>
            <a:custGeom>
              <a:avLst/>
              <a:gdLst/>
              <a:ahLst/>
              <a:cxnLst/>
              <a:rect l="l" t="t" r="r" b="b"/>
              <a:pathLst>
                <a:path w="927" h="439" extrusionOk="0">
                  <a:moveTo>
                    <a:pt x="899" y="1"/>
                  </a:moveTo>
                  <a:cubicBezTo>
                    <a:pt x="894" y="1"/>
                    <a:pt x="883" y="6"/>
                    <a:pt x="863" y="18"/>
                  </a:cubicBezTo>
                  <a:cubicBezTo>
                    <a:pt x="722" y="81"/>
                    <a:pt x="79" y="269"/>
                    <a:pt x="79" y="332"/>
                  </a:cubicBezTo>
                  <a:cubicBezTo>
                    <a:pt x="1" y="410"/>
                    <a:pt x="79" y="410"/>
                    <a:pt x="142" y="410"/>
                  </a:cubicBezTo>
                  <a:cubicBezTo>
                    <a:pt x="142" y="410"/>
                    <a:pt x="198" y="438"/>
                    <a:pt x="272" y="438"/>
                  </a:cubicBezTo>
                  <a:cubicBezTo>
                    <a:pt x="309" y="438"/>
                    <a:pt x="351" y="431"/>
                    <a:pt x="393" y="410"/>
                  </a:cubicBezTo>
                  <a:cubicBezTo>
                    <a:pt x="534" y="410"/>
                    <a:pt x="596" y="269"/>
                    <a:pt x="659" y="206"/>
                  </a:cubicBezTo>
                  <a:cubicBezTo>
                    <a:pt x="765" y="154"/>
                    <a:pt x="926" y="1"/>
                    <a:pt x="8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350;p93">
              <a:extLst>
                <a:ext uri="{FF2B5EF4-FFF2-40B4-BE49-F238E27FC236}">
                  <a16:creationId xmlns:a16="http://schemas.microsoft.com/office/drawing/2014/main" id="{34CDC49F-0A15-A8BF-C2B1-81C323F42C1B}"/>
                </a:ext>
              </a:extLst>
            </p:cNvPr>
            <p:cNvSpPr/>
            <p:nvPr/>
          </p:nvSpPr>
          <p:spPr>
            <a:xfrm>
              <a:off x="1831875" y="2130400"/>
              <a:ext cx="13350" cy="16625"/>
            </a:xfrm>
            <a:custGeom>
              <a:avLst/>
              <a:gdLst/>
              <a:ahLst/>
              <a:cxnLst/>
              <a:rect l="l" t="t" r="r" b="b"/>
              <a:pathLst>
                <a:path w="534" h="665" extrusionOk="0">
                  <a:moveTo>
                    <a:pt x="455" y="0"/>
                  </a:moveTo>
                  <a:cubicBezTo>
                    <a:pt x="393" y="0"/>
                    <a:pt x="1" y="392"/>
                    <a:pt x="63" y="533"/>
                  </a:cubicBezTo>
                  <a:cubicBezTo>
                    <a:pt x="112" y="611"/>
                    <a:pt x="202" y="664"/>
                    <a:pt x="279" y="664"/>
                  </a:cubicBezTo>
                  <a:cubicBezTo>
                    <a:pt x="326" y="664"/>
                    <a:pt x="369" y="644"/>
                    <a:pt x="393" y="596"/>
                  </a:cubicBezTo>
                  <a:cubicBezTo>
                    <a:pt x="455" y="455"/>
                    <a:pt x="455" y="455"/>
                    <a:pt x="455" y="267"/>
                  </a:cubicBezTo>
                  <a:cubicBezTo>
                    <a:pt x="455" y="141"/>
                    <a:pt x="534" y="0"/>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351;p93">
              <a:extLst>
                <a:ext uri="{FF2B5EF4-FFF2-40B4-BE49-F238E27FC236}">
                  <a16:creationId xmlns:a16="http://schemas.microsoft.com/office/drawing/2014/main" id="{9148C4FD-40FC-0640-4ABD-16F2BE94B377}"/>
                </a:ext>
              </a:extLst>
            </p:cNvPr>
            <p:cNvSpPr/>
            <p:nvPr/>
          </p:nvSpPr>
          <p:spPr>
            <a:xfrm>
              <a:off x="1848350" y="2094325"/>
              <a:ext cx="19600" cy="40600"/>
            </a:xfrm>
            <a:custGeom>
              <a:avLst/>
              <a:gdLst/>
              <a:ahLst/>
              <a:cxnLst/>
              <a:rect l="l" t="t" r="r" b="b"/>
              <a:pathLst>
                <a:path w="784" h="1624" extrusionOk="0">
                  <a:moveTo>
                    <a:pt x="421" y="1"/>
                  </a:moveTo>
                  <a:cubicBezTo>
                    <a:pt x="383" y="1"/>
                    <a:pt x="366" y="21"/>
                    <a:pt x="392" y="80"/>
                  </a:cubicBezTo>
                  <a:cubicBezTo>
                    <a:pt x="392" y="205"/>
                    <a:pt x="392" y="205"/>
                    <a:pt x="266" y="471"/>
                  </a:cubicBezTo>
                  <a:cubicBezTo>
                    <a:pt x="125" y="722"/>
                    <a:pt x="125" y="926"/>
                    <a:pt x="63" y="1051"/>
                  </a:cubicBezTo>
                  <a:cubicBezTo>
                    <a:pt x="0" y="1114"/>
                    <a:pt x="0" y="1381"/>
                    <a:pt x="63" y="1381"/>
                  </a:cubicBezTo>
                  <a:cubicBezTo>
                    <a:pt x="222" y="1478"/>
                    <a:pt x="371" y="1624"/>
                    <a:pt x="429" y="1624"/>
                  </a:cubicBezTo>
                  <a:cubicBezTo>
                    <a:pt x="445" y="1624"/>
                    <a:pt x="455" y="1612"/>
                    <a:pt x="455" y="1584"/>
                  </a:cubicBezTo>
                  <a:cubicBezTo>
                    <a:pt x="455" y="1506"/>
                    <a:pt x="266" y="1255"/>
                    <a:pt x="329" y="1255"/>
                  </a:cubicBezTo>
                  <a:cubicBezTo>
                    <a:pt x="413" y="1255"/>
                    <a:pt x="469" y="1311"/>
                    <a:pt x="496" y="1311"/>
                  </a:cubicBezTo>
                  <a:cubicBezTo>
                    <a:pt x="510" y="1311"/>
                    <a:pt x="517" y="1297"/>
                    <a:pt x="517" y="1255"/>
                  </a:cubicBezTo>
                  <a:cubicBezTo>
                    <a:pt x="517" y="1114"/>
                    <a:pt x="392" y="863"/>
                    <a:pt x="455" y="801"/>
                  </a:cubicBezTo>
                  <a:cubicBezTo>
                    <a:pt x="580" y="722"/>
                    <a:pt x="658" y="722"/>
                    <a:pt x="721" y="597"/>
                  </a:cubicBezTo>
                  <a:cubicBezTo>
                    <a:pt x="721" y="471"/>
                    <a:pt x="784" y="142"/>
                    <a:pt x="658" y="80"/>
                  </a:cubicBezTo>
                  <a:cubicBezTo>
                    <a:pt x="575" y="43"/>
                    <a:pt x="476" y="1"/>
                    <a:pt x="4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352;p93">
              <a:extLst>
                <a:ext uri="{FF2B5EF4-FFF2-40B4-BE49-F238E27FC236}">
                  <a16:creationId xmlns:a16="http://schemas.microsoft.com/office/drawing/2014/main" id="{3037052E-4899-C4F3-4097-A53E6D313158}"/>
                </a:ext>
              </a:extLst>
            </p:cNvPr>
            <p:cNvSpPr/>
            <p:nvPr/>
          </p:nvSpPr>
          <p:spPr>
            <a:xfrm>
              <a:off x="1910250" y="2163300"/>
              <a:ext cx="13350" cy="15125"/>
            </a:xfrm>
            <a:custGeom>
              <a:avLst/>
              <a:gdLst/>
              <a:ahLst/>
              <a:cxnLst/>
              <a:rect l="l" t="t" r="r" b="b"/>
              <a:pathLst>
                <a:path w="534" h="605" extrusionOk="0">
                  <a:moveTo>
                    <a:pt x="392" y="1"/>
                  </a:moveTo>
                  <a:cubicBezTo>
                    <a:pt x="267" y="1"/>
                    <a:pt x="1" y="64"/>
                    <a:pt x="1" y="126"/>
                  </a:cubicBezTo>
                  <a:cubicBezTo>
                    <a:pt x="1" y="189"/>
                    <a:pt x="63" y="314"/>
                    <a:pt x="63" y="393"/>
                  </a:cubicBezTo>
                  <a:cubicBezTo>
                    <a:pt x="122" y="534"/>
                    <a:pt x="93" y="604"/>
                    <a:pt x="160" y="604"/>
                  </a:cubicBezTo>
                  <a:cubicBezTo>
                    <a:pt x="183" y="604"/>
                    <a:pt x="216" y="597"/>
                    <a:pt x="267" y="581"/>
                  </a:cubicBezTo>
                  <a:cubicBezTo>
                    <a:pt x="392" y="581"/>
                    <a:pt x="392" y="455"/>
                    <a:pt x="455" y="393"/>
                  </a:cubicBezTo>
                  <a:cubicBezTo>
                    <a:pt x="533" y="314"/>
                    <a:pt x="533" y="393"/>
                    <a:pt x="533" y="252"/>
                  </a:cubicBezTo>
                  <a:cubicBezTo>
                    <a:pt x="533" y="126"/>
                    <a:pt x="533" y="1"/>
                    <a:pt x="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353;p93">
              <a:extLst>
                <a:ext uri="{FF2B5EF4-FFF2-40B4-BE49-F238E27FC236}">
                  <a16:creationId xmlns:a16="http://schemas.microsoft.com/office/drawing/2014/main" id="{EDF0480D-1E5E-9898-280B-897F531304F6}"/>
                </a:ext>
              </a:extLst>
            </p:cNvPr>
            <p:cNvSpPr/>
            <p:nvPr/>
          </p:nvSpPr>
          <p:spPr>
            <a:xfrm>
              <a:off x="1923575" y="2184025"/>
              <a:ext cx="11400" cy="5175"/>
            </a:xfrm>
            <a:custGeom>
              <a:avLst/>
              <a:gdLst/>
              <a:ahLst/>
              <a:cxnLst/>
              <a:rect l="l" t="t" r="r" b="b"/>
              <a:pathLst>
                <a:path w="456" h="207" extrusionOk="0">
                  <a:moveTo>
                    <a:pt x="8" y="1"/>
                  </a:moveTo>
                  <a:cubicBezTo>
                    <a:pt x="3" y="1"/>
                    <a:pt x="0" y="6"/>
                    <a:pt x="0" y="18"/>
                  </a:cubicBezTo>
                  <a:cubicBezTo>
                    <a:pt x="0" y="81"/>
                    <a:pt x="63" y="206"/>
                    <a:pt x="63" y="206"/>
                  </a:cubicBezTo>
                  <a:cubicBezTo>
                    <a:pt x="126" y="206"/>
                    <a:pt x="189" y="206"/>
                    <a:pt x="251" y="144"/>
                  </a:cubicBezTo>
                  <a:cubicBezTo>
                    <a:pt x="392" y="81"/>
                    <a:pt x="455" y="18"/>
                    <a:pt x="392" y="18"/>
                  </a:cubicBezTo>
                  <a:cubicBezTo>
                    <a:pt x="364" y="6"/>
                    <a:pt x="342" y="1"/>
                    <a:pt x="323" y="1"/>
                  </a:cubicBezTo>
                  <a:cubicBezTo>
                    <a:pt x="249" y="1"/>
                    <a:pt x="239" y="81"/>
                    <a:pt x="189" y="81"/>
                  </a:cubicBezTo>
                  <a:cubicBezTo>
                    <a:pt x="88" y="81"/>
                    <a:pt x="28" y="1"/>
                    <a:pt x="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354;p93">
              <a:extLst>
                <a:ext uri="{FF2B5EF4-FFF2-40B4-BE49-F238E27FC236}">
                  <a16:creationId xmlns:a16="http://schemas.microsoft.com/office/drawing/2014/main" id="{540B3E00-D9F1-09BF-9D00-CF6FB6C6D288}"/>
                </a:ext>
              </a:extLst>
            </p:cNvPr>
            <p:cNvSpPr/>
            <p:nvPr/>
          </p:nvSpPr>
          <p:spPr>
            <a:xfrm>
              <a:off x="1905550" y="2083375"/>
              <a:ext cx="65075" cy="93200"/>
            </a:xfrm>
            <a:custGeom>
              <a:avLst/>
              <a:gdLst/>
              <a:ahLst/>
              <a:cxnLst/>
              <a:rect l="l" t="t" r="r" b="b"/>
              <a:pathLst>
                <a:path w="2603" h="3728" extrusionOk="0">
                  <a:moveTo>
                    <a:pt x="1665" y="0"/>
                  </a:moveTo>
                  <a:cubicBezTo>
                    <a:pt x="1645" y="0"/>
                    <a:pt x="1631" y="16"/>
                    <a:pt x="1631" y="63"/>
                  </a:cubicBezTo>
                  <a:cubicBezTo>
                    <a:pt x="1631" y="126"/>
                    <a:pt x="1631" y="251"/>
                    <a:pt x="1568" y="251"/>
                  </a:cubicBezTo>
                  <a:cubicBezTo>
                    <a:pt x="1543" y="251"/>
                    <a:pt x="1505" y="241"/>
                    <a:pt x="1469" y="241"/>
                  </a:cubicBezTo>
                  <a:cubicBezTo>
                    <a:pt x="1415" y="241"/>
                    <a:pt x="1364" y="264"/>
                    <a:pt x="1364" y="377"/>
                  </a:cubicBezTo>
                  <a:cubicBezTo>
                    <a:pt x="1304" y="572"/>
                    <a:pt x="1417" y="1243"/>
                    <a:pt x="1371" y="1243"/>
                  </a:cubicBezTo>
                  <a:cubicBezTo>
                    <a:pt x="1369" y="1243"/>
                    <a:pt x="1367" y="1241"/>
                    <a:pt x="1364" y="1239"/>
                  </a:cubicBezTo>
                  <a:cubicBezTo>
                    <a:pt x="1239" y="1239"/>
                    <a:pt x="1113" y="972"/>
                    <a:pt x="1113" y="972"/>
                  </a:cubicBezTo>
                  <a:cubicBezTo>
                    <a:pt x="1074" y="972"/>
                    <a:pt x="1039" y="988"/>
                    <a:pt x="1006" y="988"/>
                  </a:cubicBezTo>
                  <a:cubicBezTo>
                    <a:pt x="972" y="988"/>
                    <a:pt x="941" y="972"/>
                    <a:pt x="910" y="909"/>
                  </a:cubicBezTo>
                  <a:cubicBezTo>
                    <a:pt x="851" y="721"/>
                    <a:pt x="793" y="370"/>
                    <a:pt x="735" y="370"/>
                  </a:cubicBezTo>
                  <a:cubicBezTo>
                    <a:pt x="731" y="370"/>
                    <a:pt x="726" y="372"/>
                    <a:pt x="721" y="377"/>
                  </a:cubicBezTo>
                  <a:cubicBezTo>
                    <a:pt x="643" y="455"/>
                    <a:pt x="580" y="643"/>
                    <a:pt x="580" y="768"/>
                  </a:cubicBezTo>
                  <a:cubicBezTo>
                    <a:pt x="580" y="909"/>
                    <a:pt x="580" y="972"/>
                    <a:pt x="518" y="1035"/>
                  </a:cubicBezTo>
                  <a:cubicBezTo>
                    <a:pt x="468" y="1085"/>
                    <a:pt x="497" y="1183"/>
                    <a:pt x="480" y="1183"/>
                  </a:cubicBezTo>
                  <a:cubicBezTo>
                    <a:pt x="476" y="1183"/>
                    <a:pt x="468" y="1177"/>
                    <a:pt x="455" y="1160"/>
                  </a:cubicBezTo>
                  <a:cubicBezTo>
                    <a:pt x="392" y="1098"/>
                    <a:pt x="330" y="847"/>
                    <a:pt x="330" y="847"/>
                  </a:cubicBezTo>
                  <a:cubicBezTo>
                    <a:pt x="330" y="847"/>
                    <a:pt x="126" y="909"/>
                    <a:pt x="63" y="972"/>
                  </a:cubicBezTo>
                  <a:cubicBezTo>
                    <a:pt x="0" y="1098"/>
                    <a:pt x="126" y="1160"/>
                    <a:pt x="126" y="1239"/>
                  </a:cubicBezTo>
                  <a:cubicBezTo>
                    <a:pt x="126" y="1364"/>
                    <a:pt x="0" y="1552"/>
                    <a:pt x="126" y="1631"/>
                  </a:cubicBezTo>
                  <a:cubicBezTo>
                    <a:pt x="330" y="1631"/>
                    <a:pt x="392" y="1489"/>
                    <a:pt x="455" y="1489"/>
                  </a:cubicBezTo>
                  <a:cubicBezTo>
                    <a:pt x="518" y="1489"/>
                    <a:pt x="784" y="1552"/>
                    <a:pt x="721" y="1693"/>
                  </a:cubicBezTo>
                  <a:cubicBezTo>
                    <a:pt x="721" y="1756"/>
                    <a:pt x="910" y="2022"/>
                    <a:pt x="784" y="2022"/>
                  </a:cubicBezTo>
                  <a:cubicBezTo>
                    <a:pt x="733" y="2022"/>
                    <a:pt x="587" y="1928"/>
                    <a:pt x="536" y="1928"/>
                  </a:cubicBezTo>
                  <a:cubicBezTo>
                    <a:pt x="524" y="1928"/>
                    <a:pt x="518" y="1933"/>
                    <a:pt x="518" y="1944"/>
                  </a:cubicBezTo>
                  <a:cubicBezTo>
                    <a:pt x="518" y="2085"/>
                    <a:pt x="580" y="2210"/>
                    <a:pt x="643" y="2273"/>
                  </a:cubicBezTo>
                  <a:cubicBezTo>
                    <a:pt x="643" y="2336"/>
                    <a:pt x="580" y="2540"/>
                    <a:pt x="643" y="2602"/>
                  </a:cubicBezTo>
                  <a:cubicBezTo>
                    <a:pt x="721" y="2665"/>
                    <a:pt x="972" y="2728"/>
                    <a:pt x="972" y="2806"/>
                  </a:cubicBezTo>
                  <a:cubicBezTo>
                    <a:pt x="1029" y="2806"/>
                    <a:pt x="1034" y="3065"/>
                    <a:pt x="1094" y="3065"/>
                  </a:cubicBezTo>
                  <a:cubicBezTo>
                    <a:pt x="1100" y="3065"/>
                    <a:pt x="1106" y="3063"/>
                    <a:pt x="1113" y="3057"/>
                  </a:cubicBezTo>
                  <a:cubicBezTo>
                    <a:pt x="1215" y="3006"/>
                    <a:pt x="1316" y="2914"/>
                    <a:pt x="1426" y="2914"/>
                  </a:cubicBezTo>
                  <a:cubicBezTo>
                    <a:pt x="1452" y="2914"/>
                    <a:pt x="1478" y="2920"/>
                    <a:pt x="1505" y="2931"/>
                  </a:cubicBezTo>
                  <a:cubicBezTo>
                    <a:pt x="1568" y="2994"/>
                    <a:pt x="1693" y="3057"/>
                    <a:pt x="1693" y="3057"/>
                  </a:cubicBezTo>
                  <a:cubicBezTo>
                    <a:pt x="1693" y="3120"/>
                    <a:pt x="1427" y="3386"/>
                    <a:pt x="1427" y="3511"/>
                  </a:cubicBezTo>
                  <a:cubicBezTo>
                    <a:pt x="1427" y="3590"/>
                    <a:pt x="1364" y="3652"/>
                    <a:pt x="1427" y="3715"/>
                  </a:cubicBezTo>
                  <a:cubicBezTo>
                    <a:pt x="1446" y="3724"/>
                    <a:pt x="1466" y="3728"/>
                    <a:pt x="1485" y="3728"/>
                  </a:cubicBezTo>
                  <a:cubicBezTo>
                    <a:pt x="1603" y="3728"/>
                    <a:pt x="1711" y="3579"/>
                    <a:pt x="1819" y="3511"/>
                  </a:cubicBezTo>
                  <a:cubicBezTo>
                    <a:pt x="1834" y="3499"/>
                    <a:pt x="1851" y="3495"/>
                    <a:pt x="1868" y="3495"/>
                  </a:cubicBezTo>
                  <a:cubicBezTo>
                    <a:pt x="1922" y="3495"/>
                    <a:pt x="1984" y="3536"/>
                    <a:pt x="2033" y="3536"/>
                  </a:cubicBezTo>
                  <a:cubicBezTo>
                    <a:pt x="2053" y="3536"/>
                    <a:pt x="2071" y="3529"/>
                    <a:pt x="2085" y="3511"/>
                  </a:cubicBezTo>
                  <a:cubicBezTo>
                    <a:pt x="2211" y="3386"/>
                    <a:pt x="2085" y="3261"/>
                    <a:pt x="2211" y="3198"/>
                  </a:cubicBezTo>
                  <a:cubicBezTo>
                    <a:pt x="2352" y="3120"/>
                    <a:pt x="2602" y="3057"/>
                    <a:pt x="2602" y="2994"/>
                  </a:cubicBezTo>
                  <a:cubicBezTo>
                    <a:pt x="2602" y="2869"/>
                    <a:pt x="2477" y="2806"/>
                    <a:pt x="2289" y="2806"/>
                  </a:cubicBezTo>
                  <a:cubicBezTo>
                    <a:pt x="2171" y="2842"/>
                    <a:pt x="2080" y="2878"/>
                    <a:pt x="2011" y="2878"/>
                  </a:cubicBezTo>
                  <a:cubicBezTo>
                    <a:pt x="1961" y="2878"/>
                    <a:pt x="1924" y="2859"/>
                    <a:pt x="1897" y="2806"/>
                  </a:cubicBezTo>
                  <a:cubicBezTo>
                    <a:pt x="1819" y="2728"/>
                    <a:pt x="1693" y="2728"/>
                    <a:pt x="1756" y="2602"/>
                  </a:cubicBezTo>
                  <a:lnTo>
                    <a:pt x="1756" y="2336"/>
                  </a:lnTo>
                  <a:cubicBezTo>
                    <a:pt x="1693" y="2273"/>
                    <a:pt x="1693" y="2210"/>
                    <a:pt x="1693" y="2085"/>
                  </a:cubicBezTo>
                  <a:cubicBezTo>
                    <a:pt x="1693" y="1944"/>
                    <a:pt x="1505" y="1756"/>
                    <a:pt x="1568" y="1693"/>
                  </a:cubicBezTo>
                  <a:cubicBezTo>
                    <a:pt x="1568" y="1693"/>
                    <a:pt x="1693" y="1631"/>
                    <a:pt x="1756" y="1489"/>
                  </a:cubicBezTo>
                  <a:cubicBezTo>
                    <a:pt x="1819" y="1364"/>
                    <a:pt x="2022" y="1035"/>
                    <a:pt x="2022" y="909"/>
                  </a:cubicBezTo>
                  <a:cubicBezTo>
                    <a:pt x="2022" y="768"/>
                    <a:pt x="1897" y="580"/>
                    <a:pt x="1897" y="455"/>
                  </a:cubicBezTo>
                  <a:cubicBezTo>
                    <a:pt x="1897" y="314"/>
                    <a:pt x="1897" y="126"/>
                    <a:pt x="1819" y="63"/>
                  </a:cubicBezTo>
                  <a:cubicBezTo>
                    <a:pt x="1777" y="63"/>
                    <a:pt x="1707" y="0"/>
                    <a:pt x="16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355;p93">
              <a:extLst>
                <a:ext uri="{FF2B5EF4-FFF2-40B4-BE49-F238E27FC236}">
                  <a16:creationId xmlns:a16="http://schemas.microsoft.com/office/drawing/2014/main" id="{E5AECCD1-4E88-1A83-A252-DF1D70EB3A02}"/>
                </a:ext>
              </a:extLst>
            </p:cNvPr>
            <p:cNvSpPr/>
            <p:nvPr/>
          </p:nvSpPr>
          <p:spPr>
            <a:xfrm>
              <a:off x="1954525" y="2143150"/>
              <a:ext cx="6300" cy="6625"/>
            </a:xfrm>
            <a:custGeom>
              <a:avLst/>
              <a:gdLst/>
              <a:ahLst/>
              <a:cxnLst/>
              <a:rect l="l" t="t" r="r" b="b"/>
              <a:pathLst>
                <a:path w="252" h="265" extrusionOk="0">
                  <a:moveTo>
                    <a:pt x="77" y="1"/>
                  </a:moveTo>
                  <a:cubicBezTo>
                    <a:pt x="68" y="1"/>
                    <a:pt x="63" y="8"/>
                    <a:pt x="63" y="23"/>
                  </a:cubicBezTo>
                  <a:cubicBezTo>
                    <a:pt x="1" y="86"/>
                    <a:pt x="63" y="149"/>
                    <a:pt x="63" y="149"/>
                  </a:cubicBezTo>
                  <a:cubicBezTo>
                    <a:pt x="107" y="192"/>
                    <a:pt x="180" y="265"/>
                    <a:pt x="221" y="265"/>
                  </a:cubicBezTo>
                  <a:cubicBezTo>
                    <a:pt x="239" y="265"/>
                    <a:pt x="252" y="250"/>
                    <a:pt x="252" y="211"/>
                  </a:cubicBezTo>
                  <a:cubicBezTo>
                    <a:pt x="201" y="111"/>
                    <a:pt x="111" y="1"/>
                    <a:pt x="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356;p93">
              <a:extLst>
                <a:ext uri="{FF2B5EF4-FFF2-40B4-BE49-F238E27FC236}">
                  <a16:creationId xmlns:a16="http://schemas.microsoft.com/office/drawing/2014/main" id="{8723AD0E-9CE4-6BCF-0EDD-DEBE709CC6D0}"/>
                </a:ext>
              </a:extLst>
            </p:cNvPr>
            <p:cNvSpPr/>
            <p:nvPr/>
          </p:nvSpPr>
          <p:spPr>
            <a:xfrm>
              <a:off x="1952975" y="2117150"/>
              <a:ext cx="12950" cy="20175"/>
            </a:xfrm>
            <a:custGeom>
              <a:avLst/>
              <a:gdLst/>
              <a:ahLst/>
              <a:cxnLst/>
              <a:rect l="l" t="t" r="r" b="b"/>
              <a:pathLst>
                <a:path w="518" h="807" extrusionOk="0">
                  <a:moveTo>
                    <a:pt x="507" y="1"/>
                  </a:moveTo>
                  <a:cubicBezTo>
                    <a:pt x="463" y="1"/>
                    <a:pt x="296" y="158"/>
                    <a:pt x="188" y="280"/>
                  </a:cubicBezTo>
                  <a:cubicBezTo>
                    <a:pt x="125" y="405"/>
                    <a:pt x="0" y="734"/>
                    <a:pt x="0" y="734"/>
                  </a:cubicBezTo>
                  <a:cubicBezTo>
                    <a:pt x="72" y="770"/>
                    <a:pt x="166" y="806"/>
                    <a:pt x="220" y="806"/>
                  </a:cubicBezTo>
                  <a:cubicBezTo>
                    <a:pt x="259" y="806"/>
                    <a:pt x="277" y="787"/>
                    <a:pt x="251" y="734"/>
                  </a:cubicBezTo>
                  <a:cubicBezTo>
                    <a:pt x="251" y="593"/>
                    <a:pt x="251" y="530"/>
                    <a:pt x="314" y="405"/>
                  </a:cubicBezTo>
                  <a:cubicBezTo>
                    <a:pt x="392" y="280"/>
                    <a:pt x="517" y="76"/>
                    <a:pt x="517" y="13"/>
                  </a:cubicBezTo>
                  <a:cubicBezTo>
                    <a:pt x="517" y="5"/>
                    <a:pt x="514" y="1"/>
                    <a:pt x="5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357;p93">
              <a:extLst>
                <a:ext uri="{FF2B5EF4-FFF2-40B4-BE49-F238E27FC236}">
                  <a16:creationId xmlns:a16="http://schemas.microsoft.com/office/drawing/2014/main" id="{72D0A82D-9AD1-12D2-F3D5-BBE840D7F613}"/>
                </a:ext>
              </a:extLst>
            </p:cNvPr>
            <p:cNvSpPr/>
            <p:nvPr/>
          </p:nvSpPr>
          <p:spPr>
            <a:xfrm>
              <a:off x="1898900" y="2157800"/>
              <a:ext cx="9800" cy="5525"/>
            </a:xfrm>
            <a:custGeom>
              <a:avLst/>
              <a:gdLst/>
              <a:ahLst/>
              <a:cxnLst/>
              <a:rect l="l" t="t" r="r" b="b"/>
              <a:pathLst>
                <a:path w="392" h="221" extrusionOk="0">
                  <a:moveTo>
                    <a:pt x="83" y="0"/>
                  </a:moveTo>
                  <a:cubicBezTo>
                    <a:pt x="70" y="0"/>
                    <a:pt x="63" y="5"/>
                    <a:pt x="63" y="17"/>
                  </a:cubicBezTo>
                  <a:cubicBezTo>
                    <a:pt x="0" y="80"/>
                    <a:pt x="63" y="221"/>
                    <a:pt x="125" y="221"/>
                  </a:cubicBezTo>
                  <a:cubicBezTo>
                    <a:pt x="266" y="221"/>
                    <a:pt x="392" y="221"/>
                    <a:pt x="329" y="143"/>
                  </a:cubicBezTo>
                  <a:cubicBezTo>
                    <a:pt x="278" y="92"/>
                    <a:pt x="135"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358;p93">
              <a:extLst>
                <a:ext uri="{FF2B5EF4-FFF2-40B4-BE49-F238E27FC236}">
                  <a16:creationId xmlns:a16="http://schemas.microsoft.com/office/drawing/2014/main" id="{DAE821ED-8C92-7AFB-07CF-9C6FC72302A3}"/>
                </a:ext>
              </a:extLst>
            </p:cNvPr>
            <p:cNvSpPr/>
            <p:nvPr/>
          </p:nvSpPr>
          <p:spPr>
            <a:xfrm>
              <a:off x="1862825" y="2086500"/>
              <a:ext cx="11225" cy="10475"/>
            </a:xfrm>
            <a:custGeom>
              <a:avLst/>
              <a:gdLst/>
              <a:ahLst/>
              <a:cxnLst/>
              <a:rect l="l" t="t" r="r" b="b"/>
              <a:pathLst>
                <a:path w="449" h="419" extrusionOk="0">
                  <a:moveTo>
                    <a:pt x="142" y="1"/>
                  </a:moveTo>
                  <a:cubicBezTo>
                    <a:pt x="79" y="1"/>
                    <a:pt x="1" y="63"/>
                    <a:pt x="1" y="126"/>
                  </a:cubicBezTo>
                  <a:cubicBezTo>
                    <a:pt x="79" y="189"/>
                    <a:pt x="79" y="330"/>
                    <a:pt x="205" y="393"/>
                  </a:cubicBezTo>
                  <a:cubicBezTo>
                    <a:pt x="241" y="411"/>
                    <a:pt x="280" y="419"/>
                    <a:pt x="313" y="419"/>
                  </a:cubicBezTo>
                  <a:cubicBezTo>
                    <a:pt x="394" y="419"/>
                    <a:pt x="448" y="374"/>
                    <a:pt x="393" y="330"/>
                  </a:cubicBezTo>
                  <a:cubicBezTo>
                    <a:pt x="393" y="252"/>
                    <a:pt x="393" y="126"/>
                    <a:pt x="330" y="63"/>
                  </a:cubicBezTo>
                  <a:cubicBezTo>
                    <a:pt x="267" y="1"/>
                    <a:pt x="205" y="1"/>
                    <a:pt x="1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359;p93">
              <a:extLst>
                <a:ext uri="{FF2B5EF4-FFF2-40B4-BE49-F238E27FC236}">
                  <a16:creationId xmlns:a16="http://schemas.microsoft.com/office/drawing/2014/main" id="{2297AC61-98AE-0472-A7BA-58291E19C6E1}"/>
                </a:ext>
              </a:extLst>
            </p:cNvPr>
            <p:cNvSpPr/>
            <p:nvPr/>
          </p:nvSpPr>
          <p:spPr>
            <a:xfrm>
              <a:off x="1867925" y="2058025"/>
              <a:ext cx="26275" cy="27950"/>
            </a:xfrm>
            <a:custGeom>
              <a:avLst/>
              <a:gdLst/>
              <a:ahLst/>
              <a:cxnLst/>
              <a:rect l="l" t="t" r="r" b="b"/>
              <a:pathLst>
                <a:path w="1051" h="1118" extrusionOk="0">
                  <a:moveTo>
                    <a:pt x="254" y="1"/>
                  </a:moveTo>
                  <a:cubicBezTo>
                    <a:pt x="233" y="1"/>
                    <a:pt x="212" y="9"/>
                    <a:pt x="189" y="27"/>
                  </a:cubicBezTo>
                  <a:cubicBezTo>
                    <a:pt x="126" y="90"/>
                    <a:pt x="1" y="293"/>
                    <a:pt x="1" y="356"/>
                  </a:cubicBezTo>
                  <a:cubicBezTo>
                    <a:pt x="63" y="481"/>
                    <a:pt x="189" y="419"/>
                    <a:pt x="267" y="607"/>
                  </a:cubicBezTo>
                  <a:cubicBezTo>
                    <a:pt x="267" y="811"/>
                    <a:pt x="189" y="873"/>
                    <a:pt x="330" y="936"/>
                  </a:cubicBezTo>
                  <a:cubicBezTo>
                    <a:pt x="427" y="984"/>
                    <a:pt x="608" y="1117"/>
                    <a:pt x="714" y="1117"/>
                  </a:cubicBezTo>
                  <a:cubicBezTo>
                    <a:pt x="745" y="1117"/>
                    <a:pt x="770" y="1106"/>
                    <a:pt x="784" y="1077"/>
                  </a:cubicBezTo>
                  <a:cubicBezTo>
                    <a:pt x="847" y="999"/>
                    <a:pt x="910" y="936"/>
                    <a:pt x="910" y="811"/>
                  </a:cubicBezTo>
                  <a:cubicBezTo>
                    <a:pt x="910" y="748"/>
                    <a:pt x="784" y="685"/>
                    <a:pt x="910" y="544"/>
                  </a:cubicBezTo>
                  <a:cubicBezTo>
                    <a:pt x="973" y="481"/>
                    <a:pt x="1051" y="419"/>
                    <a:pt x="1051" y="356"/>
                  </a:cubicBezTo>
                  <a:lnTo>
                    <a:pt x="784" y="356"/>
                  </a:lnTo>
                  <a:cubicBezTo>
                    <a:pt x="784" y="356"/>
                    <a:pt x="722" y="293"/>
                    <a:pt x="659" y="215"/>
                  </a:cubicBezTo>
                  <a:cubicBezTo>
                    <a:pt x="581" y="215"/>
                    <a:pt x="455" y="152"/>
                    <a:pt x="393" y="90"/>
                  </a:cubicBezTo>
                  <a:cubicBezTo>
                    <a:pt x="348" y="45"/>
                    <a:pt x="304" y="1"/>
                    <a:pt x="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360;p93">
              <a:extLst>
                <a:ext uri="{FF2B5EF4-FFF2-40B4-BE49-F238E27FC236}">
                  <a16:creationId xmlns:a16="http://schemas.microsoft.com/office/drawing/2014/main" id="{4E124837-9259-A201-A14A-DDAC061A568B}"/>
                </a:ext>
              </a:extLst>
            </p:cNvPr>
            <p:cNvSpPr/>
            <p:nvPr/>
          </p:nvSpPr>
          <p:spPr>
            <a:xfrm>
              <a:off x="1900925" y="1990100"/>
              <a:ext cx="95950" cy="74100"/>
            </a:xfrm>
            <a:custGeom>
              <a:avLst/>
              <a:gdLst/>
              <a:ahLst/>
              <a:cxnLst/>
              <a:rect l="l" t="t" r="r" b="b"/>
              <a:pathLst>
                <a:path w="3838" h="2964" extrusionOk="0">
                  <a:moveTo>
                    <a:pt x="3712" y="1"/>
                  </a:moveTo>
                  <a:cubicBezTo>
                    <a:pt x="3571" y="64"/>
                    <a:pt x="2928" y="330"/>
                    <a:pt x="2787" y="330"/>
                  </a:cubicBezTo>
                  <a:cubicBezTo>
                    <a:pt x="2662" y="330"/>
                    <a:pt x="2537" y="393"/>
                    <a:pt x="2474" y="393"/>
                  </a:cubicBezTo>
                  <a:cubicBezTo>
                    <a:pt x="2396" y="393"/>
                    <a:pt x="2004" y="393"/>
                    <a:pt x="1941" y="518"/>
                  </a:cubicBezTo>
                  <a:cubicBezTo>
                    <a:pt x="1878" y="581"/>
                    <a:pt x="1816" y="785"/>
                    <a:pt x="1878" y="910"/>
                  </a:cubicBezTo>
                  <a:cubicBezTo>
                    <a:pt x="1878" y="1051"/>
                    <a:pt x="1878" y="1114"/>
                    <a:pt x="1816" y="1114"/>
                  </a:cubicBezTo>
                  <a:cubicBezTo>
                    <a:pt x="1758" y="1056"/>
                    <a:pt x="1699" y="715"/>
                    <a:pt x="1629" y="715"/>
                  </a:cubicBezTo>
                  <a:cubicBezTo>
                    <a:pt x="1623" y="715"/>
                    <a:pt x="1618" y="717"/>
                    <a:pt x="1612" y="722"/>
                  </a:cubicBezTo>
                  <a:cubicBezTo>
                    <a:pt x="1549" y="785"/>
                    <a:pt x="1486" y="910"/>
                    <a:pt x="1424" y="973"/>
                  </a:cubicBezTo>
                  <a:cubicBezTo>
                    <a:pt x="1388" y="1017"/>
                    <a:pt x="1307" y="1057"/>
                    <a:pt x="1255" y="1057"/>
                  </a:cubicBezTo>
                  <a:cubicBezTo>
                    <a:pt x="1216" y="1057"/>
                    <a:pt x="1193" y="1034"/>
                    <a:pt x="1220" y="973"/>
                  </a:cubicBezTo>
                  <a:cubicBezTo>
                    <a:pt x="1220" y="847"/>
                    <a:pt x="1486" y="847"/>
                    <a:pt x="1361" y="722"/>
                  </a:cubicBezTo>
                  <a:cubicBezTo>
                    <a:pt x="1315" y="618"/>
                    <a:pt x="1192" y="557"/>
                    <a:pt x="1105" y="557"/>
                  </a:cubicBezTo>
                  <a:cubicBezTo>
                    <a:pt x="1075" y="557"/>
                    <a:pt x="1048" y="564"/>
                    <a:pt x="1032" y="581"/>
                  </a:cubicBezTo>
                  <a:cubicBezTo>
                    <a:pt x="1032" y="659"/>
                    <a:pt x="1095" y="785"/>
                    <a:pt x="1032" y="785"/>
                  </a:cubicBezTo>
                  <a:lnTo>
                    <a:pt x="906" y="785"/>
                  </a:lnTo>
                  <a:cubicBezTo>
                    <a:pt x="906" y="785"/>
                    <a:pt x="906" y="847"/>
                    <a:pt x="765" y="910"/>
                  </a:cubicBezTo>
                  <a:cubicBezTo>
                    <a:pt x="703" y="910"/>
                    <a:pt x="436" y="1114"/>
                    <a:pt x="640" y="1176"/>
                  </a:cubicBezTo>
                  <a:cubicBezTo>
                    <a:pt x="765" y="1302"/>
                    <a:pt x="1157" y="1443"/>
                    <a:pt x="1095" y="1506"/>
                  </a:cubicBezTo>
                  <a:cubicBezTo>
                    <a:pt x="1053" y="1527"/>
                    <a:pt x="1002" y="1533"/>
                    <a:pt x="951" y="1533"/>
                  </a:cubicBezTo>
                  <a:cubicBezTo>
                    <a:pt x="849" y="1533"/>
                    <a:pt x="745" y="1506"/>
                    <a:pt x="703" y="1506"/>
                  </a:cubicBezTo>
                  <a:cubicBezTo>
                    <a:pt x="577" y="1506"/>
                    <a:pt x="436" y="1631"/>
                    <a:pt x="515" y="1631"/>
                  </a:cubicBezTo>
                  <a:cubicBezTo>
                    <a:pt x="577" y="1694"/>
                    <a:pt x="640" y="1694"/>
                    <a:pt x="828" y="1835"/>
                  </a:cubicBezTo>
                  <a:cubicBezTo>
                    <a:pt x="969" y="1960"/>
                    <a:pt x="1095" y="2023"/>
                    <a:pt x="1032" y="2086"/>
                  </a:cubicBezTo>
                  <a:cubicBezTo>
                    <a:pt x="906" y="2148"/>
                    <a:pt x="703" y="2148"/>
                    <a:pt x="703" y="2148"/>
                  </a:cubicBezTo>
                  <a:cubicBezTo>
                    <a:pt x="703" y="2227"/>
                    <a:pt x="765" y="2289"/>
                    <a:pt x="640" y="2289"/>
                  </a:cubicBezTo>
                  <a:cubicBezTo>
                    <a:pt x="515" y="2352"/>
                    <a:pt x="436" y="2352"/>
                    <a:pt x="374" y="2352"/>
                  </a:cubicBezTo>
                  <a:cubicBezTo>
                    <a:pt x="311" y="2352"/>
                    <a:pt x="248" y="2289"/>
                    <a:pt x="185" y="2289"/>
                  </a:cubicBezTo>
                  <a:cubicBezTo>
                    <a:pt x="167" y="2271"/>
                    <a:pt x="142" y="2263"/>
                    <a:pt x="117" y="2263"/>
                  </a:cubicBezTo>
                  <a:cubicBezTo>
                    <a:pt x="58" y="2263"/>
                    <a:pt x="0" y="2308"/>
                    <a:pt x="44" y="2352"/>
                  </a:cubicBezTo>
                  <a:cubicBezTo>
                    <a:pt x="123" y="2477"/>
                    <a:pt x="248" y="2619"/>
                    <a:pt x="248" y="2807"/>
                  </a:cubicBezTo>
                  <a:cubicBezTo>
                    <a:pt x="248" y="2897"/>
                    <a:pt x="281" y="2963"/>
                    <a:pt x="376" y="2963"/>
                  </a:cubicBezTo>
                  <a:cubicBezTo>
                    <a:pt x="413" y="2963"/>
                    <a:pt x="458" y="2954"/>
                    <a:pt x="515" y="2932"/>
                  </a:cubicBezTo>
                  <a:cubicBezTo>
                    <a:pt x="703" y="2869"/>
                    <a:pt x="828" y="2744"/>
                    <a:pt x="969" y="2744"/>
                  </a:cubicBezTo>
                  <a:cubicBezTo>
                    <a:pt x="1032" y="2775"/>
                    <a:pt x="1079" y="2791"/>
                    <a:pt x="1110" y="2791"/>
                  </a:cubicBezTo>
                  <a:cubicBezTo>
                    <a:pt x="1142" y="2791"/>
                    <a:pt x="1157" y="2775"/>
                    <a:pt x="1157" y="2744"/>
                  </a:cubicBezTo>
                  <a:cubicBezTo>
                    <a:pt x="1095" y="2681"/>
                    <a:pt x="969" y="2477"/>
                    <a:pt x="1095" y="2477"/>
                  </a:cubicBezTo>
                  <a:cubicBezTo>
                    <a:pt x="1157" y="2415"/>
                    <a:pt x="1298" y="2477"/>
                    <a:pt x="1361" y="2352"/>
                  </a:cubicBezTo>
                  <a:cubicBezTo>
                    <a:pt x="1361" y="2289"/>
                    <a:pt x="1361" y="2023"/>
                    <a:pt x="1424" y="1960"/>
                  </a:cubicBezTo>
                  <a:cubicBezTo>
                    <a:pt x="1476" y="1960"/>
                    <a:pt x="1628" y="1817"/>
                    <a:pt x="1676" y="1817"/>
                  </a:cubicBezTo>
                  <a:cubicBezTo>
                    <a:pt x="1685" y="1817"/>
                    <a:pt x="1690" y="1822"/>
                    <a:pt x="1690" y="1835"/>
                  </a:cubicBezTo>
                  <a:cubicBezTo>
                    <a:pt x="1690" y="1960"/>
                    <a:pt x="1486" y="2023"/>
                    <a:pt x="1486" y="2086"/>
                  </a:cubicBezTo>
                  <a:cubicBezTo>
                    <a:pt x="1549" y="2148"/>
                    <a:pt x="1486" y="2415"/>
                    <a:pt x="1612" y="2415"/>
                  </a:cubicBezTo>
                  <a:cubicBezTo>
                    <a:pt x="1773" y="2464"/>
                    <a:pt x="1974" y="2563"/>
                    <a:pt x="2050" y="2563"/>
                  </a:cubicBezTo>
                  <a:cubicBezTo>
                    <a:pt x="2071" y="2563"/>
                    <a:pt x="2082" y="2556"/>
                    <a:pt x="2082" y="2540"/>
                  </a:cubicBezTo>
                  <a:cubicBezTo>
                    <a:pt x="2082" y="2477"/>
                    <a:pt x="1878" y="2227"/>
                    <a:pt x="2004" y="2227"/>
                  </a:cubicBezTo>
                  <a:cubicBezTo>
                    <a:pt x="2066" y="2227"/>
                    <a:pt x="2079" y="2307"/>
                    <a:pt x="2178" y="2307"/>
                  </a:cubicBezTo>
                  <a:cubicBezTo>
                    <a:pt x="2202" y="2307"/>
                    <a:pt x="2233" y="2302"/>
                    <a:pt x="2270" y="2289"/>
                  </a:cubicBezTo>
                  <a:cubicBezTo>
                    <a:pt x="2474" y="2289"/>
                    <a:pt x="2599" y="2023"/>
                    <a:pt x="2599" y="2023"/>
                  </a:cubicBezTo>
                  <a:cubicBezTo>
                    <a:pt x="2599" y="1960"/>
                    <a:pt x="2333" y="1835"/>
                    <a:pt x="2270" y="1756"/>
                  </a:cubicBezTo>
                  <a:cubicBezTo>
                    <a:pt x="2207" y="1756"/>
                    <a:pt x="1941" y="1631"/>
                    <a:pt x="2082" y="1631"/>
                  </a:cubicBezTo>
                  <a:cubicBezTo>
                    <a:pt x="2166" y="1631"/>
                    <a:pt x="2312" y="1659"/>
                    <a:pt x="2419" y="1659"/>
                  </a:cubicBezTo>
                  <a:cubicBezTo>
                    <a:pt x="2472" y="1659"/>
                    <a:pt x="2516" y="1652"/>
                    <a:pt x="2537" y="1631"/>
                  </a:cubicBezTo>
                  <a:cubicBezTo>
                    <a:pt x="2599" y="1568"/>
                    <a:pt x="2599" y="1365"/>
                    <a:pt x="2662" y="1365"/>
                  </a:cubicBezTo>
                  <a:cubicBezTo>
                    <a:pt x="2725" y="1365"/>
                    <a:pt x="2725" y="1568"/>
                    <a:pt x="2866" y="1631"/>
                  </a:cubicBezTo>
                  <a:cubicBezTo>
                    <a:pt x="2890" y="1643"/>
                    <a:pt x="2923" y="1648"/>
                    <a:pt x="2963" y="1648"/>
                  </a:cubicBezTo>
                  <a:cubicBezTo>
                    <a:pt x="3129" y="1648"/>
                    <a:pt x="3395" y="1556"/>
                    <a:pt x="3446" y="1506"/>
                  </a:cubicBezTo>
                  <a:cubicBezTo>
                    <a:pt x="3508" y="1443"/>
                    <a:pt x="3508" y="1302"/>
                    <a:pt x="3446" y="1302"/>
                  </a:cubicBezTo>
                  <a:cubicBezTo>
                    <a:pt x="3404" y="1302"/>
                    <a:pt x="3244" y="1330"/>
                    <a:pt x="3123" y="1330"/>
                  </a:cubicBezTo>
                  <a:cubicBezTo>
                    <a:pt x="3063" y="1330"/>
                    <a:pt x="3012" y="1323"/>
                    <a:pt x="2991" y="1302"/>
                  </a:cubicBezTo>
                  <a:cubicBezTo>
                    <a:pt x="2928" y="1239"/>
                    <a:pt x="2787" y="1176"/>
                    <a:pt x="2928" y="1114"/>
                  </a:cubicBezTo>
                  <a:cubicBezTo>
                    <a:pt x="3117" y="1114"/>
                    <a:pt x="3320" y="1114"/>
                    <a:pt x="3383" y="1051"/>
                  </a:cubicBezTo>
                  <a:cubicBezTo>
                    <a:pt x="3508" y="973"/>
                    <a:pt x="3508" y="910"/>
                    <a:pt x="3508" y="847"/>
                  </a:cubicBezTo>
                  <a:cubicBezTo>
                    <a:pt x="3508" y="785"/>
                    <a:pt x="3508" y="722"/>
                    <a:pt x="3571" y="581"/>
                  </a:cubicBezTo>
                  <a:cubicBezTo>
                    <a:pt x="3712" y="455"/>
                    <a:pt x="3775" y="330"/>
                    <a:pt x="3775" y="267"/>
                  </a:cubicBezTo>
                  <a:cubicBezTo>
                    <a:pt x="3775" y="126"/>
                    <a:pt x="3838" y="1"/>
                    <a:pt x="3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361;p93">
              <a:extLst>
                <a:ext uri="{FF2B5EF4-FFF2-40B4-BE49-F238E27FC236}">
                  <a16:creationId xmlns:a16="http://schemas.microsoft.com/office/drawing/2014/main" id="{555C3971-D99F-3E72-1E29-EA603EFBF475}"/>
                </a:ext>
              </a:extLst>
            </p:cNvPr>
            <p:cNvSpPr/>
            <p:nvPr/>
          </p:nvSpPr>
          <p:spPr>
            <a:xfrm>
              <a:off x="1939650" y="2247525"/>
              <a:ext cx="16425" cy="9850"/>
            </a:xfrm>
            <a:custGeom>
              <a:avLst/>
              <a:gdLst/>
              <a:ahLst/>
              <a:cxnLst/>
              <a:rect l="l" t="t" r="r" b="b"/>
              <a:pathLst>
                <a:path w="657" h="394" extrusionOk="0">
                  <a:moveTo>
                    <a:pt x="625" y="1"/>
                  </a:moveTo>
                  <a:cubicBezTo>
                    <a:pt x="617" y="1"/>
                    <a:pt x="608" y="6"/>
                    <a:pt x="596" y="18"/>
                  </a:cubicBezTo>
                  <a:cubicBezTo>
                    <a:pt x="455" y="80"/>
                    <a:pt x="0" y="284"/>
                    <a:pt x="63" y="347"/>
                  </a:cubicBezTo>
                  <a:cubicBezTo>
                    <a:pt x="63" y="378"/>
                    <a:pt x="98" y="394"/>
                    <a:pt x="141" y="394"/>
                  </a:cubicBezTo>
                  <a:cubicBezTo>
                    <a:pt x="184" y="394"/>
                    <a:pt x="235" y="378"/>
                    <a:pt x="267" y="347"/>
                  </a:cubicBezTo>
                  <a:cubicBezTo>
                    <a:pt x="392" y="284"/>
                    <a:pt x="596" y="221"/>
                    <a:pt x="596" y="159"/>
                  </a:cubicBezTo>
                  <a:cubicBezTo>
                    <a:pt x="647" y="95"/>
                    <a:pt x="656" y="1"/>
                    <a:pt x="6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362;p93">
              <a:extLst>
                <a:ext uri="{FF2B5EF4-FFF2-40B4-BE49-F238E27FC236}">
                  <a16:creationId xmlns:a16="http://schemas.microsoft.com/office/drawing/2014/main" id="{14F2C590-D60A-F283-BAA3-8A6E9D2C2BD6}"/>
                </a:ext>
              </a:extLst>
            </p:cNvPr>
            <p:cNvSpPr/>
            <p:nvPr/>
          </p:nvSpPr>
          <p:spPr>
            <a:xfrm>
              <a:off x="2195925" y="2009000"/>
              <a:ext cx="18575" cy="19450"/>
            </a:xfrm>
            <a:custGeom>
              <a:avLst/>
              <a:gdLst/>
              <a:ahLst/>
              <a:cxnLst/>
              <a:rect l="l" t="t" r="r" b="b"/>
              <a:pathLst>
                <a:path w="743" h="778" extrusionOk="0">
                  <a:moveTo>
                    <a:pt x="192" y="1"/>
                  </a:moveTo>
                  <a:cubicBezTo>
                    <a:pt x="162" y="1"/>
                    <a:pt x="141" y="8"/>
                    <a:pt x="141" y="29"/>
                  </a:cubicBezTo>
                  <a:cubicBezTo>
                    <a:pt x="78" y="29"/>
                    <a:pt x="0" y="91"/>
                    <a:pt x="78" y="154"/>
                  </a:cubicBezTo>
                  <a:cubicBezTo>
                    <a:pt x="78" y="164"/>
                    <a:pt x="80" y="168"/>
                    <a:pt x="83" y="168"/>
                  </a:cubicBezTo>
                  <a:cubicBezTo>
                    <a:pt x="89" y="168"/>
                    <a:pt x="102" y="147"/>
                    <a:pt x="114" y="147"/>
                  </a:cubicBezTo>
                  <a:cubicBezTo>
                    <a:pt x="128" y="147"/>
                    <a:pt x="141" y="175"/>
                    <a:pt x="141" y="295"/>
                  </a:cubicBezTo>
                  <a:cubicBezTo>
                    <a:pt x="204" y="483"/>
                    <a:pt x="141" y="687"/>
                    <a:pt x="267" y="750"/>
                  </a:cubicBezTo>
                  <a:cubicBezTo>
                    <a:pt x="402" y="750"/>
                    <a:pt x="587" y="777"/>
                    <a:pt x="676" y="777"/>
                  </a:cubicBezTo>
                  <a:cubicBezTo>
                    <a:pt x="721" y="777"/>
                    <a:pt x="742" y="771"/>
                    <a:pt x="721" y="750"/>
                  </a:cubicBezTo>
                  <a:cubicBezTo>
                    <a:pt x="721" y="687"/>
                    <a:pt x="470" y="687"/>
                    <a:pt x="470" y="609"/>
                  </a:cubicBezTo>
                  <a:cubicBezTo>
                    <a:pt x="533" y="546"/>
                    <a:pt x="596" y="483"/>
                    <a:pt x="596" y="420"/>
                  </a:cubicBezTo>
                  <a:cubicBezTo>
                    <a:pt x="596" y="295"/>
                    <a:pt x="470" y="29"/>
                    <a:pt x="392" y="29"/>
                  </a:cubicBezTo>
                  <a:cubicBezTo>
                    <a:pt x="350" y="29"/>
                    <a:pt x="253" y="1"/>
                    <a:pt x="1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363;p93">
              <a:extLst>
                <a:ext uri="{FF2B5EF4-FFF2-40B4-BE49-F238E27FC236}">
                  <a16:creationId xmlns:a16="http://schemas.microsoft.com/office/drawing/2014/main" id="{1D8A0986-98B2-BBF0-9F8F-4C9B0BB8D780}"/>
                </a:ext>
              </a:extLst>
            </p:cNvPr>
            <p:cNvSpPr/>
            <p:nvPr/>
          </p:nvSpPr>
          <p:spPr>
            <a:xfrm>
              <a:off x="2220600" y="2024700"/>
              <a:ext cx="12950" cy="17600"/>
            </a:xfrm>
            <a:custGeom>
              <a:avLst/>
              <a:gdLst/>
              <a:ahLst/>
              <a:cxnLst/>
              <a:rect l="l" t="t" r="r" b="b"/>
              <a:pathLst>
                <a:path w="518" h="704" extrusionOk="0">
                  <a:moveTo>
                    <a:pt x="120" y="0"/>
                  </a:moveTo>
                  <a:cubicBezTo>
                    <a:pt x="63" y="0"/>
                    <a:pt x="32" y="20"/>
                    <a:pt x="63" y="59"/>
                  </a:cubicBezTo>
                  <a:cubicBezTo>
                    <a:pt x="63" y="184"/>
                    <a:pt x="1" y="247"/>
                    <a:pt x="63" y="372"/>
                  </a:cubicBezTo>
                  <a:cubicBezTo>
                    <a:pt x="63" y="482"/>
                    <a:pt x="138" y="704"/>
                    <a:pt x="172" y="704"/>
                  </a:cubicBezTo>
                  <a:cubicBezTo>
                    <a:pt x="182" y="704"/>
                    <a:pt x="189" y="685"/>
                    <a:pt x="189" y="639"/>
                  </a:cubicBezTo>
                  <a:cubicBezTo>
                    <a:pt x="189" y="513"/>
                    <a:pt x="126" y="310"/>
                    <a:pt x="189" y="247"/>
                  </a:cubicBezTo>
                  <a:cubicBezTo>
                    <a:pt x="330" y="184"/>
                    <a:pt x="518" y="122"/>
                    <a:pt x="330" y="59"/>
                  </a:cubicBezTo>
                  <a:cubicBezTo>
                    <a:pt x="259" y="20"/>
                    <a:pt x="177"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364;p93">
              <a:extLst>
                <a:ext uri="{FF2B5EF4-FFF2-40B4-BE49-F238E27FC236}">
                  <a16:creationId xmlns:a16="http://schemas.microsoft.com/office/drawing/2014/main" id="{48A95053-3298-D77B-4697-5E923AB708A3}"/>
                </a:ext>
              </a:extLst>
            </p:cNvPr>
            <p:cNvSpPr/>
            <p:nvPr/>
          </p:nvSpPr>
          <p:spPr>
            <a:xfrm>
              <a:off x="2205700" y="1981275"/>
              <a:ext cx="44325" cy="45300"/>
            </a:xfrm>
            <a:custGeom>
              <a:avLst/>
              <a:gdLst/>
              <a:ahLst/>
              <a:cxnLst/>
              <a:rect l="l" t="t" r="r" b="b"/>
              <a:pathLst>
                <a:path w="1773" h="1812" extrusionOk="0">
                  <a:moveTo>
                    <a:pt x="438" y="0"/>
                  </a:moveTo>
                  <a:cubicBezTo>
                    <a:pt x="387" y="0"/>
                    <a:pt x="347" y="8"/>
                    <a:pt x="330" y="25"/>
                  </a:cubicBezTo>
                  <a:cubicBezTo>
                    <a:pt x="267" y="150"/>
                    <a:pt x="267" y="354"/>
                    <a:pt x="205" y="417"/>
                  </a:cubicBezTo>
                  <a:cubicBezTo>
                    <a:pt x="142" y="542"/>
                    <a:pt x="1" y="542"/>
                    <a:pt x="1" y="683"/>
                  </a:cubicBezTo>
                  <a:cubicBezTo>
                    <a:pt x="1" y="808"/>
                    <a:pt x="1" y="871"/>
                    <a:pt x="142" y="871"/>
                  </a:cubicBezTo>
                  <a:cubicBezTo>
                    <a:pt x="173" y="902"/>
                    <a:pt x="205" y="902"/>
                    <a:pt x="228" y="902"/>
                  </a:cubicBezTo>
                  <a:cubicBezTo>
                    <a:pt x="252" y="902"/>
                    <a:pt x="267" y="902"/>
                    <a:pt x="267" y="934"/>
                  </a:cubicBezTo>
                  <a:cubicBezTo>
                    <a:pt x="330" y="1138"/>
                    <a:pt x="205" y="1200"/>
                    <a:pt x="534" y="1200"/>
                  </a:cubicBezTo>
                  <a:cubicBezTo>
                    <a:pt x="659" y="1200"/>
                    <a:pt x="789" y="1185"/>
                    <a:pt x="879" y="1185"/>
                  </a:cubicBezTo>
                  <a:cubicBezTo>
                    <a:pt x="969" y="1185"/>
                    <a:pt x="1020" y="1200"/>
                    <a:pt x="988" y="1263"/>
                  </a:cubicBezTo>
                  <a:cubicBezTo>
                    <a:pt x="988" y="1326"/>
                    <a:pt x="926" y="1467"/>
                    <a:pt x="988" y="1529"/>
                  </a:cubicBezTo>
                  <a:cubicBezTo>
                    <a:pt x="1051" y="1529"/>
                    <a:pt x="1098" y="1514"/>
                    <a:pt x="1130" y="1514"/>
                  </a:cubicBezTo>
                  <a:cubicBezTo>
                    <a:pt x="1161" y="1514"/>
                    <a:pt x="1177" y="1529"/>
                    <a:pt x="1177" y="1592"/>
                  </a:cubicBezTo>
                  <a:cubicBezTo>
                    <a:pt x="1177" y="1696"/>
                    <a:pt x="1177" y="1811"/>
                    <a:pt x="1293" y="1811"/>
                  </a:cubicBezTo>
                  <a:cubicBezTo>
                    <a:pt x="1317" y="1811"/>
                    <a:pt x="1346" y="1807"/>
                    <a:pt x="1380" y="1796"/>
                  </a:cubicBezTo>
                  <a:cubicBezTo>
                    <a:pt x="1568" y="1655"/>
                    <a:pt x="1772" y="1592"/>
                    <a:pt x="1709" y="1529"/>
                  </a:cubicBezTo>
                  <a:cubicBezTo>
                    <a:pt x="1647" y="1404"/>
                    <a:pt x="1443" y="1467"/>
                    <a:pt x="1443" y="1404"/>
                  </a:cubicBezTo>
                  <a:cubicBezTo>
                    <a:pt x="1389" y="1282"/>
                    <a:pt x="1475" y="1125"/>
                    <a:pt x="1419" y="1125"/>
                  </a:cubicBezTo>
                  <a:cubicBezTo>
                    <a:pt x="1410" y="1125"/>
                    <a:pt x="1397" y="1129"/>
                    <a:pt x="1380" y="1138"/>
                  </a:cubicBezTo>
                  <a:cubicBezTo>
                    <a:pt x="1297" y="1138"/>
                    <a:pt x="1234" y="1165"/>
                    <a:pt x="1183" y="1165"/>
                  </a:cubicBezTo>
                  <a:cubicBezTo>
                    <a:pt x="1157" y="1165"/>
                    <a:pt x="1135" y="1159"/>
                    <a:pt x="1114" y="1138"/>
                  </a:cubicBezTo>
                  <a:cubicBezTo>
                    <a:pt x="1051" y="1012"/>
                    <a:pt x="1051" y="934"/>
                    <a:pt x="926" y="934"/>
                  </a:cubicBezTo>
                  <a:cubicBezTo>
                    <a:pt x="910" y="927"/>
                    <a:pt x="894" y="924"/>
                    <a:pt x="878" y="924"/>
                  </a:cubicBezTo>
                  <a:cubicBezTo>
                    <a:pt x="789" y="924"/>
                    <a:pt x="694" y="1012"/>
                    <a:pt x="660" y="1012"/>
                  </a:cubicBezTo>
                  <a:cubicBezTo>
                    <a:pt x="644" y="1012"/>
                    <a:pt x="641" y="992"/>
                    <a:pt x="659" y="934"/>
                  </a:cubicBezTo>
                  <a:cubicBezTo>
                    <a:pt x="722" y="746"/>
                    <a:pt x="863" y="620"/>
                    <a:pt x="863" y="542"/>
                  </a:cubicBezTo>
                  <a:cubicBezTo>
                    <a:pt x="926" y="417"/>
                    <a:pt x="863" y="228"/>
                    <a:pt x="785" y="150"/>
                  </a:cubicBezTo>
                  <a:cubicBezTo>
                    <a:pt x="785" y="58"/>
                    <a:pt x="575" y="0"/>
                    <a:pt x="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365;p93">
              <a:extLst>
                <a:ext uri="{FF2B5EF4-FFF2-40B4-BE49-F238E27FC236}">
                  <a16:creationId xmlns:a16="http://schemas.microsoft.com/office/drawing/2014/main" id="{E2367353-4E55-FE35-3F66-3C541C8C9B97}"/>
                </a:ext>
              </a:extLst>
            </p:cNvPr>
            <p:cNvSpPr/>
            <p:nvPr/>
          </p:nvSpPr>
          <p:spPr>
            <a:xfrm>
              <a:off x="2230400" y="1977525"/>
              <a:ext cx="11400" cy="10650"/>
            </a:xfrm>
            <a:custGeom>
              <a:avLst/>
              <a:gdLst/>
              <a:ahLst/>
              <a:cxnLst/>
              <a:rect l="l" t="t" r="r" b="b"/>
              <a:pathLst>
                <a:path w="456" h="426" extrusionOk="0">
                  <a:moveTo>
                    <a:pt x="111" y="1"/>
                  </a:moveTo>
                  <a:cubicBezTo>
                    <a:pt x="94" y="1"/>
                    <a:pt x="79" y="14"/>
                    <a:pt x="63" y="49"/>
                  </a:cubicBezTo>
                  <a:cubicBezTo>
                    <a:pt x="0" y="175"/>
                    <a:pt x="63" y="300"/>
                    <a:pt x="63" y="378"/>
                  </a:cubicBezTo>
                  <a:cubicBezTo>
                    <a:pt x="94" y="410"/>
                    <a:pt x="145" y="426"/>
                    <a:pt x="196" y="426"/>
                  </a:cubicBezTo>
                  <a:cubicBezTo>
                    <a:pt x="247" y="426"/>
                    <a:pt x="298" y="410"/>
                    <a:pt x="330" y="378"/>
                  </a:cubicBezTo>
                  <a:cubicBezTo>
                    <a:pt x="330" y="300"/>
                    <a:pt x="455" y="237"/>
                    <a:pt x="330" y="175"/>
                  </a:cubicBezTo>
                  <a:cubicBezTo>
                    <a:pt x="224" y="128"/>
                    <a:pt x="16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366;p93">
              <a:extLst>
                <a:ext uri="{FF2B5EF4-FFF2-40B4-BE49-F238E27FC236}">
                  <a16:creationId xmlns:a16="http://schemas.microsoft.com/office/drawing/2014/main" id="{5CD3848E-420E-D1B7-3273-3DFD3DE954B9}"/>
                </a:ext>
              </a:extLst>
            </p:cNvPr>
            <p:cNvSpPr/>
            <p:nvPr/>
          </p:nvSpPr>
          <p:spPr>
            <a:xfrm>
              <a:off x="2232425" y="1997700"/>
              <a:ext cx="12500" cy="6825"/>
            </a:xfrm>
            <a:custGeom>
              <a:avLst/>
              <a:gdLst/>
              <a:ahLst/>
              <a:cxnLst/>
              <a:rect l="l" t="t" r="r" b="b"/>
              <a:pathLst>
                <a:path w="500" h="273" extrusionOk="0">
                  <a:moveTo>
                    <a:pt x="111" y="0"/>
                  </a:moveTo>
                  <a:cubicBezTo>
                    <a:pt x="50" y="0"/>
                    <a:pt x="1" y="44"/>
                    <a:pt x="45" y="89"/>
                  </a:cubicBezTo>
                  <a:cubicBezTo>
                    <a:pt x="89" y="177"/>
                    <a:pt x="141" y="273"/>
                    <a:pt x="211" y="273"/>
                  </a:cubicBezTo>
                  <a:cubicBezTo>
                    <a:pt x="241" y="273"/>
                    <a:pt x="274" y="256"/>
                    <a:pt x="311" y="214"/>
                  </a:cubicBezTo>
                  <a:cubicBezTo>
                    <a:pt x="437" y="151"/>
                    <a:pt x="499" y="26"/>
                    <a:pt x="374" y="26"/>
                  </a:cubicBezTo>
                  <a:lnTo>
                    <a:pt x="186" y="26"/>
                  </a:lnTo>
                  <a:cubicBezTo>
                    <a:pt x="163" y="8"/>
                    <a:pt x="136" y="0"/>
                    <a:pt x="1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367;p93">
              <a:extLst>
                <a:ext uri="{FF2B5EF4-FFF2-40B4-BE49-F238E27FC236}">
                  <a16:creationId xmlns:a16="http://schemas.microsoft.com/office/drawing/2014/main" id="{B9C0DA69-D981-2403-A55B-219527C6487C}"/>
                </a:ext>
              </a:extLst>
            </p:cNvPr>
            <p:cNvSpPr/>
            <p:nvPr/>
          </p:nvSpPr>
          <p:spPr>
            <a:xfrm>
              <a:off x="2235100" y="1960725"/>
              <a:ext cx="15825" cy="14925"/>
            </a:xfrm>
            <a:custGeom>
              <a:avLst/>
              <a:gdLst/>
              <a:ahLst/>
              <a:cxnLst/>
              <a:rect l="l" t="t" r="r" b="b"/>
              <a:pathLst>
                <a:path w="633" h="597" extrusionOk="0">
                  <a:moveTo>
                    <a:pt x="267" y="0"/>
                  </a:moveTo>
                  <a:cubicBezTo>
                    <a:pt x="204" y="63"/>
                    <a:pt x="142" y="188"/>
                    <a:pt x="142" y="188"/>
                  </a:cubicBezTo>
                  <a:cubicBezTo>
                    <a:pt x="204" y="329"/>
                    <a:pt x="1" y="455"/>
                    <a:pt x="204" y="518"/>
                  </a:cubicBezTo>
                  <a:cubicBezTo>
                    <a:pt x="330" y="518"/>
                    <a:pt x="344" y="462"/>
                    <a:pt x="381" y="462"/>
                  </a:cubicBezTo>
                  <a:cubicBezTo>
                    <a:pt x="399" y="462"/>
                    <a:pt x="424" y="476"/>
                    <a:pt x="471" y="518"/>
                  </a:cubicBezTo>
                  <a:cubicBezTo>
                    <a:pt x="497" y="576"/>
                    <a:pt x="533" y="597"/>
                    <a:pt x="563" y="597"/>
                  </a:cubicBezTo>
                  <a:cubicBezTo>
                    <a:pt x="605" y="597"/>
                    <a:pt x="633" y="554"/>
                    <a:pt x="596" y="518"/>
                  </a:cubicBezTo>
                  <a:cubicBezTo>
                    <a:pt x="533" y="455"/>
                    <a:pt x="471" y="392"/>
                    <a:pt x="471" y="267"/>
                  </a:cubicBezTo>
                  <a:cubicBezTo>
                    <a:pt x="392" y="126"/>
                    <a:pt x="392"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368;p93">
              <a:extLst>
                <a:ext uri="{FF2B5EF4-FFF2-40B4-BE49-F238E27FC236}">
                  <a16:creationId xmlns:a16="http://schemas.microsoft.com/office/drawing/2014/main" id="{84C0130C-9C08-089D-2A5B-77A042BA2658}"/>
                </a:ext>
              </a:extLst>
            </p:cNvPr>
            <p:cNvSpPr/>
            <p:nvPr/>
          </p:nvSpPr>
          <p:spPr>
            <a:xfrm>
              <a:off x="2246850" y="1981275"/>
              <a:ext cx="7875" cy="11450"/>
            </a:xfrm>
            <a:custGeom>
              <a:avLst/>
              <a:gdLst/>
              <a:ahLst/>
              <a:cxnLst/>
              <a:rect l="l" t="t" r="r" b="b"/>
              <a:pathLst>
                <a:path w="315" h="458" extrusionOk="0">
                  <a:moveTo>
                    <a:pt x="265" y="0"/>
                  </a:moveTo>
                  <a:cubicBezTo>
                    <a:pt x="222" y="0"/>
                    <a:pt x="189" y="58"/>
                    <a:pt x="189" y="150"/>
                  </a:cubicBezTo>
                  <a:cubicBezTo>
                    <a:pt x="126" y="228"/>
                    <a:pt x="1" y="291"/>
                    <a:pt x="63" y="417"/>
                  </a:cubicBezTo>
                  <a:cubicBezTo>
                    <a:pt x="89" y="443"/>
                    <a:pt x="115" y="458"/>
                    <a:pt x="141" y="458"/>
                  </a:cubicBezTo>
                  <a:cubicBezTo>
                    <a:pt x="178" y="458"/>
                    <a:pt x="215" y="427"/>
                    <a:pt x="252" y="354"/>
                  </a:cubicBezTo>
                  <a:cubicBezTo>
                    <a:pt x="252" y="228"/>
                    <a:pt x="314" y="25"/>
                    <a:pt x="314" y="25"/>
                  </a:cubicBezTo>
                  <a:cubicBezTo>
                    <a:pt x="297" y="8"/>
                    <a:pt x="281" y="0"/>
                    <a:pt x="2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369;p93">
              <a:extLst>
                <a:ext uri="{FF2B5EF4-FFF2-40B4-BE49-F238E27FC236}">
                  <a16:creationId xmlns:a16="http://schemas.microsoft.com/office/drawing/2014/main" id="{96B068F0-3EA8-211C-C3B1-2E3BD3DE4497}"/>
                </a:ext>
              </a:extLst>
            </p:cNvPr>
            <p:cNvSpPr/>
            <p:nvPr/>
          </p:nvSpPr>
          <p:spPr>
            <a:xfrm>
              <a:off x="2255075" y="1993800"/>
              <a:ext cx="12975" cy="16175"/>
            </a:xfrm>
            <a:custGeom>
              <a:avLst/>
              <a:gdLst/>
              <a:ahLst/>
              <a:cxnLst/>
              <a:rect l="l" t="t" r="r" b="b"/>
              <a:pathLst>
                <a:path w="519" h="647" extrusionOk="0">
                  <a:moveTo>
                    <a:pt x="180" y="1"/>
                  </a:moveTo>
                  <a:cubicBezTo>
                    <a:pt x="149" y="1"/>
                    <a:pt x="126" y="35"/>
                    <a:pt x="126" y="119"/>
                  </a:cubicBezTo>
                  <a:cubicBezTo>
                    <a:pt x="126" y="245"/>
                    <a:pt x="126" y="307"/>
                    <a:pt x="64" y="370"/>
                  </a:cubicBezTo>
                  <a:cubicBezTo>
                    <a:pt x="64" y="426"/>
                    <a:pt x="1" y="646"/>
                    <a:pt x="44" y="646"/>
                  </a:cubicBezTo>
                  <a:cubicBezTo>
                    <a:pt x="49" y="646"/>
                    <a:pt x="55" y="643"/>
                    <a:pt x="64" y="637"/>
                  </a:cubicBezTo>
                  <a:cubicBezTo>
                    <a:pt x="161" y="539"/>
                    <a:pt x="183" y="394"/>
                    <a:pt x="217" y="394"/>
                  </a:cubicBezTo>
                  <a:cubicBezTo>
                    <a:pt x="227" y="394"/>
                    <a:pt x="238" y="405"/>
                    <a:pt x="252" y="433"/>
                  </a:cubicBezTo>
                  <a:cubicBezTo>
                    <a:pt x="291" y="521"/>
                    <a:pt x="361" y="579"/>
                    <a:pt x="408" y="579"/>
                  </a:cubicBezTo>
                  <a:cubicBezTo>
                    <a:pt x="436" y="579"/>
                    <a:pt x="455" y="558"/>
                    <a:pt x="455" y="511"/>
                  </a:cubicBezTo>
                  <a:cubicBezTo>
                    <a:pt x="518" y="433"/>
                    <a:pt x="377" y="370"/>
                    <a:pt x="377" y="307"/>
                  </a:cubicBezTo>
                  <a:cubicBezTo>
                    <a:pt x="314" y="245"/>
                    <a:pt x="314" y="119"/>
                    <a:pt x="252" y="41"/>
                  </a:cubicBezTo>
                  <a:cubicBezTo>
                    <a:pt x="227" y="16"/>
                    <a:pt x="202" y="1"/>
                    <a:pt x="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370;p93">
              <a:extLst>
                <a:ext uri="{FF2B5EF4-FFF2-40B4-BE49-F238E27FC236}">
                  <a16:creationId xmlns:a16="http://schemas.microsoft.com/office/drawing/2014/main" id="{82BFE7AD-EC59-5805-453F-717AA007A3EF}"/>
                </a:ext>
              </a:extLst>
            </p:cNvPr>
            <p:cNvSpPr/>
            <p:nvPr/>
          </p:nvSpPr>
          <p:spPr>
            <a:xfrm>
              <a:off x="2260125" y="1974850"/>
              <a:ext cx="20800" cy="13950"/>
            </a:xfrm>
            <a:custGeom>
              <a:avLst/>
              <a:gdLst/>
              <a:ahLst/>
              <a:cxnLst/>
              <a:rect l="l" t="t" r="r" b="b"/>
              <a:pathLst>
                <a:path w="832" h="558" extrusionOk="0">
                  <a:moveTo>
                    <a:pt x="723" y="0"/>
                  </a:moveTo>
                  <a:cubicBezTo>
                    <a:pt x="702" y="0"/>
                    <a:pt x="676" y="5"/>
                    <a:pt x="645" y="15"/>
                  </a:cubicBezTo>
                  <a:cubicBezTo>
                    <a:pt x="541" y="119"/>
                    <a:pt x="514" y="181"/>
                    <a:pt x="457" y="181"/>
                  </a:cubicBezTo>
                  <a:cubicBezTo>
                    <a:pt x="436" y="181"/>
                    <a:pt x="412" y="173"/>
                    <a:pt x="379" y="156"/>
                  </a:cubicBezTo>
                  <a:cubicBezTo>
                    <a:pt x="363" y="121"/>
                    <a:pt x="343" y="108"/>
                    <a:pt x="320" y="108"/>
                  </a:cubicBezTo>
                  <a:cubicBezTo>
                    <a:pt x="251" y="108"/>
                    <a:pt x="160" y="235"/>
                    <a:pt x="112" y="282"/>
                  </a:cubicBezTo>
                  <a:cubicBezTo>
                    <a:pt x="56" y="338"/>
                    <a:pt x="0" y="558"/>
                    <a:pt x="34" y="558"/>
                  </a:cubicBezTo>
                  <a:cubicBezTo>
                    <a:pt x="38" y="558"/>
                    <a:pt x="43" y="555"/>
                    <a:pt x="50" y="548"/>
                  </a:cubicBezTo>
                  <a:cubicBezTo>
                    <a:pt x="104" y="494"/>
                    <a:pt x="111" y="333"/>
                    <a:pt x="205" y="333"/>
                  </a:cubicBezTo>
                  <a:cubicBezTo>
                    <a:pt x="219" y="333"/>
                    <a:pt x="235" y="336"/>
                    <a:pt x="253" y="344"/>
                  </a:cubicBezTo>
                  <a:cubicBezTo>
                    <a:pt x="341" y="388"/>
                    <a:pt x="368" y="440"/>
                    <a:pt x="419" y="440"/>
                  </a:cubicBezTo>
                  <a:cubicBezTo>
                    <a:pt x="440" y="440"/>
                    <a:pt x="467" y="431"/>
                    <a:pt x="504" y="407"/>
                  </a:cubicBezTo>
                  <a:cubicBezTo>
                    <a:pt x="536" y="344"/>
                    <a:pt x="602" y="344"/>
                    <a:pt x="661" y="344"/>
                  </a:cubicBezTo>
                  <a:cubicBezTo>
                    <a:pt x="720" y="344"/>
                    <a:pt x="771" y="344"/>
                    <a:pt x="771" y="282"/>
                  </a:cubicBezTo>
                  <a:cubicBezTo>
                    <a:pt x="823" y="125"/>
                    <a:pt x="832"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371;p93">
              <a:extLst>
                <a:ext uri="{FF2B5EF4-FFF2-40B4-BE49-F238E27FC236}">
                  <a16:creationId xmlns:a16="http://schemas.microsoft.com/office/drawing/2014/main" id="{0E79FB35-A572-FD07-90DC-03F27D034370}"/>
                </a:ext>
              </a:extLst>
            </p:cNvPr>
            <p:cNvSpPr/>
            <p:nvPr/>
          </p:nvSpPr>
          <p:spPr>
            <a:xfrm>
              <a:off x="2364425" y="1834700"/>
              <a:ext cx="43900" cy="100750"/>
            </a:xfrm>
            <a:custGeom>
              <a:avLst/>
              <a:gdLst/>
              <a:ahLst/>
              <a:cxnLst/>
              <a:rect l="l" t="t" r="r" b="b"/>
              <a:pathLst>
                <a:path w="1756" h="4030" extrusionOk="0">
                  <a:moveTo>
                    <a:pt x="1661" y="0"/>
                  </a:moveTo>
                  <a:cubicBezTo>
                    <a:pt x="1653" y="0"/>
                    <a:pt x="1643" y="3"/>
                    <a:pt x="1630" y="10"/>
                  </a:cubicBezTo>
                  <a:cubicBezTo>
                    <a:pt x="1586" y="54"/>
                    <a:pt x="1502" y="99"/>
                    <a:pt x="1435" y="99"/>
                  </a:cubicBezTo>
                  <a:cubicBezTo>
                    <a:pt x="1407" y="99"/>
                    <a:pt x="1382" y="91"/>
                    <a:pt x="1364" y="73"/>
                  </a:cubicBezTo>
                  <a:cubicBezTo>
                    <a:pt x="1301" y="73"/>
                    <a:pt x="1238" y="135"/>
                    <a:pt x="1176" y="276"/>
                  </a:cubicBezTo>
                  <a:cubicBezTo>
                    <a:pt x="1097" y="339"/>
                    <a:pt x="972" y="339"/>
                    <a:pt x="972" y="339"/>
                  </a:cubicBezTo>
                  <a:cubicBezTo>
                    <a:pt x="909" y="339"/>
                    <a:pt x="846" y="464"/>
                    <a:pt x="784" y="464"/>
                  </a:cubicBezTo>
                  <a:cubicBezTo>
                    <a:pt x="772" y="474"/>
                    <a:pt x="758" y="478"/>
                    <a:pt x="745" y="478"/>
                  </a:cubicBezTo>
                  <a:cubicBezTo>
                    <a:pt x="701" y="478"/>
                    <a:pt x="653" y="441"/>
                    <a:pt x="620" y="441"/>
                  </a:cubicBezTo>
                  <a:cubicBezTo>
                    <a:pt x="596" y="441"/>
                    <a:pt x="580" y="460"/>
                    <a:pt x="580" y="527"/>
                  </a:cubicBezTo>
                  <a:cubicBezTo>
                    <a:pt x="580" y="731"/>
                    <a:pt x="705" y="794"/>
                    <a:pt x="846" y="794"/>
                  </a:cubicBezTo>
                  <a:cubicBezTo>
                    <a:pt x="909" y="856"/>
                    <a:pt x="846" y="997"/>
                    <a:pt x="972" y="1123"/>
                  </a:cubicBezTo>
                  <a:cubicBezTo>
                    <a:pt x="1035" y="1248"/>
                    <a:pt x="1176" y="1311"/>
                    <a:pt x="1097" y="1452"/>
                  </a:cubicBezTo>
                  <a:cubicBezTo>
                    <a:pt x="1097" y="1577"/>
                    <a:pt x="1035" y="1781"/>
                    <a:pt x="972" y="1781"/>
                  </a:cubicBezTo>
                  <a:cubicBezTo>
                    <a:pt x="846" y="1781"/>
                    <a:pt x="846" y="1703"/>
                    <a:pt x="580" y="1640"/>
                  </a:cubicBezTo>
                  <a:cubicBezTo>
                    <a:pt x="426" y="1604"/>
                    <a:pt x="278" y="1568"/>
                    <a:pt x="179" y="1568"/>
                  </a:cubicBezTo>
                  <a:cubicBezTo>
                    <a:pt x="108" y="1568"/>
                    <a:pt x="63" y="1587"/>
                    <a:pt x="63" y="1640"/>
                  </a:cubicBezTo>
                  <a:cubicBezTo>
                    <a:pt x="7" y="1766"/>
                    <a:pt x="1" y="1979"/>
                    <a:pt x="134" y="1979"/>
                  </a:cubicBezTo>
                  <a:cubicBezTo>
                    <a:pt x="150" y="1979"/>
                    <a:pt x="168" y="1976"/>
                    <a:pt x="188" y="1969"/>
                  </a:cubicBezTo>
                  <a:cubicBezTo>
                    <a:pt x="251" y="1969"/>
                    <a:pt x="349" y="1953"/>
                    <a:pt x="415" y="1953"/>
                  </a:cubicBezTo>
                  <a:cubicBezTo>
                    <a:pt x="482" y="1953"/>
                    <a:pt x="517" y="1969"/>
                    <a:pt x="455" y="2032"/>
                  </a:cubicBezTo>
                  <a:cubicBezTo>
                    <a:pt x="314" y="2236"/>
                    <a:pt x="125" y="2298"/>
                    <a:pt x="314" y="2361"/>
                  </a:cubicBezTo>
                  <a:cubicBezTo>
                    <a:pt x="357" y="2400"/>
                    <a:pt x="400" y="2415"/>
                    <a:pt x="439" y="2415"/>
                  </a:cubicBezTo>
                  <a:cubicBezTo>
                    <a:pt x="526" y="2415"/>
                    <a:pt x="599" y="2342"/>
                    <a:pt x="643" y="2298"/>
                  </a:cubicBezTo>
                  <a:cubicBezTo>
                    <a:pt x="643" y="2173"/>
                    <a:pt x="580" y="1969"/>
                    <a:pt x="705" y="1969"/>
                  </a:cubicBezTo>
                  <a:cubicBezTo>
                    <a:pt x="846" y="2032"/>
                    <a:pt x="784" y="2236"/>
                    <a:pt x="846" y="2298"/>
                  </a:cubicBezTo>
                  <a:cubicBezTo>
                    <a:pt x="972" y="2361"/>
                    <a:pt x="1035" y="2361"/>
                    <a:pt x="972" y="2486"/>
                  </a:cubicBezTo>
                  <a:cubicBezTo>
                    <a:pt x="846" y="2627"/>
                    <a:pt x="909" y="2753"/>
                    <a:pt x="846" y="2816"/>
                  </a:cubicBezTo>
                  <a:cubicBezTo>
                    <a:pt x="784" y="2957"/>
                    <a:pt x="784" y="3019"/>
                    <a:pt x="580" y="3207"/>
                  </a:cubicBezTo>
                  <a:cubicBezTo>
                    <a:pt x="392" y="3474"/>
                    <a:pt x="125" y="3662"/>
                    <a:pt x="188" y="3740"/>
                  </a:cubicBezTo>
                  <a:cubicBezTo>
                    <a:pt x="234" y="3831"/>
                    <a:pt x="279" y="4030"/>
                    <a:pt x="331" y="4030"/>
                  </a:cubicBezTo>
                  <a:cubicBezTo>
                    <a:pt x="350" y="4030"/>
                    <a:pt x="370" y="4001"/>
                    <a:pt x="392" y="3928"/>
                  </a:cubicBezTo>
                  <a:cubicBezTo>
                    <a:pt x="517" y="3740"/>
                    <a:pt x="517" y="3599"/>
                    <a:pt x="643" y="3537"/>
                  </a:cubicBezTo>
                  <a:cubicBezTo>
                    <a:pt x="705" y="3474"/>
                    <a:pt x="643" y="3270"/>
                    <a:pt x="846" y="3145"/>
                  </a:cubicBezTo>
                  <a:cubicBezTo>
                    <a:pt x="972" y="2957"/>
                    <a:pt x="1238" y="2753"/>
                    <a:pt x="1238" y="2565"/>
                  </a:cubicBezTo>
                  <a:cubicBezTo>
                    <a:pt x="1238" y="2424"/>
                    <a:pt x="1176" y="2032"/>
                    <a:pt x="1238" y="2032"/>
                  </a:cubicBezTo>
                  <a:cubicBezTo>
                    <a:pt x="1322" y="2032"/>
                    <a:pt x="1406" y="2095"/>
                    <a:pt x="1452" y="2095"/>
                  </a:cubicBezTo>
                  <a:cubicBezTo>
                    <a:pt x="1475" y="2095"/>
                    <a:pt x="1489" y="2079"/>
                    <a:pt x="1489" y="2032"/>
                  </a:cubicBezTo>
                  <a:cubicBezTo>
                    <a:pt x="1567" y="1969"/>
                    <a:pt x="1301" y="1906"/>
                    <a:pt x="1364" y="1844"/>
                  </a:cubicBezTo>
                  <a:cubicBezTo>
                    <a:pt x="1426" y="1781"/>
                    <a:pt x="1693" y="1844"/>
                    <a:pt x="1693" y="1703"/>
                  </a:cubicBezTo>
                  <a:cubicBezTo>
                    <a:pt x="1756" y="1640"/>
                    <a:pt x="1489" y="1515"/>
                    <a:pt x="1567" y="1389"/>
                  </a:cubicBezTo>
                  <a:cubicBezTo>
                    <a:pt x="1630" y="1248"/>
                    <a:pt x="1756" y="1185"/>
                    <a:pt x="1693" y="1060"/>
                  </a:cubicBezTo>
                  <a:cubicBezTo>
                    <a:pt x="1680" y="1048"/>
                    <a:pt x="1668" y="1042"/>
                    <a:pt x="1655" y="1042"/>
                  </a:cubicBezTo>
                  <a:cubicBezTo>
                    <a:pt x="1602" y="1042"/>
                    <a:pt x="1539" y="1123"/>
                    <a:pt x="1426" y="1123"/>
                  </a:cubicBezTo>
                  <a:cubicBezTo>
                    <a:pt x="1402" y="1135"/>
                    <a:pt x="1379" y="1140"/>
                    <a:pt x="1356" y="1140"/>
                  </a:cubicBezTo>
                  <a:cubicBezTo>
                    <a:pt x="1262" y="1140"/>
                    <a:pt x="1200" y="1048"/>
                    <a:pt x="1301" y="997"/>
                  </a:cubicBezTo>
                  <a:cubicBezTo>
                    <a:pt x="1364" y="919"/>
                    <a:pt x="1364" y="794"/>
                    <a:pt x="1364" y="731"/>
                  </a:cubicBezTo>
                  <a:cubicBezTo>
                    <a:pt x="1364" y="605"/>
                    <a:pt x="1426" y="464"/>
                    <a:pt x="1567" y="339"/>
                  </a:cubicBezTo>
                  <a:cubicBezTo>
                    <a:pt x="1624" y="227"/>
                    <a:pt x="1730" y="0"/>
                    <a:pt x="1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372;p93">
              <a:extLst>
                <a:ext uri="{FF2B5EF4-FFF2-40B4-BE49-F238E27FC236}">
                  <a16:creationId xmlns:a16="http://schemas.microsoft.com/office/drawing/2014/main" id="{9D7B4040-1088-6BB3-7026-BD21A2EC6C13}"/>
                </a:ext>
              </a:extLst>
            </p:cNvPr>
            <p:cNvSpPr/>
            <p:nvPr/>
          </p:nvSpPr>
          <p:spPr>
            <a:xfrm>
              <a:off x="2409875" y="1830075"/>
              <a:ext cx="16475" cy="31150"/>
            </a:xfrm>
            <a:custGeom>
              <a:avLst/>
              <a:gdLst/>
              <a:ahLst/>
              <a:cxnLst/>
              <a:rect l="l" t="t" r="r" b="b"/>
              <a:pathLst>
                <a:path w="659" h="1246" extrusionOk="0">
                  <a:moveTo>
                    <a:pt x="467" y="1"/>
                  </a:moveTo>
                  <a:cubicBezTo>
                    <a:pt x="425" y="1"/>
                    <a:pt x="392" y="33"/>
                    <a:pt x="392" y="132"/>
                  </a:cubicBezTo>
                  <a:cubicBezTo>
                    <a:pt x="392" y="258"/>
                    <a:pt x="392" y="399"/>
                    <a:pt x="267" y="399"/>
                  </a:cubicBezTo>
                  <a:cubicBezTo>
                    <a:pt x="141" y="399"/>
                    <a:pt x="0" y="524"/>
                    <a:pt x="0" y="587"/>
                  </a:cubicBezTo>
                  <a:lnTo>
                    <a:pt x="0" y="712"/>
                  </a:lnTo>
                  <a:cubicBezTo>
                    <a:pt x="63" y="790"/>
                    <a:pt x="63" y="916"/>
                    <a:pt x="63" y="979"/>
                  </a:cubicBezTo>
                  <a:cubicBezTo>
                    <a:pt x="0" y="1041"/>
                    <a:pt x="141" y="1245"/>
                    <a:pt x="204" y="1245"/>
                  </a:cubicBezTo>
                  <a:cubicBezTo>
                    <a:pt x="329" y="1245"/>
                    <a:pt x="455" y="1041"/>
                    <a:pt x="455" y="916"/>
                  </a:cubicBezTo>
                  <a:cubicBezTo>
                    <a:pt x="455" y="790"/>
                    <a:pt x="329" y="587"/>
                    <a:pt x="392" y="587"/>
                  </a:cubicBezTo>
                  <a:cubicBezTo>
                    <a:pt x="455" y="524"/>
                    <a:pt x="533" y="524"/>
                    <a:pt x="596" y="461"/>
                  </a:cubicBezTo>
                  <a:cubicBezTo>
                    <a:pt x="596" y="320"/>
                    <a:pt x="659" y="69"/>
                    <a:pt x="596" y="69"/>
                  </a:cubicBezTo>
                  <a:cubicBezTo>
                    <a:pt x="564" y="37"/>
                    <a:pt x="511" y="1"/>
                    <a:pt x="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373;p93">
              <a:extLst>
                <a:ext uri="{FF2B5EF4-FFF2-40B4-BE49-F238E27FC236}">
                  <a16:creationId xmlns:a16="http://schemas.microsoft.com/office/drawing/2014/main" id="{B8675943-F10F-049D-6EA8-DC05BD157A16}"/>
                </a:ext>
              </a:extLst>
            </p:cNvPr>
            <p:cNvSpPr/>
            <p:nvPr/>
          </p:nvSpPr>
          <p:spPr>
            <a:xfrm>
              <a:off x="2431025" y="1818475"/>
              <a:ext cx="16500" cy="21725"/>
            </a:xfrm>
            <a:custGeom>
              <a:avLst/>
              <a:gdLst/>
              <a:ahLst/>
              <a:cxnLst/>
              <a:rect l="l" t="t" r="r" b="b"/>
              <a:pathLst>
                <a:path w="660" h="869" extrusionOk="0">
                  <a:moveTo>
                    <a:pt x="393" y="1"/>
                  </a:moveTo>
                  <a:cubicBezTo>
                    <a:pt x="267" y="79"/>
                    <a:pt x="267" y="204"/>
                    <a:pt x="204" y="330"/>
                  </a:cubicBezTo>
                  <a:cubicBezTo>
                    <a:pt x="142" y="471"/>
                    <a:pt x="1" y="533"/>
                    <a:pt x="1" y="596"/>
                  </a:cubicBezTo>
                  <a:cubicBezTo>
                    <a:pt x="79" y="722"/>
                    <a:pt x="79" y="722"/>
                    <a:pt x="142" y="784"/>
                  </a:cubicBezTo>
                  <a:cubicBezTo>
                    <a:pt x="177" y="829"/>
                    <a:pt x="233" y="868"/>
                    <a:pt x="275" y="868"/>
                  </a:cubicBezTo>
                  <a:cubicBezTo>
                    <a:pt x="306" y="868"/>
                    <a:pt x="330" y="845"/>
                    <a:pt x="330" y="784"/>
                  </a:cubicBezTo>
                  <a:cubicBezTo>
                    <a:pt x="330" y="659"/>
                    <a:pt x="267" y="533"/>
                    <a:pt x="393" y="392"/>
                  </a:cubicBezTo>
                  <a:cubicBezTo>
                    <a:pt x="534" y="267"/>
                    <a:pt x="659" y="142"/>
                    <a:pt x="534" y="142"/>
                  </a:cubicBezTo>
                  <a:cubicBezTo>
                    <a:pt x="471" y="79"/>
                    <a:pt x="471"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374;p93">
              <a:extLst>
                <a:ext uri="{FF2B5EF4-FFF2-40B4-BE49-F238E27FC236}">
                  <a16:creationId xmlns:a16="http://schemas.microsoft.com/office/drawing/2014/main" id="{C6A89E8E-D6E2-4A24-CC33-A3AEAC2CB88D}"/>
                </a:ext>
              </a:extLst>
            </p:cNvPr>
            <p:cNvSpPr/>
            <p:nvPr/>
          </p:nvSpPr>
          <p:spPr>
            <a:xfrm>
              <a:off x="2427900" y="1844725"/>
              <a:ext cx="10300" cy="11175"/>
            </a:xfrm>
            <a:custGeom>
              <a:avLst/>
              <a:gdLst/>
              <a:ahLst/>
              <a:cxnLst/>
              <a:rect l="l" t="t" r="r" b="b"/>
              <a:pathLst>
                <a:path w="412" h="447" extrusionOk="0">
                  <a:moveTo>
                    <a:pt x="204" y="1"/>
                  </a:moveTo>
                  <a:cubicBezTo>
                    <a:pt x="126" y="1"/>
                    <a:pt x="0" y="126"/>
                    <a:pt x="0" y="267"/>
                  </a:cubicBezTo>
                  <a:cubicBezTo>
                    <a:pt x="0" y="299"/>
                    <a:pt x="32" y="299"/>
                    <a:pt x="73" y="299"/>
                  </a:cubicBezTo>
                  <a:cubicBezTo>
                    <a:pt x="114" y="299"/>
                    <a:pt x="165" y="299"/>
                    <a:pt x="204" y="330"/>
                  </a:cubicBezTo>
                  <a:cubicBezTo>
                    <a:pt x="247" y="373"/>
                    <a:pt x="350" y="446"/>
                    <a:pt x="389" y="446"/>
                  </a:cubicBezTo>
                  <a:cubicBezTo>
                    <a:pt x="407" y="446"/>
                    <a:pt x="412" y="431"/>
                    <a:pt x="392" y="393"/>
                  </a:cubicBezTo>
                  <a:cubicBezTo>
                    <a:pt x="392" y="267"/>
                    <a:pt x="267" y="63"/>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375;p93">
              <a:extLst>
                <a:ext uri="{FF2B5EF4-FFF2-40B4-BE49-F238E27FC236}">
                  <a16:creationId xmlns:a16="http://schemas.microsoft.com/office/drawing/2014/main" id="{8992FE5B-D705-642A-A6DE-A9524A900127}"/>
                </a:ext>
              </a:extLst>
            </p:cNvPr>
            <p:cNvSpPr/>
            <p:nvPr/>
          </p:nvSpPr>
          <p:spPr>
            <a:xfrm>
              <a:off x="2396950" y="1900375"/>
              <a:ext cx="6675" cy="12225"/>
            </a:xfrm>
            <a:custGeom>
              <a:avLst/>
              <a:gdLst/>
              <a:ahLst/>
              <a:cxnLst/>
              <a:rect l="l" t="t" r="r" b="b"/>
              <a:pathLst>
                <a:path w="267" h="489" extrusionOk="0">
                  <a:moveTo>
                    <a:pt x="266" y="0"/>
                  </a:moveTo>
                  <a:cubicBezTo>
                    <a:pt x="188" y="0"/>
                    <a:pt x="0" y="251"/>
                    <a:pt x="0" y="330"/>
                  </a:cubicBezTo>
                  <a:cubicBezTo>
                    <a:pt x="40" y="409"/>
                    <a:pt x="136" y="488"/>
                    <a:pt x="201" y="488"/>
                  </a:cubicBezTo>
                  <a:cubicBezTo>
                    <a:pt x="239" y="488"/>
                    <a:pt x="266" y="461"/>
                    <a:pt x="266" y="392"/>
                  </a:cubicBezTo>
                  <a:lnTo>
                    <a:pt x="2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376;p93">
              <a:extLst>
                <a:ext uri="{FF2B5EF4-FFF2-40B4-BE49-F238E27FC236}">
                  <a16:creationId xmlns:a16="http://schemas.microsoft.com/office/drawing/2014/main" id="{BE20A676-CE2B-3EFD-8127-9C506DC8F446}"/>
                </a:ext>
              </a:extLst>
            </p:cNvPr>
            <p:cNvSpPr/>
            <p:nvPr/>
          </p:nvSpPr>
          <p:spPr>
            <a:xfrm>
              <a:off x="2408300" y="1877250"/>
              <a:ext cx="14925" cy="6700"/>
            </a:xfrm>
            <a:custGeom>
              <a:avLst/>
              <a:gdLst/>
              <a:ahLst/>
              <a:cxnLst/>
              <a:rect l="l" t="t" r="r" b="b"/>
              <a:pathLst>
                <a:path w="597" h="268" extrusionOk="0">
                  <a:moveTo>
                    <a:pt x="455" y="1"/>
                  </a:moveTo>
                  <a:cubicBezTo>
                    <a:pt x="330" y="1"/>
                    <a:pt x="1" y="79"/>
                    <a:pt x="63" y="142"/>
                  </a:cubicBezTo>
                  <a:cubicBezTo>
                    <a:pt x="63" y="236"/>
                    <a:pt x="79" y="267"/>
                    <a:pt x="112" y="267"/>
                  </a:cubicBezTo>
                  <a:cubicBezTo>
                    <a:pt x="146" y="267"/>
                    <a:pt x="197" y="236"/>
                    <a:pt x="267" y="204"/>
                  </a:cubicBezTo>
                  <a:cubicBezTo>
                    <a:pt x="392" y="142"/>
                    <a:pt x="596" y="79"/>
                    <a:pt x="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377;p93">
              <a:extLst>
                <a:ext uri="{FF2B5EF4-FFF2-40B4-BE49-F238E27FC236}">
                  <a16:creationId xmlns:a16="http://schemas.microsoft.com/office/drawing/2014/main" id="{896D8D3F-25E0-7A56-FB61-F529CB6B685E}"/>
                </a:ext>
              </a:extLst>
            </p:cNvPr>
            <p:cNvSpPr/>
            <p:nvPr/>
          </p:nvSpPr>
          <p:spPr>
            <a:xfrm>
              <a:off x="2097950" y="1574950"/>
              <a:ext cx="13350" cy="36650"/>
            </a:xfrm>
            <a:custGeom>
              <a:avLst/>
              <a:gdLst/>
              <a:ahLst/>
              <a:cxnLst/>
              <a:rect l="l" t="t" r="r" b="b"/>
              <a:pathLst>
                <a:path w="534" h="1466" extrusionOk="0">
                  <a:moveTo>
                    <a:pt x="315" y="0"/>
                  </a:moveTo>
                  <a:cubicBezTo>
                    <a:pt x="220" y="0"/>
                    <a:pt x="142" y="99"/>
                    <a:pt x="142" y="149"/>
                  </a:cubicBezTo>
                  <a:cubicBezTo>
                    <a:pt x="142" y="337"/>
                    <a:pt x="142" y="541"/>
                    <a:pt x="79" y="729"/>
                  </a:cubicBezTo>
                  <a:cubicBezTo>
                    <a:pt x="79" y="870"/>
                    <a:pt x="1" y="1058"/>
                    <a:pt x="142" y="1324"/>
                  </a:cubicBezTo>
                  <a:cubicBezTo>
                    <a:pt x="204" y="1418"/>
                    <a:pt x="267" y="1465"/>
                    <a:pt x="306" y="1465"/>
                  </a:cubicBezTo>
                  <a:cubicBezTo>
                    <a:pt x="345" y="1465"/>
                    <a:pt x="361" y="1418"/>
                    <a:pt x="330" y="1324"/>
                  </a:cubicBezTo>
                  <a:lnTo>
                    <a:pt x="330" y="807"/>
                  </a:lnTo>
                  <a:cubicBezTo>
                    <a:pt x="364" y="807"/>
                    <a:pt x="423" y="845"/>
                    <a:pt x="468" y="845"/>
                  </a:cubicBezTo>
                  <a:cubicBezTo>
                    <a:pt x="505" y="845"/>
                    <a:pt x="533" y="820"/>
                    <a:pt x="533" y="729"/>
                  </a:cubicBezTo>
                  <a:cubicBezTo>
                    <a:pt x="471" y="478"/>
                    <a:pt x="330" y="415"/>
                    <a:pt x="330" y="274"/>
                  </a:cubicBezTo>
                  <a:cubicBezTo>
                    <a:pt x="392" y="149"/>
                    <a:pt x="533" y="23"/>
                    <a:pt x="392" y="23"/>
                  </a:cubicBezTo>
                  <a:cubicBezTo>
                    <a:pt x="366" y="7"/>
                    <a:pt x="340" y="0"/>
                    <a:pt x="3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378;p93">
              <a:extLst>
                <a:ext uri="{FF2B5EF4-FFF2-40B4-BE49-F238E27FC236}">
                  <a16:creationId xmlns:a16="http://schemas.microsoft.com/office/drawing/2014/main" id="{E603697D-8388-5E70-810C-9E17565296A3}"/>
                </a:ext>
              </a:extLst>
            </p:cNvPr>
            <p:cNvSpPr/>
            <p:nvPr/>
          </p:nvSpPr>
          <p:spPr>
            <a:xfrm>
              <a:off x="2119500" y="1544450"/>
              <a:ext cx="17650" cy="31100"/>
            </a:xfrm>
            <a:custGeom>
              <a:avLst/>
              <a:gdLst/>
              <a:ahLst/>
              <a:cxnLst/>
              <a:rect l="l" t="t" r="r" b="b"/>
              <a:pathLst>
                <a:path w="706" h="1244" extrusionOk="0">
                  <a:moveTo>
                    <a:pt x="147" y="0"/>
                  </a:moveTo>
                  <a:cubicBezTo>
                    <a:pt x="134" y="0"/>
                    <a:pt x="126" y="35"/>
                    <a:pt x="126" y="131"/>
                  </a:cubicBezTo>
                  <a:cubicBezTo>
                    <a:pt x="63" y="381"/>
                    <a:pt x="1" y="585"/>
                    <a:pt x="1" y="585"/>
                  </a:cubicBezTo>
                  <a:cubicBezTo>
                    <a:pt x="126" y="648"/>
                    <a:pt x="189" y="585"/>
                    <a:pt x="251" y="852"/>
                  </a:cubicBezTo>
                  <a:cubicBezTo>
                    <a:pt x="314" y="1102"/>
                    <a:pt x="189" y="1165"/>
                    <a:pt x="314" y="1243"/>
                  </a:cubicBezTo>
                  <a:cubicBezTo>
                    <a:pt x="455" y="1243"/>
                    <a:pt x="706" y="1243"/>
                    <a:pt x="581" y="977"/>
                  </a:cubicBezTo>
                  <a:cubicBezTo>
                    <a:pt x="455" y="773"/>
                    <a:pt x="314" y="381"/>
                    <a:pt x="251" y="193"/>
                  </a:cubicBezTo>
                  <a:cubicBezTo>
                    <a:pt x="211" y="113"/>
                    <a:pt x="171"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379;p93">
              <a:extLst>
                <a:ext uri="{FF2B5EF4-FFF2-40B4-BE49-F238E27FC236}">
                  <a16:creationId xmlns:a16="http://schemas.microsoft.com/office/drawing/2014/main" id="{D0002CF9-3E7C-1D51-1FD7-D9D12DE34055}"/>
                </a:ext>
              </a:extLst>
            </p:cNvPr>
            <p:cNvSpPr/>
            <p:nvPr/>
          </p:nvSpPr>
          <p:spPr>
            <a:xfrm>
              <a:off x="2129300" y="1496625"/>
              <a:ext cx="13925" cy="51650"/>
            </a:xfrm>
            <a:custGeom>
              <a:avLst/>
              <a:gdLst/>
              <a:ahLst/>
              <a:cxnLst/>
              <a:rect l="l" t="t" r="r" b="b"/>
              <a:pathLst>
                <a:path w="557" h="2066" extrusionOk="0">
                  <a:moveTo>
                    <a:pt x="441" y="0"/>
                  </a:moveTo>
                  <a:cubicBezTo>
                    <a:pt x="428" y="0"/>
                    <a:pt x="412" y="7"/>
                    <a:pt x="392" y="22"/>
                  </a:cubicBezTo>
                  <a:cubicBezTo>
                    <a:pt x="189" y="84"/>
                    <a:pt x="63" y="147"/>
                    <a:pt x="63" y="335"/>
                  </a:cubicBezTo>
                  <a:cubicBezTo>
                    <a:pt x="126" y="539"/>
                    <a:pt x="251" y="539"/>
                    <a:pt x="189" y="727"/>
                  </a:cubicBezTo>
                  <a:cubicBezTo>
                    <a:pt x="189" y="868"/>
                    <a:pt x="314" y="993"/>
                    <a:pt x="189" y="1119"/>
                  </a:cubicBezTo>
                  <a:cubicBezTo>
                    <a:pt x="126" y="1260"/>
                    <a:pt x="0" y="1903"/>
                    <a:pt x="63" y="1981"/>
                  </a:cubicBezTo>
                  <a:cubicBezTo>
                    <a:pt x="130" y="2014"/>
                    <a:pt x="179" y="2066"/>
                    <a:pt x="210" y="2066"/>
                  </a:cubicBezTo>
                  <a:cubicBezTo>
                    <a:pt x="238" y="2066"/>
                    <a:pt x="251" y="2027"/>
                    <a:pt x="251" y="1903"/>
                  </a:cubicBezTo>
                  <a:cubicBezTo>
                    <a:pt x="251" y="1652"/>
                    <a:pt x="314" y="1448"/>
                    <a:pt x="392" y="1260"/>
                  </a:cubicBezTo>
                  <a:cubicBezTo>
                    <a:pt x="455" y="1056"/>
                    <a:pt x="518" y="931"/>
                    <a:pt x="518" y="727"/>
                  </a:cubicBezTo>
                  <a:cubicBezTo>
                    <a:pt x="462" y="502"/>
                    <a:pt x="556" y="0"/>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380;p93">
              <a:extLst>
                <a:ext uri="{FF2B5EF4-FFF2-40B4-BE49-F238E27FC236}">
                  <a16:creationId xmlns:a16="http://schemas.microsoft.com/office/drawing/2014/main" id="{DE3ABE2C-2314-1A5D-AEA4-DE9D912AE293}"/>
                </a:ext>
              </a:extLst>
            </p:cNvPr>
            <p:cNvSpPr/>
            <p:nvPr/>
          </p:nvSpPr>
          <p:spPr>
            <a:xfrm>
              <a:off x="2117550" y="1503175"/>
              <a:ext cx="13350" cy="21125"/>
            </a:xfrm>
            <a:custGeom>
              <a:avLst/>
              <a:gdLst/>
              <a:ahLst/>
              <a:cxnLst/>
              <a:rect l="l" t="t" r="r" b="b"/>
              <a:pathLst>
                <a:path w="534" h="845" extrusionOk="0">
                  <a:moveTo>
                    <a:pt x="59" y="1"/>
                  </a:moveTo>
                  <a:cubicBezTo>
                    <a:pt x="25" y="1"/>
                    <a:pt x="0" y="20"/>
                    <a:pt x="0" y="73"/>
                  </a:cubicBezTo>
                  <a:cubicBezTo>
                    <a:pt x="0" y="151"/>
                    <a:pt x="204" y="277"/>
                    <a:pt x="141" y="340"/>
                  </a:cubicBezTo>
                  <a:cubicBezTo>
                    <a:pt x="79" y="402"/>
                    <a:pt x="0" y="402"/>
                    <a:pt x="0" y="465"/>
                  </a:cubicBezTo>
                  <a:cubicBezTo>
                    <a:pt x="79" y="606"/>
                    <a:pt x="141" y="794"/>
                    <a:pt x="267" y="794"/>
                  </a:cubicBezTo>
                  <a:cubicBezTo>
                    <a:pt x="284" y="785"/>
                    <a:pt x="302" y="782"/>
                    <a:pt x="320" y="782"/>
                  </a:cubicBezTo>
                  <a:cubicBezTo>
                    <a:pt x="395" y="782"/>
                    <a:pt x="468" y="845"/>
                    <a:pt x="506" y="845"/>
                  </a:cubicBezTo>
                  <a:cubicBezTo>
                    <a:pt x="523" y="845"/>
                    <a:pt x="533" y="832"/>
                    <a:pt x="533" y="794"/>
                  </a:cubicBezTo>
                  <a:cubicBezTo>
                    <a:pt x="533" y="606"/>
                    <a:pt x="392" y="277"/>
                    <a:pt x="392" y="214"/>
                  </a:cubicBezTo>
                  <a:cubicBezTo>
                    <a:pt x="329" y="214"/>
                    <a:pt x="267" y="73"/>
                    <a:pt x="204" y="73"/>
                  </a:cubicBezTo>
                  <a:cubicBezTo>
                    <a:pt x="168" y="37"/>
                    <a:pt x="106" y="1"/>
                    <a:pt x="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381;p93">
              <a:extLst>
                <a:ext uri="{FF2B5EF4-FFF2-40B4-BE49-F238E27FC236}">
                  <a16:creationId xmlns:a16="http://schemas.microsoft.com/office/drawing/2014/main" id="{E2A1193E-13B0-8471-ECE1-DD58FE668F22}"/>
                </a:ext>
              </a:extLst>
            </p:cNvPr>
            <p:cNvSpPr/>
            <p:nvPr/>
          </p:nvSpPr>
          <p:spPr>
            <a:xfrm>
              <a:off x="2143575" y="1495825"/>
              <a:ext cx="16700" cy="40725"/>
            </a:xfrm>
            <a:custGeom>
              <a:avLst/>
              <a:gdLst/>
              <a:ahLst/>
              <a:cxnLst/>
              <a:rect l="l" t="t" r="r" b="b"/>
              <a:pathLst>
                <a:path w="668" h="1629" extrusionOk="0">
                  <a:moveTo>
                    <a:pt x="232" y="1"/>
                  </a:moveTo>
                  <a:cubicBezTo>
                    <a:pt x="181" y="1"/>
                    <a:pt x="135" y="35"/>
                    <a:pt x="135" y="116"/>
                  </a:cubicBezTo>
                  <a:lnTo>
                    <a:pt x="135" y="696"/>
                  </a:lnTo>
                  <a:cubicBezTo>
                    <a:pt x="213" y="963"/>
                    <a:pt x="9" y="1151"/>
                    <a:pt x="135" y="1151"/>
                  </a:cubicBezTo>
                  <a:cubicBezTo>
                    <a:pt x="262" y="1112"/>
                    <a:pt x="334" y="1024"/>
                    <a:pt x="355" y="1024"/>
                  </a:cubicBezTo>
                  <a:cubicBezTo>
                    <a:pt x="368" y="1024"/>
                    <a:pt x="362" y="1056"/>
                    <a:pt x="339" y="1151"/>
                  </a:cubicBezTo>
                  <a:cubicBezTo>
                    <a:pt x="281" y="1337"/>
                    <a:pt x="1" y="1629"/>
                    <a:pt x="98" y="1629"/>
                  </a:cubicBezTo>
                  <a:cubicBezTo>
                    <a:pt x="107" y="1629"/>
                    <a:pt x="119" y="1626"/>
                    <a:pt x="135" y="1621"/>
                  </a:cubicBezTo>
                  <a:cubicBezTo>
                    <a:pt x="276" y="1621"/>
                    <a:pt x="605" y="1417"/>
                    <a:pt x="605" y="1292"/>
                  </a:cubicBezTo>
                  <a:cubicBezTo>
                    <a:pt x="605" y="1151"/>
                    <a:pt x="605" y="1229"/>
                    <a:pt x="668" y="1088"/>
                  </a:cubicBezTo>
                  <a:cubicBezTo>
                    <a:pt x="668" y="900"/>
                    <a:pt x="527" y="759"/>
                    <a:pt x="527" y="634"/>
                  </a:cubicBezTo>
                  <a:cubicBezTo>
                    <a:pt x="527" y="508"/>
                    <a:pt x="464" y="445"/>
                    <a:pt x="401" y="367"/>
                  </a:cubicBezTo>
                  <a:cubicBezTo>
                    <a:pt x="339" y="242"/>
                    <a:pt x="464" y="179"/>
                    <a:pt x="339" y="54"/>
                  </a:cubicBezTo>
                  <a:cubicBezTo>
                    <a:pt x="312" y="20"/>
                    <a:pt x="271" y="1"/>
                    <a:pt x="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382;p93">
              <a:extLst>
                <a:ext uri="{FF2B5EF4-FFF2-40B4-BE49-F238E27FC236}">
                  <a16:creationId xmlns:a16="http://schemas.microsoft.com/office/drawing/2014/main" id="{CBF1F831-F96C-06E9-6AE7-09CC5088F1FC}"/>
                </a:ext>
              </a:extLst>
            </p:cNvPr>
            <p:cNvSpPr/>
            <p:nvPr/>
          </p:nvSpPr>
          <p:spPr>
            <a:xfrm>
              <a:off x="2158700" y="1498725"/>
              <a:ext cx="4725" cy="13050"/>
            </a:xfrm>
            <a:custGeom>
              <a:avLst/>
              <a:gdLst/>
              <a:ahLst/>
              <a:cxnLst/>
              <a:rect l="l" t="t" r="r" b="b"/>
              <a:pathLst>
                <a:path w="189" h="522" extrusionOk="0">
                  <a:moveTo>
                    <a:pt x="125" y="0"/>
                  </a:moveTo>
                  <a:cubicBezTo>
                    <a:pt x="0" y="0"/>
                    <a:pt x="63" y="63"/>
                    <a:pt x="63" y="188"/>
                  </a:cubicBezTo>
                  <a:cubicBezTo>
                    <a:pt x="63" y="342"/>
                    <a:pt x="63" y="521"/>
                    <a:pt x="89" y="521"/>
                  </a:cubicBezTo>
                  <a:cubicBezTo>
                    <a:pt x="98" y="521"/>
                    <a:pt x="110" y="502"/>
                    <a:pt x="125" y="455"/>
                  </a:cubicBezTo>
                  <a:cubicBezTo>
                    <a:pt x="188" y="329"/>
                    <a:pt x="188" y="63"/>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383;p93">
              <a:extLst>
                <a:ext uri="{FF2B5EF4-FFF2-40B4-BE49-F238E27FC236}">
                  <a16:creationId xmlns:a16="http://schemas.microsoft.com/office/drawing/2014/main" id="{0C3BD71F-97F0-871D-324A-EA32989FC0D8}"/>
                </a:ext>
              </a:extLst>
            </p:cNvPr>
            <p:cNvSpPr/>
            <p:nvPr/>
          </p:nvSpPr>
          <p:spPr>
            <a:xfrm>
              <a:off x="2166525" y="1498525"/>
              <a:ext cx="11775" cy="26075"/>
            </a:xfrm>
            <a:custGeom>
              <a:avLst/>
              <a:gdLst/>
              <a:ahLst/>
              <a:cxnLst/>
              <a:rect l="l" t="t" r="r" b="b"/>
              <a:pathLst>
                <a:path w="471" h="1043" extrusionOk="0">
                  <a:moveTo>
                    <a:pt x="282" y="0"/>
                  </a:moveTo>
                  <a:cubicBezTo>
                    <a:pt x="278" y="0"/>
                    <a:pt x="273" y="3"/>
                    <a:pt x="267" y="8"/>
                  </a:cubicBezTo>
                  <a:cubicBezTo>
                    <a:pt x="204" y="134"/>
                    <a:pt x="204" y="259"/>
                    <a:pt x="204" y="259"/>
                  </a:cubicBezTo>
                  <a:cubicBezTo>
                    <a:pt x="142" y="463"/>
                    <a:pt x="1" y="729"/>
                    <a:pt x="1" y="792"/>
                  </a:cubicBezTo>
                  <a:cubicBezTo>
                    <a:pt x="1" y="846"/>
                    <a:pt x="1" y="993"/>
                    <a:pt x="50" y="993"/>
                  </a:cubicBezTo>
                  <a:cubicBezTo>
                    <a:pt x="59" y="993"/>
                    <a:pt x="68" y="989"/>
                    <a:pt x="79" y="980"/>
                  </a:cubicBezTo>
                  <a:cubicBezTo>
                    <a:pt x="110" y="949"/>
                    <a:pt x="126" y="937"/>
                    <a:pt x="134" y="937"/>
                  </a:cubicBezTo>
                  <a:cubicBezTo>
                    <a:pt x="157" y="937"/>
                    <a:pt x="110" y="1043"/>
                    <a:pt x="204" y="1043"/>
                  </a:cubicBezTo>
                  <a:cubicBezTo>
                    <a:pt x="330" y="1043"/>
                    <a:pt x="330" y="855"/>
                    <a:pt x="392" y="855"/>
                  </a:cubicBezTo>
                  <a:cubicBezTo>
                    <a:pt x="471" y="855"/>
                    <a:pt x="330" y="526"/>
                    <a:pt x="330" y="400"/>
                  </a:cubicBezTo>
                  <a:cubicBezTo>
                    <a:pt x="330" y="272"/>
                    <a:pt x="330"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384;p93">
              <a:extLst>
                <a:ext uri="{FF2B5EF4-FFF2-40B4-BE49-F238E27FC236}">
                  <a16:creationId xmlns:a16="http://schemas.microsoft.com/office/drawing/2014/main" id="{8E1C86EB-1209-E945-6802-3BB7860F9722}"/>
                </a:ext>
              </a:extLst>
            </p:cNvPr>
            <p:cNvSpPr/>
            <p:nvPr/>
          </p:nvSpPr>
          <p:spPr>
            <a:xfrm>
              <a:off x="2179850" y="1495300"/>
              <a:ext cx="6300" cy="14975"/>
            </a:xfrm>
            <a:custGeom>
              <a:avLst/>
              <a:gdLst/>
              <a:ahLst/>
              <a:cxnLst/>
              <a:rect l="l" t="t" r="r" b="b"/>
              <a:pathLst>
                <a:path w="252" h="599" extrusionOk="0">
                  <a:moveTo>
                    <a:pt x="32" y="0"/>
                  </a:moveTo>
                  <a:cubicBezTo>
                    <a:pt x="16" y="0"/>
                    <a:pt x="0" y="35"/>
                    <a:pt x="0" y="137"/>
                  </a:cubicBezTo>
                  <a:cubicBezTo>
                    <a:pt x="0" y="254"/>
                    <a:pt x="0" y="599"/>
                    <a:pt x="50" y="599"/>
                  </a:cubicBezTo>
                  <a:cubicBezTo>
                    <a:pt x="54" y="599"/>
                    <a:pt x="59" y="596"/>
                    <a:pt x="63" y="592"/>
                  </a:cubicBezTo>
                  <a:cubicBezTo>
                    <a:pt x="126" y="592"/>
                    <a:pt x="251" y="592"/>
                    <a:pt x="189" y="388"/>
                  </a:cubicBezTo>
                  <a:cubicBezTo>
                    <a:pt x="63" y="200"/>
                    <a:pt x="126" y="200"/>
                    <a:pt x="63" y="75"/>
                  </a:cubicBezTo>
                  <a:cubicBezTo>
                    <a:pt x="63" y="35"/>
                    <a:pt x="47" y="0"/>
                    <a:pt x="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385;p93">
              <a:extLst>
                <a:ext uri="{FF2B5EF4-FFF2-40B4-BE49-F238E27FC236}">
                  <a16:creationId xmlns:a16="http://schemas.microsoft.com/office/drawing/2014/main" id="{36DA5691-F29C-AC44-DB3D-17A7B41410A9}"/>
                </a:ext>
              </a:extLst>
            </p:cNvPr>
            <p:cNvSpPr/>
            <p:nvPr/>
          </p:nvSpPr>
          <p:spPr>
            <a:xfrm>
              <a:off x="2182975" y="1514525"/>
              <a:ext cx="6700" cy="8525"/>
            </a:xfrm>
            <a:custGeom>
              <a:avLst/>
              <a:gdLst/>
              <a:ahLst/>
              <a:cxnLst/>
              <a:rect l="l" t="t" r="r" b="b"/>
              <a:pathLst>
                <a:path w="268" h="341" extrusionOk="0">
                  <a:moveTo>
                    <a:pt x="79" y="1"/>
                  </a:moveTo>
                  <a:cubicBezTo>
                    <a:pt x="49" y="1"/>
                    <a:pt x="21" y="24"/>
                    <a:pt x="1" y="89"/>
                  </a:cubicBezTo>
                  <a:cubicBezTo>
                    <a:pt x="1" y="215"/>
                    <a:pt x="64" y="340"/>
                    <a:pt x="64" y="340"/>
                  </a:cubicBezTo>
                  <a:cubicBezTo>
                    <a:pt x="126" y="277"/>
                    <a:pt x="267" y="277"/>
                    <a:pt x="267" y="152"/>
                  </a:cubicBezTo>
                  <a:cubicBezTo>
                    <a:pt x="225" y="109"/>
                    <a:pt x="145" y="1"/>
                    <a:pt x="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386;p93">
              <a:extLst>
                <a:ext uri="{FF2B5EF4-FFF2-40B4-BE49-F238E27FC236}">
                  <a16:creationId xmlns:a16="http://schemas.microsoft.com/office/drawing/2014/main" id="{EDF1C2E2-ABDF-8D2C-81D3-D26FF555C8EC}"/>
                </a:ext>
              </a:extLst>
            </p:cNvPr>
            <p:cNvSpPr/>
            <p:nvPr/>
          </p:nvSpPr>
          <p:spPr>
            <a:xfrm>
              <a:off x="968225" y="3772025"/>
              <a:ext cx="1193625" cy="1108075"/>
            </a:xfrm>
            <a:custGeom>
              <a:avLst/>
              <a:gdLst/>
              <a:ahLst/>
              <a:cxnLst/>
              <a:rect l="l" t="t" r="r" b="b"/>
              <a:pathLst>
                <a:path w="47745" h="44323" extrusionOk="0">
                  <a:moveTo>
                    <a:pt x="8438" y="1"/>
                  </a:moveTo>
                  <a:cubicBezTo>
                    <a:pt x="8312" y="1"/>
                    <a:pt x="8027" y="167"/>
                    <a:pt x="7838" y="167"/>
                  </a:cubicBezTo>
                  <a:cubicBezTo>
                    <a:pt x="7571" y="230"/>
                    <a:pt x="7712" y="434"/>
                    <a:pt x="7650" y="434"/>
                  </a:cubicBezTo>
                  <a:cubicBezTo>
                    <a:pt x="7641" y="441"/>
                    <a:pt x="7633" y="444"/>
                    <a:pt x="7625" y="444"/>
                  </a:cubicBezTo>
                  <a:cubicBezTo>
                    <a:pt x="7574" y="444"/>
                    <a:pt x="7529" y="329"/>
                    <a:pt x="7486" y="329"/>
                  </a:cubicBezTo>
                  <a:cubicBezTo>
                    <a:pt x="7473" y="329"/>
                    <a:pt x="7459" y="341"/>
                    <a:pt x="7446" y="371"/>
                  </a:cubicBezTo>
                  <a:cubicBezTo>
                    <a:pt x="7404" y="392"/>
                    <a:pt x="7354" y="399"/>
                    <a:pt x="7296" y="399"/>
                  </a:cubicBezTo>
                  <a:cubicBezTo>
                    <a:pt x="7179" y="399"/>
                    <a:pt x="7033" y="371"/>
                    <a:pt x="6866" y="371"/>
                  </a:cubicBezTo>
                  <a:cubicBezTo>
                    <a:pt x="6830" y="363"/>
                    <a:pt x="6801" y="359"/>
                    <a:pt x="6776" y="359"/>
                  </a:cubicBezTo>
                  <a:cubicBezTo>
                    <a:pt x="6613" y="359"/>
                    <a:pt x="6645" y="524"/>
                    <a:pt x="6537" y="700"/>
                  </a:cubicBezTo>
                  <a:cubicBezTo>
                    <a:pt x="6396" y="888"/>
                    <a:pt x="6333" y="888"/>
                    <a:pt x="6474" y="1014"/>
                  </a:cubicBezTo>
                  <a:cubicBezTo>
                    <a:pt x="6508" y="1052"/>
                    <a:pt x="6552" y="1065"/>
                    <a:pt x="6601" y="1065"/>
                  </a:cubicBezTo>
                  <a:cubicBezTo>
                    <a:pt x="6711" y="1065"/>
                    <a:pt x="6849" y="1002"/>
                    <a:pt x="6971" y="1002"/>
                  </a:cubicBezTo>
                  <a:cubicBezTo>
                    <a:pt x="7000" y="1002"/>
                    <a:pt x="7028" y="1005"/>
                    <a:pt x="7054" y="1014"/>
                  </a:cubicBezTo>
                  <a:cubicBezTo>
                    <a:pt x="7320" y="1092"/>
                    <a:pt x="6991" y="1280"/>
                    <a:pt x="6725" y="1343"/>
                  </a:cubicBezTo>
                  <a:cubicBezTo>
                    <a:pt x="6474" y="1406"/>
                    <a:pt x="6474" y="1343"/>
                    <a:pt x="6537" y="1484"/>
                  </a:cubicBezTo>
                  <a:cubicBezTo>
                    <a:pt x="6599" y="1609"/>
                    <a:pt x="6599" y="1798"/>
                    <a:pt x="6537" y="1939"/>
                  </a:cubicBezTo>
                  <a:cubicBezTo>
                    <a:pt x="6528" y="1956"/>
                    <a:pt x="6521" y="1963"/>
                    <a:pt x="6514" y="1963"/>
                  </a:cubicBezTo>
                  <a:cubicBezTo>
                    <a:pt x="6473" y="1963"/>
                    <a:pt x="6463" y="1655"/>
                    <a:pt x="6396" y="1547"/>
                  </a:cubicBezTo>
                  <a:cubicBezTo>
                    <a:pt x="6379" y="1509"/>
                    <a:pt x="6358" y="1496"/>
                    <a:pt x="6333" y="1496"/>
                  </a:cubicBezTo>
                  <a:cubicBezTo>
                    <a:pt x="6279" y="1496"/>
                    <a:pt x="6208" y="1559"/>
                    <a:pt x="6135" y="1559"/>
                  </a:cubicBezTo>
                  <a:cubicBezTo>
                    <a:pt x="6117" y="1559"/>
                    <a:pt x="6100" y="1556"/>
                    <a:pt x="6082" y="1547"/>
                  </a:cubicBezTo>
                  <a:cubicBezTo>
                    <a:pt x="5941" y="1484"/>
                    <a:pt x="5941" y="1484"/>
                    <a:pt x="5690" y="1484"/>
                  </a:cubicBezTo>
                  <a:cubicBezTo>
                    <a:pt x="5588" y="1515"/>
                    <a:pt x="5506" y="1531"/>
                    <a:pt x="5432" y="1531"/>
                  </a:cubicBezTo>
                  <a:cubicBezTo>
                    <a:pt x="5357" y="1531"/>
                    <a:pt x="5291" y="1515"/>
                    <a:pt x="5220" y="1484"/>
                  </a:cubicBezTo>
                  <a:cubicBezTo>
                    <a:pt x="5128" y="1380"/>
                    <a:pt x="5069" y="1319"/>
                    <a:pt x="4995" y="1319"/>
                  </a:cubicBezTo>
                  <a:cubicBezTo>
                    <a:pt x="4968" y="1319"/>
                    <a:pt x="4940" y="1327"/>
                    <a:pt x="4907" y="1343"/>
                  </a:cubicBezTo>
                  <a:cubicBezTo>
                    <a:pt x="4771" y="1343"/>
                    <a:pt x="4670" y="1371"/>
                    <a:pt x="4599" y="1371"/>
                  </a:cubicBezTo>
                  <a:cubicBezTo>
                    <a:pt x="4564" y="1371"/>
                    <a:pt x="4536" y="1364"/>
                    <a:pt x="4515" y="1343"/>
                  </a:cubicBezTo>
                  <a:cubicBezTo>
                    <a:pt x="4436" y="1218"/>
                    <a:pt x="3982" y="951"/>
                    <a:pt x="3731" y="951"/>
                  </a:cubicBezTo>
                  <a:cubicBezTo>
                    <a:pt x="3527" y="951"/>
                    <a:pt x="3856" y="1218"/>
                    <a:pt x="3731" y="1218"/>
                  </a:cubicBezTo>
                  <a:cubicBezTo>
                    <a:pt x="3692" y="1218"/>
                    <a:pt x="3657" y="1202"/>
                    <a:pt x="3608" y="1202"/>
                  </a:cubicBezTo>
                  <a:cubicBezTo>
                    <a:pt x="3559" y="1202"/>
                    <a:pt x="3496" y="1218"/>
                    <a:pt x="3402" y="1280"/>
                  </a:cubicBezTo>
                  <a:cubicBezTo>
                    <a:pt x="3319" y="1319"/>
                    <a:pt x="3274" y="1334"/>
                    <a:pt x="3238" y="1334"/>
                  </a:cubicBezTo>
                  <a:cubicBezTo>
                    <a:pt x="3157" y="1334"/>
                    <a:pt x="3120" y="1261"/>
                    <a:pt x="2806" y="1218"/>
                  </a:cubicBezTo>
                  <a:cubicBezTo>
                    <a:pt x="2655" y="1181"/>
                    <a:pt x="2576" y="1166"/>
                    <a:pt x="2540" y="1166"/>
                  </a:cubicBezTo>
                  <a:cubicBezTo>
                    <a:pt x="2454" y="1166"/>
                    <a:pt x="2618" y="1254"/>
                    <a:pt x="2618" y="1343"/>
                  </a:cubicBezTo>
                  <a:cubicBezTo>
                    <a:pt x="2618" y="1484"/>
                    <a:pt x="2555" y="1547"/>
                    <a:pt x="2289" y="1547"/>
                  </a:cubicBezTo>
                  <a:cubicBezTo>
                    <a:pt x="2240" y="1535"/>
                    <a:pt x="2202" y="1530"/>
                    <a:pt x="2173" y="1530"/>
                  </a:cubicBezTo>
                  <a:cubicBezTo>
                    <a:pt x="2043" y="1530"/>
                    <a:pt x="2085" y="1633"/>
                    <a:pt x="2085" y="1735"/>
                  </a:cubicBezTo>
                  <a:cubicBezTo>
                    <a:pt x="2085" y="1798"/>
                    <a:pt x="2085" y="2064"/>
                    <a:pt x="1960" y="2331"/>
                  </a:cubicBezTo>
                  <a:cubicBezTo>
                    <a:pt x="1891" y="2469"/>
                    <a:pt x="1898" y="2512"/>
                    <a:pt x="1963" y="2512"/>
                  </a:cubicBezTo>
                  <a:cubicBezTo>
                    <a:pt x="2016" y="2512"/>
                    <a:pt x="2107" y="2484"/>
                    <a:pt x="2226" y="2456"/>
                  </a:cubicBezTo>
                  <a:cubicBezTo>
                    <a:pt x="2288" y="2440"/>
                    <a:pt x="2335" y="2433"/>
                    <a:pt x="2370" y="2433"/>
                  </a:cubicBezTo>
                  <a:cubicBezTo>
                    <a:pt x="2477" y="2433"/>
                    <a:pt x="2477" y="2506"/>
                    <a:pt x="2477" y="2660"/>
                  </a:cubicBezTo>
                  <a:cubicBezTo>
                    <a:pt x="2477" y="2785"/>
                    <a:pt x="2477" y="2722"/>
                    <a:pt x="2414" y="2973"/>
                  </a:cubicBezTo>
                  <a:cubicBezTo>
                    <a:pt x="2352" y="3177"/>
                    <a:pt x="2289" y="3114"/>
                    <a:pt x="2414" y="3443"/>
                  </a:cubicBezTo>
                  <a:cubicBezTo>
                    <a:pt x="2434" y="3541"/>
                    <a:pt x="2447" y="3578"/>
                    <a:pt x="2465" y="3578"/>
                  </a:cubicBezTo>
                  <a:cubicBezTo>
                    <a:pt x="2503" y="3578"/>
                    <a:pt x="2560" y="3399"/>
                    <a:pt x="2744" y="3302"/>
                  </a:cubicBezTo>
                  <a:cubicBezTo>
                    <a:pt x="2863" y="3229"/>
                    <a:pt x="2955" y="3198"/>
                    <a:pt x="3049" y="3198"/>
                  </a:cubicBezTo>
                  <a:cubicBezTo>
                    <a:pt x="3116" y="3198"/>
                    <a:pt x="3183" y="3214"/>
                    <a:pt x="3261" y="3240"/>
                  </a:cubicBezTo>
                  <a:cubicBezTo>
                    <a:pt x="3527" y="3240"/>
                    <a:pt x="3135" y="3443"/>
                    <a:pt x="3010" y="3569"/>
                  </a:cubicBezTo>
                  <a:cubicBezTo>
                    <a:pt x="2869" y="3757"/>
                    <a:pt x="2414" y="4023"/>
                    <a:pt x="2164" y="4086"/>
                  </a:cubicBezTo>
                  <a:cubicBezTo>
                    <a:pt x="1960" y="4149"/>
                    <a:pt x="2023" y="4290"/>
                    <a:pt x="2164" y="4352"/>
                  </a:cubicBezTo>
                  <a:cubicBezTo>
                    <a:pt x="2226" y="4415"/>
                    <a:pt x="2164" y="4415"/>
                    <a:pt x="2085" y="4541"/>
                  </a:cubicBezTo>
                  <a:cubicBezTo>
                    <a:pt x="2048" y="4625"/>
                    <a:pt x="2106" y="4659"/>
                    <a:pt x="2199" y="4659"/>
                  </a:cubicBezTo>
                  <a:cubicBezTo>
                    <a:pt x="2261" y="4659"/>
                    <a:pt x="2339" y="4644"/>
                    <a:pt x="2414" y="4619"/>
                  </a:cubicBezTo>
                  <a:cubicBezTo>
                    <a:pt x="2555" y="4478"/>
                    <a:pt x="2618" y="4415"/>
                    <a:pt x="2744" y="4227"/>
                  </a:cubicBezTo>
                  <a:cubicBezTo>
                    <a:pt x="2823" y="4147"/>
                    <a:pt x="2881" y="4130"/>
                    <a:pt x="2942" y="4130"/>
                  </a:cubicBezTo>
                  <a:cubicBezTo>
                    <a:pt x="2989" y="4130"/>
                    <a:pt x="3038" y="4140"/>
                    <a:pt x="3099" y="4140"/>
                  </a:cubicBezTo>
                  <a:cubicBezTo>
                    <a:pt x="3162" y="4140"/>
                    <a:pt x="3238" y="4129"/>
                    <a:pt x="3339" y="4086"/>
                  </a:cubicBezTo>
                  <a:cubicBezTo>
                    <a:pt x="3392" y="4069"/>
                    <a:pt x="3433" y="4062"/>
                    <a:pt x="3464" y="4062"/>
                  </a:cubicBezTo>
                  <a:cubicBezTo>
                    <a:pt x="3660" y="4062"/>
                    <a:pt x="3437" y="4369"/>
                    <a:pt x="3261" y="4478"/>
                  </a:cubicBezTo>
                  <a:cubicBezTo>
                    <a:pt x="3073" y="4619"/>
                    <a:pt x="2806" y="4619"/>
                    <a:pt x="2744" y="4807"/>
                  </a:cubicBezTo>
                  <a:cubicBezTo>
                    <a:pt x="2744" y="5011"/>
                    <a:pt x="2744" y="5011"/>
                    <a:pt x="2618" y="5199"/>
                  </a:cubicBezTo>
                  <a:cubicBezTo>
                    <a:pt x="2414" y="5403"/>
                    <a:pt x="2555" y="5403"/>
                    <a:pt x="2555" y="5465"/>
                  </a:cubicBezTo>
                  <a:cubicBezTo>
                    <a:pt x="2576" y="5507"/>
                    <a:pt x="2641" y="5521"/>
                    <a:pt x="2724" y="5521"/>
                  </a:cubicBezTo>
                  <a:cubicBezTo>
                    <a:pt x="2892" y="5521"/>
                    <a:pt x="3135" y="5465"/>
                    <a:pt x="3261" y="5465"/>
                  </a:cubicBezTo>
                  <a:cubicBezTo>
                    <a:pt x="3402" y="5528"/>
                    <a:pt x="3135" y="5653"/>
                    <a:pt x="3010" y="5795"/>
                  </a:cubicBezTo>
                  <a:cubicBezTo>
                    <a:pt x="2869" y="5857"/>
                    <a:pt x="2681" y="5857"/>
                    <a:pt x="2414" y="5983"/>
                  </a:cubicBezTo>
                  <a:cubicBezTo>
                    <a:pt x="2226" y="6045"/>
                    <a:pt x="2414" y="6186"/>
                    <a:pt x="2477" y="6312"/>
                  </a:cubicBezTo>
                  <a:cubicBezTo>
                    <a:pt x="2495" y="6341"/>
                    <a:pt x="2537" y="6353"/>
                    <a:pt x="2591" y="6353"/>
                  </a:cubicBezTo>
                  <a:cubicBezTo>
                    <a:pt x="2773" y="6353"/>
                    <a:pt x="3102" y="6217"/>
                    <a:pt x="3198" y="6108"/>
                  </a:cubicBezTo>
                  <a:cubicBezTo>
                    <a:pt x="3235" y="6086"/>
                    <a:pt x="3260" y="6076"/>
                    <a:pt x="3277" y="6076"/>
                  </a:cubicBezTo>
                  <a:cubicBezTo>
                    <a:pt x="3356" y="6076"/>
                    <a:pt x="3261" y="6283"/>
                    <a:pt x="3261" y="6437"/>
                  </a:cubicBezTo>
                  <a:cubicBezTo>
                    <a:pt x="3198" y="6578"/>
                    <a:pt x="2869" y="6578"/>
                    <a:pt x="2681" y="6641"/>
                  </a:cubicBezTo>
                  <a:cubicBezTo>
                    <a:pt x="2414" y="6641"/>
                    <a:pt x="2226" y="6829"/>
                    <a:pt x="1960" y="6892"/>
                  </a:cubicBezTo>
                  <a:cubicBezTo>
                    <a:pt x="1772" y="7033"/>
                    <a:pt x="1772" y="7425"/>
                    <a:pt x="1693" y="7879"/>
                  </a:cubicBezTo>
                  <a:cubicBezTo>
                    <a:pt x="1658" y="8136"/>
                    <a:pt x="1688" y="8163"/>
                    <a:pt x="1743" y="8163"/>
                  </a:cubicBezTo>
                  <a:cubicBezTo>
                    <a:pt x="1757" y="8163"/>
                    <a:pt x="1773" y="8161"/>
                    <a:pt x="1790" y="8161"/>
                  </a:cubicBezTo>
                  <a:cubicBezTo>
                    <a:pt x="1824" y="8161"/>
                    <a:pt x="1861" y="8168"/>
                    <a:pt x="1897" y="8208"/>
                  </a:cubicBezTo>
                  <a:cubicBezTo>
                    <a:pt x="1960" y="8208"/>
                    <a:pt x="1960" y="8271"/>
                    <a:pt x="1960" y="8271"/>
                  </a:cubicBezTo>
                  <a:lnTo>
                    <a:pt x="2164" y="8271"/>
                  </a:lnTo>
                  <a:cubicBezTo>
                    <a:pt x="2352" y="8208"/>
                    <a:pt x="2414" y="8005"/>
                    <a:pt x="2618" y="7942"/>
                  </a:cubicBezTo>
                  <a:cubicBezTo>
                    <a:pt x="2744" y="7879"/>
                    <a:pt x="3527" y="7879"/>
                    <a:pt x="3731" y="7879"/>
                  </a:cubicBezTo>
                  <a:cubicBezTo>
                    <a:pt x="3815" y="7900"/>
                    <a:pt x="3893" y="7907"/>
                    <a:pt x="3963" y="7907"/>
                  </a:cubicBezTo>
                  <a:cubicBezTo>
                    <a:pt x="4102" y="7907"/>
                    <a:pt x="4207" y="7879"/>
                    <a:pt x="4248" y="7879"/>
                  </a:cubicBezTo>
                  <a:cubicBezTo>
                    <a:pt x="4311" y="7942"/>
                    <a:pt x="4186" y="8146"/>
                    <a:pt x="4248" y="8334"/>
                  </a:cubicBezTo>
                  <a:cubicBezTo>
                    <a:pt x="4311" y="8538"/>
                    <a:pt x="5032" y="8788"/>
                    <a:pt x="4907" y="9117"/>
                  </a:cubicBezTo>
                  <a:cubicBezTo>
                    <a:pt x="4766" y="9447"/>
                    <a:pt x="4515" y="9635"/>
                    <a:pt x="4515" y="9901"/>
                  </a:cubicBezTo>
                  <a:cubicBezTo>
                    <a:pt x="4461" y="10082"/>
                    <a:pt x="4539" y="10111"/>
                    <a:pt x="4653" y="10111"/>
                  </a:cubicBezTo>
                  <a:cubicBezTo>
                    <a:pt x="4706" y="10111"/>
                    <a:pt x="4768" y="10105"/>
                    <a:pt x="4828" y="10105"/>
                  </a:cubicBezTo>
                  <a:cubicBezTo>
                    <a:pt x="5006" y="10105"/>
                    <a:pt x="5156" y="10070"/>
                    <a:pt x="5352" y="10070"/>
                  </a:cubicBezTo>
                  <a:cubicBezTo>
                    <a:pt x="5450" y="10070"/>
                    <a:pt x="5560" y="10079"/>
                    <a:pt x="5690" y="10105"/>
                  </a:cubicBezTo>
                  <a:cubicBezTo>
                    <a:pt x="6004" y="10168"/>
                    <a:pt x="6145" y="10168"/>
                    <a:pt x="6537" y="10748"/>
                  </a:cubicBezTo>
                  <a:cubicBezTo>
                    <a:pt x="6857" y="11212"/>
                    <a:pt x="7209" y="11318"/>
                    <a:pt x="7438" y="11318"/>
                  </a:cubicBezTo>
                  <a:cubicBezTo>
                    <a:pt x="7534" y="11318"/>
                    <a:pt x="7608" y="11299"/>
                    <a:pt x="7650" y="11281"/>
                  </a:cubicBezTo>
                  <a:cubicBezTo>
                    <a:pt x="7824" y="11281"/>
                    <a:pt x="8173" y="10945"/>
                    <a:pt x="8385" y="10945"/>
                  </a:cubicBezTo>
                  <a:cubicBezTo>
                    <a:pt x="8402" y="10945"/>
                    <a:pt x="8418" y="10947"/>
                    <a:pt x="8433" y="10951"/>
                  </a:cubicBezTo>
                  <a:cubicBezTo>
                    <a:pt x="8566" y="10996"/>
                    <a:pt x="8707" y="11040"/>
                    <a:pt x="8823" y="11040"/>
                  </a:cubicBezTo>
                  <a:cubicBezTo>
                    <a:pt x="8870" y="11040"/>
                    <a:pt x="8914" y="11032"/>
                    <a:pt x="8951" y="11014"/>
                  </a:cubicBezTo>
                  <a:cubicBezTo>
                    <a:pt x="8971" y="11007"/>
                    <a:pt x="8992" y="11004"/>
                    <a:pt x="9013" y="11004"/>
                  </a:cubicBezTo>
                  <a:cubicBezTo>
                    <a:pt x="9181" y="11004"/>
                    <a:pt x="9342" y="11211"/>
                    <a:pt x="9342" y="11281"/>
                  </a:cubicBezTo>
                  <a:cubicBezTo>
                    <a:pt x="9405" y="11343"/>
                    <a:pt x="9672" y="11531"/>
                    <a:pt x="9922" y="11594"/>
                  </a:cubicBezTo>
                  <a:cubicBezTo>
                    <a:pt x="10189" y="11672"/>
                    <a:pt x="10252" y="11735"/>
                    <a:pt x="10252" y="11798"/>
                  </a:cubicBezTo>
                  <a:cubicBezTo>
                    <a:pt x="10252" y="11860"/>
                    <a:pt x="10252" y="12456"/>
                    <a:pt x="10314" y="12770"/>
                  </a:cubicBezTo>
                  <a:cubicBezTo>
                    <a:pt x="10393" y="13161"/>
                    <a:pt x="10784" y="13099"/>
                    <a:pt x="10910" y="13303"/>
                  </a:cubicBezTo>
                  <a:cubicBezTo>
                    <a:pt x="11098" y="13491"/>
                    <a:pt x="10847" y="13491"/>
                    <a:pt x="10643" y="13694"/>
                  </a:cubicBezTo>
                  <a:cubicBezTo>
                    <a:pt x="10455" y="13882"/>
                    <a:pt x="10252" y="14212"/>
                    <a:pt x="10001" y="14337"/>
                  </a:cubicBezTo>
                  <a:cubicBezTo>
                    <a:pt x="9672" y="14478"/>
                    <a:pt x="9797" y="14666"/>
                    <a:pt x="9734" y="14729"/>
                  </a:cubicBezTo>
                  <a:cubicBezTo>
                    <a:pt x="9721" y="14759"/>
                    <a:pt x="9689" y="14771"/>
                    <a:pt x="9646" y="14771"/>
                  </a:cubicBezTo>
                  <a:cubicBezTo>
                    <a:pt x="9510" y="14771"/>
                    <a:pt x="9257" y="14656"/>
                    <a:pt x="9088" y="14656"/>
                  </a:cubicBezTo>
                  <a:cubicBezTo>
                    <a:pt x="9060" y="14656"/>
                    <a:pt x="9035" y="14659"/>
                    <a:pt x="9013" y="14666"/>
                  </a:cubicBezTo>
                  <a:cubicBezTo>
                    <a:pt x="8951" y="14687"/>
                    <a:pt x="8900" y="14694"/>
                    <a:pt x="8854" y="14694"/>
                  </a:cubicBezTo>
                  <a:cubicBezTo>
                    <a:pt x="8761" y="14694"/>
                    <a:pt x="8684" y="14666"/>
                    <a:pt x="8559" y="14666"/>
                  </a:cubicBezTo>
                  <a:cubicBezTo>
                    <a:pt x="8292" y="14666"/>
                    <a:pt x="8355" y="14995"/>
                    <a:pt x="8230" y="15199"/>
                  </a:cubicBezTo>
                  <a:cubicBezTo>
                    <a:pt x="8167" y="15450"/>
                    <a:pt x="7900" y="15450"/>
                    <a:pt x="7775" y="15591"/>
                  </a:cubicBezTo>
                  <a:cubicBezTo>
                    <a:pt x="7650" y="15654"/>
                    <a:pt x="7571" y="16046"/>
                    <a:pt x="7571" y="16171"/>
                  </a:cubicBezTo>
                  <a:cubicBezTo>
                    <a:pt x="7571" y="16296"/>
                    <a:pt x="7775" y="16767"/>
                    <a:pt x="7650" y="17017"/>
                  </a:cubicBezTo>
                  <a:cubicBezTo>
                    <a:pt x="7571" y="17284"/>
                    <a:pt x="7383" y="17472"/>
                    <a:pt x="7258" y="17942"/>
                  </a:cubicBezTo>
                  <a:cubicBezTo>
                    <a:pt x="7054" y="18397"/>
                    <a:pt x="6991" y="18522"/>
                    <a:pt x="7054" y="18851"/>
                  </a:cubicBezTo>
                  <a:cubicBezTo>
                    <a:pt x="7054" y="19118"/>
                    <a:pt x="6929" y="19243"/>
                    <a:pt x="6788" y="19431"/>
                  </a:cubicBezTo>
                  <a:cubicBezTo>
                    <a:pt x="6662" y="19698"/>
                    <a:pt x="6145" y="19698"/>
                    <a:pt x="6004" y="19823"/>
                  </a:cubicBezTo>
                  <a:cubicBezTo>
                    <a:pt x="5878" y="19964"/>
                    <a:pt x="6082" y="20544"/>
                    <a:pt x="6004" y="20873"/>
                  </a:cubicBezTo>
                  <a:cubicBezTo>
                    <a:pt x="5941" y="21202"/>
                    <a:pt x="5220" y="21923"/>
                    <a:pt x="5032" y="22049"/>
                  </a:cubicBezTo>
                  <a:cubicBezTo>
                    <a:pt x="4999" y="22069"/>
                    <a:pt x="4964" y="22078"/>
                    <a:pt x="4929" y="22078"/>
                  </a:cubicBezTo>
                  <a:cubicBezTo>
                    <a:pt x="4748" y="22078"/>
                    <a:pt x="4544" y="21848"/>
                    <a:pt x="4374" y="21782"/>
                  </a:cubicBezTo>
                  <a:cubicBezTo>
                    <a:pt x="4186" y="21720"/>
                    <a:pt x="3919" y="21782"/>
                    <a:pt x="3653" y="21594"/>
                  </a:cubicBezTo>
                  <a:cubicBezTo>
                    <a:pt x="3493" y="21515"/>
                    <a:pt x="3410" y="21429"/>
                    <a:pt x="3334" y="21429"/>
                  </a:cubicBezTo>
                  <a:cubicBezTo>
                    <a:pt x="3291" y="21429"/>
                    <a:pt x="3250" y="21457"/>
                    <a:pt x="3198" y="21532"/>
                  </a:cubicBezTo>
                  <a:cubicBezTo>
                    <a:pt x="3073" y="21657"/>
                    <a:pt x="3402" y="22770"/>
                    <a:pt x="3527" y="23162"/>
                  </a:cubicBezTo>
                  <a:cubicBezTo>
                    <a:pt x="3653" y="23554"/>
                    <a:pt x="3527" y="23616"/>
                    <a:pt x="3402" y="23945"/>
                  </a:cubicBezTo>
                  <a:cubicBezTo>
                    <a:pt x="3261" y="24275"/>
                    <a:pt x="3653" y="24792"/>
                    <a:pt x="3856" y="25058"/>
                  </a:cubicBezTo>
                  <a:cubicBezTo>
                    <a:pt x="3904" y="25184"/>
                    <a:pt x="3954" y="25223"/>
                    <a:pt x="4005" y="25223"/>
                  </a:cubicBezTo>
                  <a:cubicBezTo>
                    <a:pt x="4087" y="25223"/>
                    <a:pt x="4171" y="25121"/>
                    <a:pt x="4248" y="25121"/>
                  </a:cubicBezTo>
                  <a:cubicBezTo>
                    <a:pt x="4311" y="25184"/>
                    <a:pt x="4311" y="25638"/>
                    <a:pt x="4045" y="26093"/>
                  </a:cubicBezTo>
                  <a:cubicBezTo>
                    <a:pt x="3731" y="26563"/>
                    <a:pt x="2618" y="26626"/>
                    <a:pt x="2414" y="26814"/>
                  </a:cubicBezTo>
                  <a:cubicBezTo>
                    <a:pt x="2226" y="27018"/>
                    <a:pt x="2085" y="27409"/>
                    <a:pt x="2023" y="27598"/>
                  </a:cubicBezTo>
                  <a:cubicBezTo>
                    <a:pt x="1960" y="27801"/>
                    <a:pt x="1772" y="27927"/>
                    <a:pt x="1772" y="28130"/>
                  </a:cubicBezTo>
                  <a:cubicBezTo>
                    <a:pt x="1772" y="28256"/>
                    <a:pt x="2164" y="28585"/>
                    <a:pt x="2226" y="28773"/>
                  </a:cubicBezTo>
                  <a:cubicBezTo>
                    <a:pt x="2289" y="28977"/>
                    <a:pt x="2806" y="29886"/>
                    <a:pt x="3010" y="30011"/>
                  </a:cubicBezTo>
                  <a:cubicBezTo>
                    <a:pt x="3135" y="30215"/>
                    <a:pt x="3198" y="30403"/>
                    <a:pt x="3073" y="30732"/>
                  </a:cubicBezTo>
                  <a:cubicBezTo>
                    <a:pt x="3031" y="30821"/>
                    <a:pt x="2944" y="30851"/>
                    <a:pt x="2834" y="30851"/>
                  </a:cubicBezTo>
                  <a:cubicBezTo>
                    <a:pt x="2615" y="30851"/>
                    <a:pt x="2305" y="30732"/>
                    <a:pt x="2085" y="30732"/>
                  </a:cubicBezTo>
                  <a:cubicBezTo>
                    <a:pt x="2078" y="30730"/>
                    <a:pt x="2069" y="30730"/>
                    <a:pt x="2060" y="30730"/>
                  </a:cubicBezTo>
                  <a:cubicBezTo>
                    <a:pt x="1763" y="30730"/>
                    <a:pt x="649" y="31667"/>
                    <a:pt x="330" y="31971"/>
                  </a:cubicBezTo>
                  <a:cubicBezTo>
                    <a:pt x="1" y="32363"/>
                    <a:pt x="267" y="32629"/>
                    <a:pt x="330" y="33084"/>
                  </a:cubicBezTo>
                  <a:cubicBezTo>
                    <a:pt x="330" y="33475"/>
                    <a:pt x="126" y="34322"/>
                    <a:pt x="63" y="34792"/>
                  </a:cubicBezTo>
                  <a:cubicBezTo>
                    <a:pt x="96" y="34792"/>
                    <a:pt x="151" y="34770"/>
                    <a:pt x="214" y="34770"/>
                  </a:cubicBezTo>
                  <a:cubicBezTo>
                    <a:pt x="270" y="34770"/>
                    <a:pt x="333" y="34788"/>
                    <a:pt x="392" y="34855"/>
                  </a:cubicBezTo>
                  <a:cubicBezTo>
                    <a:pt x="462" y="34888"/>
                    <a:pt x="509" y="34899"/>
                    <a:pt x="544" y="34899"/>
                  </a:cubicBezTo>
                  <a:cubicBezTo>
                    <a:pt x="623" y="34899"/>
                    <a:pt x="641" y="34842"/>
                    <a:pt x="714" y="34842"/>
                  </a:cubicBezTo>
                  <a:cubicBezTo>
                    <a:pt x="733" y="34842"/>
                    <a:pt x="756" y="34845"/>
                    <a:pt x="784" y="34855"/>
                  </a:cubicBezTo>
                  <a:cubicBezTo>
                    <a:pt x="1051" y="34917"/>
                    <a:pt x="1239" y="35309"/>
                    <a:pt x="1380" y="35309"/>
                  </a:cubicBezTo>
                  <a:cubicBezTo>
                    <a:pt x="1505" y="35309"/>
                    <a:pt x="1443" y="34855"/>
                    <a:pt x="1568" y="34651"/>
                  </a:cubicBezTo>
                  <a:cubicBezTo>
                    <a:pt x="1592" y="34616"/>
                    <a:pt x="1608" y="34601"/>
                    <a:pt x="1621" y="34601"/>
                  </a:cubicBezTo>
                  <a:cubicBezTo>
                    <a:pt x="1674" y="34601"/>
                    <a:pt x="1642" y="34878"/>
                    <a:pt x="1693" y="34980"/>
                  </a:cubicBezTo>
                  <a:cubicBezTo>
                    <a:pt x="1693" y="35005"/>
                    <a:pt x="1704" y="35015"/>
                    <a:pt x="1722" y="35015"/>
                  </a:cubicBezTo>
                  <a:cubicBezTo>
                    <a:pt x="1794" y="35015"/>
                    <a:pt x="1985" y="34855"/>
                    <a:pt x="2085" y="34855"/>
                  </a:cubicBezTo>
                  <a:cubicBezTo>
                    <a:pt x="2226" y="34917"/>
                    <a:pt x="1834" y="35247"/>
                    <a:pt x="1693" y="35372"/>
                  </a:cubicBezTo>
                  <a:cubicBezTo>
                    <a:pt x="1568" y="35497"/>
                    <a:pt x="1693" y="35638"/>
                    <a:pt x="1897" y="35764"/>
                  </a:cubicBezTo>
                  <a:cubicBezTo>
                    <a:pt x="2085" y="35889"/>
                    <a:pt x="2164" y="35827"/>
                    <a:pt x="2352" y="36281"/>
                  </a:cubicBezTo>
                  <a:cubicBezTo>
                    <a:pt x="2555" y="36751"/>
                    <a:pt x="2947" y="37143"/>
                    <a:pt x="3010" y="37394"/>
                  </a:cubicBezTo>
                  <a:cubicBezTo>
                    <a:pt x="3010" y="37723"/>
                    <a:pt x="3073" y="37786"/>
                    <a:pt x="3135" y="37927"/>
                  </a:cubicBezTo>
                  <a:cubicBezTo>
                    <a:pt x="3261" y="38052"/>
                    <a:pt x="3073" y="38178"/>
                    <a:pt x="2947" y="38319"/>
                  </a:cubicBezTo>
                  <a:cubicBezTo>
                    <a:pt x="2869" y="38381"/>
                    <a:pt x="2744" y="38570"/>
                    <a:pt x="2806" y="38836"/>
                  </a:cubicBezTo>
                  <a:cubicBezTo>
                    <a:pt x="2825" y="38892"/>
                    <a:pt x="2850" y="38909"/>
                    <a:pt x="2880" y="38909"/>
                  </a:cubicBezTo>
                  <a:cubicBezTo>
                    <a:pt x="2929" y="38909"/>
                    <a:pt x="2990" y="38862"/>
                    <a:pt x="3052" y="38862"/>
                  </a:cubicBezTo>
                  <a:cubicBezTo>
                    <a:pt x="3080" y="38862"/>
                    <a:pt x="3108" y="38871"/>
                    <a:pt x="3135" y="38899"/>
                  </a:cubicBezTo>
                  <a:lnTo>
                    <a:pt x="3527" y="39291"/>
                  </a:lnTo>
                  <a:cubicBezTo>
                    <a:pt x="3653" y="39494"/>
                    <a:pt x="3465" y="39494"/>
                    <a:pt x="3590" y="39682"/>
                  </a:cubicBezTo>
                  <a:cubicBezTo>
                    <a:pt x="3706" y="39850"/>
                    <a:pt x="3588" y="39965"/>
                    <a:pt x="3473" y="39965"/>
                  </a:cubicBezTo>
                  <a:cubicBezTo>
                    <a:pt x="3448" y="39965"/>
                    <a:pt x="3424" y="39960"/>
                    <a:pt x="3402" y="39949"/>
                  </a:cubicBezTo>
                  <a:cubicBezTo>
                    <a:pt x="3261" y="39808"/>
                    <a:pt x="3198" y="39494"/>
                    <a:pt x="3135" y="39494"/>
                  </a:cubicBezTo>
                  <a:cubicBezTo>
                    <a:pt x="3135" y="39494"/>
                    <a:pt x="3073" y="39808"/>
                    <a:pt x="3135" y="40012"/>
                  </a:cubicBezTo>
                  <a:cubicBezTo>
                    <a:pt x="3198" y="40278"/>
                    <a:pt x="3465" y="41375"/>
                    <a:pt x="3465" y="41375"/>
                  </a:cubicBezTo>
                  <a:cubicBezTo>
                    <a:pt x="3590" y="41845"/>
                    <a:pt x="3731" y="42034"/>
                    <a:pt x="3919" y="42159"/>
                  </a:cubicBezTo>
                  <a:cubicBezTo>
                    <a:pt x="3976" y="42181"/>
                    <a:pt x="4026" y="42186"/>
                    <a:pt x="4071" y="42186"/>
                  </a:cubicBezTo>
                  <a:cubicBezTo>
                    <a:pt x="4107" y="42186"/>
                    <a:pt x="4139" y="42182"/>
                    <a:pt x="4168" y="42182"/>
                  </a:cubicBezTo>
                  <a:cubicBezTo>
                    <a:pt x="4233" y="42182"/>
                    <a:pt x="4280" y="42198"/>
                    <a:pt x="4311" y="42300"/>
                  </a:cubicBezTo>
                  <a:cubicBezTo>
                    <a:pt x="4374" y="42488"/>
                    <a:pt x="4577" y="43021"/>
                    <a:pt x="4766" y="43084"/>
                  </a:cubicBezTo>
                  <a:cubicBezTo>
                    <a:pt x="4969" y="43146"/>
                    <a:pt x="4969" y="43146"/>
                    <a:pt x="5032" y="43272"/>
                  </a:cubicBezTo>
                  <a:cubicBezTo>
                    <a:pt x="5095" y="43413"/>
                    <a:pt x="4969" y="43476"/>
                    <a:pt x="5157" y="43538"/>
                  </a:cubicBezTo>
                  <a:cubicBezTo>
                    <a:pt x="5259" y="43538"/>
                    <a:pt x="5424" y="43554"/>
                    <a:pt x="5571" y="43554"/>
                  </a:cubicBezTo>
                  <a:cubicBezTo>
                    <a:pt x="5718" y="43554"/>
                    <a:pt x="5847" y="43538"/>
                    <a:pt x="5878" y="43476"/>
                  </a:cubicBezTo>
                  <a:cubicBezTo>
                    <a:pt x="5941" y="43335"/>
                    <a:pt x="5878" y="43146"/>
                    <a:pt x="6082" y="43146"/>
                  </a:cubicBezTo>
                  <a:lnTo>
                    <a:pt x="6599" y="43146"/>
                  </a:lnTo>
                  <a:cubicBezTo>
                    <a:pt x="6725" y="43084"/>
                    <a:pt x="6662" y="42943"/>
                    <a:pt x="6866" y="42817"/>
                  </a:cubicBezTo>
                  <a:cubicBezTo>
                    <a:pt x="6991" y="42692"/>
                    <a:pt x="7179" y="42629"/>
                    <a:pt x="7258" y="42488"/>
                  </a:cubicBezTo>
                  <a:cubicBezTo>
                    <a:pt x="7320" y="42363"/>
                    <a:pt x="7383" y="42300"/>
                    <a:pt x="7446" y="42237"/>
                  </a:cubicBezTo>
                  <a:cubicBezTo>
                    <a:pt x="7554" y="42115"/>
                    <a:pt x="7627" y="41958"/>
                    <a:pt x="7898" y="41958"/>
                  </a:cubicBezTo>
                  <a:cubicBezTo>
                    <a:pt x="7941" y="41958"/>
                    <a:pt x="7988" y="41962"/>
                    <a:pt x="8041" y="41971"/>
                  </a:cubicBezTo>
                  <a:cubicBezTo>
                    <a:pt x="8433" y="42034"/>
                    <a:pt x="9013" y="42096"/>
                    <a:pt x="9139" y="42237"/>
                  </a:cubicBezTo>
                  <a:cubicBezTo>
                    <a:pt x="9186" y="42258"/>
                    <a:pt x="9238" y="42265"/>
                    <a:pt x="9287" y="42265"/>
                  </a:cubicBezTo>
                  <a:cubicBezTo>
                    <a:pt x="9384" y="42265"/>
                    <a:pt x="9468" y="42237"/>
                    <a:pt x="9468" y="42237"/>
                  </a:cubicBezTo>
                  <a:cubicBezTo>
                    <a:pt x="9515" y="42237"/>
                    <a:pt x="9491" y="42343"/>
                    <a:pt x="9563" y="42343"/>
                  </a:cubicBezTo>
                  <a:cubicBezTo>
                    <a:pt x="9586" y="42343"/>
                    <a:pt x="9621" y="42331"/>
                    <a:pt x="9672" y="42300"/>
                  </a:cubicBezTo>
                  <a:cubicBezTo>
                    <a:pt x="9860" y="42159"/>
                    <a:pt x="9860" y="41971"/>
                    <a:pt x="10189" y="41845"/>
                  </a:cubicBezTo>
                  <a:cubicBezTo>
                    <a:pt x="10518" y="41767"/>
                    <a:pt x="10581" y="41579"/>
                    <a:pt x="10706" y="41579"/>
                  </a:cubicBezTo>
                  <a:cubicBezTo>
                    <a:pt x="10837" y="41579"/>
                    <a:pt x="11344" y="41915"/>
                    <a:pt x="11580" y="41915"/>
                  </a:cubicBezTo>
                  <a:cubicBezTo>
                    <a:pt x="11599" y="41915"/>
                    <a:pt x="11616" y="41913"/>
                    <a:pt x="11631" y="41908"/>
                  </a:cubicBezTo>
                  <a:cubicBezTo>
                    <a:pt x="11802" y="41865"/>
                    <a:pt x="11922" y="41757"/>
                    <a:pt x="12021" y="41757"/>
                  </a:cubicBezTo>
                  <a:cubicBezTo>
                    <a:pt x="12067" y="41757"/>
                    <a:pt x="12108" y="41781"/>
                    <a:pt x="12148" y="41845"/>
                  </a:cubicBezTo>
                  <a:cubicBezTo>
                    <a:pt x="12352" y="41971"/>
                    <a:pt x="12477" y="42096"/>
                    <a:pt x="12744" y="42159"/>
                  </a:cubicBezTo>
                  <a:cubicBezTo>
                    <a:pt x="12932" y="42159"/>
                    <a:pt x="13198" y="42159"/>
                    <a:pt x="13261" y="42237"/>
                  </a:cubicBezTo>
                  <a:cubicBezTo>
                    <a:pt x="13261" y="42300"/>
                    <a:pt x="13324" y="42425"/>
                    <a:pt x="13449" y="42425"/>
                  </a:cubicBezTo>
                  <a:cubicBezTo>
                    <a:pt x="13527" y="42488"/>
                    <a:pt x="14311" y="42817"/>
                    <a:pt x="14437" y="42943"/>
                  </a:cubicBezTo>
                  <a:cubicBezTo>
                    <a:pt x="14499" y="43084"/>
                    <a:pt x="14766" y="43146"/>
                    <a:pt x="15095" y="43146"/>
                  </a:cubicBezTo>
                  <a:cubicBezTo>
                    <a:pt x="15350" y="43095"/>
                    <a:pt x="15356" y="42910"/>
                    <a:pt x="15560" y="42910"/>
                  </a:cubicBezTo>
                  <a:cubicBezTo>
                    <a:pt x="15607" y="42910"/>
                    <a:pt x="15665" y="42919"/>
                    <a:pt x="15738" y="42943"/>
                  </a:cubicBezTo>
                  <a:cubicBezTo>
                    <a:pt x="16192" y="43146"/>
                    <a:pt x="16913" y="43335"/>
                    <a:pt x="16976" y="43538"/>
                  </a:cubicBezTo>
                  <a:cubicBezTo>
                    <a:pt x="16976" y="43664"/>
                    <a:pt x="17054" y="43805"/>
                    <a:pt x="17117" y="43805"/>
                  </a:cubicBezTo>
                  <a:cubicBezTo>
                    <a:pt x="17217" y="43805"/>
                    <a:pt x="17237" y="43885"/>
                    <a:pt x="17378" y="43885"/>
                  </a:cubicBezTo>
                  <a:cubicBezTo>
                    <a:pt x="17413" y="43885"/>
                    <a:pt x="17455" y="43880"/>
                    <a:pt x="17509" y="43867"/>
                  </a:cubicBezTo>
                  <a:cubicBezTo>
                    <a:pt x="17697" y="43867"/>
                    <a:pt x="17634" y="43538"/>
                    <a:pt x="17963" y="43538"/>
                  </a:cubicBezTo>
                  <a:cubicBezTo>
                    <a:pt x="18074" y="43512"/>
                    <a:pt x="18259" y="43497"/>
                    <a:pt x="18445" y="43497"/>
                  </a:cubicBezTo>
                  <a:cubicBezTo>
                    <a:pt x="18707" y="43497"/>
                    <a:pt x="18968" y="43528"/>
                    <a:pt x="19013" y="43601"/>
                  </a:cubicBezTo>
                  <a:cubicBezTo>
                    <a:pt x="19076" y="43805"/>
                    <a:pt x="19327" y="44259"/>
                    <a:pt x="19531" y="44322"/>
                  </a:cubicBezTo>
                  <a:cubicBezTo>
                    <a:pt x="19719" y="44322"/>
                    <a:pt x="20111" y="44259"/>
                    <a:pt x="20252" y="44118"/>
                  </a:cubicBezTo>
                  <a:cubicBezTo>
                    <a:pt x="20377" y="44056"/>
                    <a:pt x="20440" y="43930"/>
                    <a:pt x="20503" y="43867"/>
                  </a:cubicBezTo>
                  <a:cubicBezTo>
                    <a:pt x="20581" y="43726"/>
                    <a:pt x="20644" y="43726"/>
                    <a:pt x="20832" y="43664"/>
                  </a:cubicBezTo>
                  <a:cubicBezTo>
                    <a:pt x="21035" y="43538"/>
                    <a:pt x="21161" y="43209"/>
                    <a:pt x="21224" y="43084"/>
                  </a:cubicBezTo>
                  <a:cubicBezTo>
                    <a:pt x="21224" y="42943"/>
                    <a:pt x="21161" y="42755"/>
                    <a:pt x="21224" y="42692"/>
                  </a:cubicBezTo>
                  <a:cubicBezTo>
                    <a:pt x="21286" y="42551"/>
                    <a:pt x="21553" y="42237"/>
                    <a:pt x="21678" y="42159"/>
                  </a:cubicBezTo>
                  <a:cubicBezTo>
                    <a:pt x="21756" y="42159"/>
                    <a:pt x="22007" y="42159"/>
                    <a:pt x="22211" y="41971"/>
                  </a:cubicBezTo>
                  <a:cubicBezTo>
                    <a:pt x="22399" y="41845"/>
                    <a:pt x="22791" y="41454"/>
                    <a:pt x="23120" y="41454"/>
                  </a:cubicBezTo>
                  <a:cubicBezTo>
                    <a:pt x="23449" y="41454"/>
                    <a:pt x="23575" y="41454"/>
                    <a:pt x="23637" y="41313"/>
                  </a:cubicBezTo>
                  <a:cubicBezTo>
                    <a:pt x="23716" y="41250"/>
                    <a:pt x="23841" y="41124"/>
                    <a:pt x="23967" y="41124"/>
                  </a:cubicBezTo>
                  <a:cubicBezTo>
                    <a:pt x="24170" y="41124"/>
                    <a:pt x="24813" y="41124"/>
                    <a:pt x="24891" y="41187"/>
                  </a:cubicBezTo>
                  <a:cubicBezTo>
                    <a:pt x="24954" y="41250"/>
                    <a:pt x="24813" y="41454"/>
                    <a:pt x="25079" y="41454"/>
                  </a:cubicBezTo>
                  <a:cubicBezTo>
                    <a:pt x="25346" y="41454"/>
                    <a:pt x="25409" y="41250"/>
                    <a:pt x="25471" y="41250"/>
                  </a:cubicBezTo>
                  <a:cubicBezTo>
                    <a:pt x="25534" y="41250"/>
                    <a:pt x="25597" y="41313"/>
                    <a:pt x="25738" y="41454"/>
                  </a:cubicBezTo>
                  <a:cubicBezTo>
                    <a:pt x="25774" y="41466"/>
                    <a:pt x="25808" y="41470"/>
                    <a:pt x="25841" y="41470"/>
                  </a:cubicBezTo>
                  <a:cubicBezTo>
                    <a:pt x="25938" y="41470"/>
                    <a:pt x="26018" y="41429"/>
                    <a:pt x="26075" y="41429"/>
                  </a:cubicBezTo>
                  <a:cubicBezTo>
                    <a:pt x="26097" y="41429"/>
                    <a:pt x="26115" y="41436"/>
                    <a:pt x="26130" y="41454"/>
                  </a:cubicBezTo>
                  <a:cubicBezTo>
                    <a:pt x="26192" y="41454"/>
                    <a:pt x="26192" y="41579"/>
                    <a:pt x="26459" y="41579"/>
                  </a:cubicBezTo>
                  <a:cubicBezTo>
                    <a:pt x="26584" y="41579"/>
                    <a:pt x="26745" y="41595"/>
                    <a:pt x="26874" y="41595"/>
                  </a:cubicBezTo>
                  <a:cubicBezTo>
                    <a:pt x="27003" y="41595"/>
                    <a:pt x="27101" y="41579"/>
                    <a:pt x="27101" y="41516"/>
                  </a:cubicBezTo>
                  <a:cubicBezTo>
                    <a:pt x="27039" y="41375"/>
                    <a:pt x="27101" y="41187"/>
                    <a:pt x="27039" y="40983"/>
                  </a:cubicBezTo>
                  <a:cubicBezTo>
                    <a:pt x="27039" y="40814"/>
                    <a:pt x="27039" y="40582"/>
                    <a:pt x="26993" y="40582"/>
                  </a:cubicBezTo>
                  <a:cubicBezTo>
                    <a:pt x="26988" y="40582"/>
                    <a:pt x="26982" y="40585"/>
                    <a:pt x="26976" y="40592"/>
                  </a:cubicBezTo>
                  <a:cubicBezTo>
                    <a:pt x="26913" y="40592"/>
                    <a:pt x="26851" y="40795"/>
                    <a:pt x="26772" y="40983"/>
                  </a:cubicBezTo>
                  <a:cubicBezTo>
                    <a:pt x="26772" y="41204"/>
                    <a:pt x="26772" y="41328"/>
                    <a:pt x="26736" y="41328"/>
                  </a:cubicBezTo>
                  <a:cubicBezTo>
                    <a:pt x="26729" y="41328"/>
                    <a:pt x="26720" y="41323"/>
                    <a:pt x="26710" y="41313"/>
                  </a:cubicBezTo>
                  <a:cubicBezTo>
                    <a:pt x="26584" y="41250"/>
                    <a:pt x="26584" y="41062"/>
                    <a:pt x="26521" y="40983"/>
                  </a:cubicBezTo>
                  <a:cubicBezTo>
                    <a:pt x="26459" y="40983"/>
                    <a:pt x="26318" y="40921"/>
                    <a:pt x="26380" y="40858"/>
                  </a:cubicBezTo>
                  <a:cubicBezTo>
                    <a:pt x="26380" y="40733"/>
                    <a:pt x="26459" y="40733"/>
                    <a:pt x="26521" y="40529"/>
                  </a:cubicBezTo>
                  <a:cubicBezTo>
                    <a:pt x="26647" y="40341"/>
                    <a:pt x="26647" y="40278"/>
                    <a:pt x="26710" y="40278"/>
                  </a:cubicBezTo>
                  <a:cubicBezTo>
                    <a:pt x="26760" y="40278"/>
                    <a:pt x="26770" y="40358"/>
                    <a:pt x="26812" y="40358"/>
                  </a:cubicBezTo>
                  <a:cubicBezTo>
                    <a:pt x="26822" y="40358"/>
                    <a:pt x="26835" y="40353"/>
                    <a:pt x="26851" y="40341"/>
                  </a:cubicBezTo>
                  <a:cubicBezTo>
                    <a:pt x="26913" y="40341"/>
                    <a:pt x="26976" y="40200"/>
                    <a:pt x="27101" y="40074"/>
                  </a:cubicBezTo>
                  <a:cubicBezTo>
                    <a:pt x="27164" y="39949"/>
                    <a:pt x="27556" y="39808"/>
                    <a:pt x="27556" y="39682"/>
                  </a:cubicBezTo>
                  <a:cubicBezTo>
                    <a:pt x="27634" y="39620"/>
                    <a:pt x="27697" y="39165"/>
                    <a:pt x="27760" y="38961"/>
                  </a:cubicBezTo>
                  <a:cubicBezTo>
                    <a:pt x="27822" y="38836"/>
                    <a:pt x="28277" y="38836"/>
                    <a:pt x="28340" y="38773"/>
                  </a:cubicBezTo>
                  <a:cubicBezTo>
                    <a:pt x="28340" y="38632"/>
                    <a:pt x="28418" y="38178"/>
                    <a:pt x="28543" y="38178"/>
                  </a:cubicBezTo>
                  <a:lnTo>
                    <a:pt x="28935" y="38178"/>
                  </a:lnTo>
                  <a:cubicBezTo>
                    <a:pt x="29061" y="38178"/>
                    <a:pt x="29061" y="38115"/>
                    <a:pt x="29123" y="37990"/>
                  </a:cubicBezTo>
                  <a:cubicBezTo>
                    <a:pt x="29264" y="37849"/>
                    <a:pt x="29327" y="37660"/>
                    <a:pt x="29782" y="37660"/>
                  </a:cubicBezTo>
                  <a:cubicBezTo>
                    <a:pt x="29895" y="37645"/>
                    <a:pt x="29993" y="37641"/>
                    <a:pt x="30078" y="37641"/>
                  </a:cubicBezTo>
                  <a:cubicBezTo>
                    <a:pt x="30163" y="37641"/>
                    <a:pt x="30235" y="37645"/>
                    <a:pt x="30297" y="37645"/>
                  </a:cubicBezTo>
                  <a:cubicBezTo>
                    <a:pt x="30420" y="37645"/>
                    <a:pt x="30503" y="37629"/>
                    <a:pt x="30565" y="37535"/>
                  </a:cubicBezTo>
                  <a:cubicBezTo>
                    <a:pt x="30628" y="37331"/>
                    <a:pt x="30628" y="37269"/>
                    <a:pt x="30832" y="37269"/>
                  </a:cubicBezTo>
                  <a:cubicBezTo>
                    <a:pt x="30895" y="37237"/>
                    <a:pt x="30942" y="37222"/>
                    <a:pt x="30991" y="37222"/>
                  </a:cubicBezTo>
                  <a:cubicBezTo>
                    <a:pt x="31040" y="37222"/>
                    <a:pt x="31091" y="37237"/>
                    <a:pt x="31161" y="37269"/>
                  </a:cubicBezTo>
                  <a:cubicBezTo>
                    <a:pt x="31195" y="37285"/>
                    <a:pt x="31219" y="37293"/>
                    <a:pt x="31240" y="37293"/>
                  </a:cubicBezTo>
                  <a:cubicBezTo>
                    <a:pt x="31295" y="37293"/>
                    <a:pt x="31320" y="37235"/>
                    <a:pt x="31412" y="37143"/>
                  </a:cubicBezTo>
                  <a:cubicBezTo>
                    <a:pt x="31433" y="37117"/>
                    <a:pt x="31447" y="37108"/>
                    <a:pt x="31464" y="37108"/>
                  </a:cubicBezTo>
                  <a:cubicBezTo>
                    <a:pt x="31497" y="37108"/>
                    <a:pt x="31542" y="37143"/>
                    <a:pt x="31678" y="37143"/>
                  </a:cubicBezTo>
                  <a:cubicBezTo>
                    <a:pt x="31945" y="37065"/>
                    <a:pt x="32007" y="37002"/>
                    <a:pt x="32007" y="36877"/>
                  </a:cubicBezTo>
                  <a:cubicBezTo>
                    <a:pt x="32007" y="36814"/>
                    <a:pt x="31804" y="36751"/>
                    <a:pt x="31804" y="36673"/>
                  </a:cubicBezTo>
                  <a:cubicBezTo>
                    <a:pt x="31804" y="36673"/>
                    <a:pt x="31866" y="36610"/>
                    <a:pt x="31866" y="36548"/>
                  </a:cubicBezTo>
                  <a:cubicBezTo>
                    <a:pt x="31866" y="36422"/>
                    <a:pt x="31412" y="36156"/>
                    <a:pt x="31224" y="35576"/>
                  </a:cubicBezTo>
                  <a:cubicBezTo>
                    <a:pt x="30957" y="35043"/>
                    <a:pt x="30769" y="34714"/>
                    <a:pt x="30769" y="34322"/>
                  </a:cubicBezTo>
                  <a:cubicBezTo>
                    <a:pt x="30769" y="34008"/>
                    <a:pt x="30832" y="33805"/>
                    <a:pt x="30769" y="33679"/>
                  </a:cubicBezTo>
                  <a:cubicBezTo>
                    <a:pt x="30691" y="33475"/>
                    <a:pt x="30628" y="32754"/>
                    <a:pt x="30691" y="32441"/>
                  </a:cubicBezTo>
                  <a:cubicBezTo>
                    <a:pt x="30769" y="32112"/>
                    <a:pt x="30895" y="32112"/>
                    <a:pt x="31161" y="31783"/>
                  </a:cubicBezTo>
                  <a:cubicBezTo>
                    <a:pt x="31412" y="31516"/>
                    <a:pt x="31553" y="31657"/>
                    <a:pt x="31741" y="31187"/>
                  </a:cubicBezTo>
                  <a:cubicBezTo>
                    <a:pt x="31945" y="30732"/>
                    <a:pt x="32007" y="30732"/>
                    <a:pt x="32070" y="30670"/>
                  </a:cubicBezTo>
                  <a:cubicBezTo>
                    <a:pt x="32196" y="30544"/>
                    <a:pt x="32196" y="30278"/>
                    <a:pt x="32525" y="30090"/>
                  </a:cubicBezTo>
                  <a:cubicBezTo>
                    <a:pt x="32791" y="29886"/>
                    <a:pt x="33042" y="29886"/>
                    <a:pt x="33246" y="29620"/>
                  </a:cubicBezTo>
                  <a:cubicBezTo>
                    <a:pt x="33434" y="29306"/>
                    <a:pt x="33434" y="29165"/>
                    <a:pt x="33575" y="28977"/>
                  </a:cubicBezTo>
                  <a:cubicBezTo>
                    <a:pt x="33763" y="28836"/>
                    <a:pt x="34484" y="28319"/>
                    <a:pt x="34688" y="28130"/>
                  </a:cubicBezTo>
                  <a:cubicBezTo>
                    <a:pt x="34876" y="27927"/>
                    <a:pt x="35205" y="27598"/>
                    <a:pt x="35330" y="27535"/>
                  </a:cubicBezTo>
                  <a:cubicBezTo>
                    <a:pt x="35534" y="27535"/>
                    <a:pt x="35863" y="27660"/>
                    <a:pt x="35722" y="27739"/>
                  </a:cubicBezTo>
                  <a:cubicBezTo>
                    <a:pt x="35680" y="27739"/>
                    <a:pt x="35583" y="27704"/>
                    <a:pt x="35499" y="27704"/>
                  </a:cubicBezTo>
                  <a:cubicBezTo>
                    <a:pt x="35458" y="27704"/>
                    <a:pt x="35419" y="27712"/>
                    <a:pt x="35393" y="27739"/>
                  </a:cubicBezTo>
                  <a:cubicBezTo>
                    <a:pt x="35393" y="27801"/>
                    <a:pt x="35268" y="27864"/>
                    <a:pt x="35393" y="27864"/>
                  </a:cubicBezTo>
                  <a:cubicBezTo>
                    <a:pt x="35474" y="27864"/>
                    <a:pt x="35590" y="27905"/>
                    <a:pt x="35713" y="27905"/>
                  </a:cubicBezTo>
                  <a:cubicBezTo>
                    <a:pt x="35805" y="27905"/>
                    <a:pt x="35901" y="27882"/>
                    <a:pt x="35989" y="27801"/>
                  </a:cubicBezTo>
                  <a:lnTo>
                    <a:pt x="36443" y="27347"/>
                  </a:lnTo>
                  <a:cubicBezTo>
                    <a:pt x="36569" y="27268"/>
                    <a:pt x="36569" y="26955"/>
                    <a:pt x="36569" y="26876"/>
                  </a:cubicBezTo>
                  <a:cubicBezTo>
                    <a:pt x="36569" y="26826"/>
                    <a:pt x="36569" y="26654"/>
                    <a:pt x="36503" y="26654"/>
                  </a:cubicBezTo>
                  <a:cubicBezTo>
                    <a:pt x="36487" y="26654"/>
                    <a:pt x="36468" y="26664"/>
                    <a:pt x="36443" y="26688"/>
                  </a:cubicBezTo>
                  <a:cubicBezTo>
                    <a:pt x="36366" y="26766"/>
                    <a:pt x="36282" y="26819"/>
                    <a:pt x="36215" y="26819"/>
                  </a:cubicBezTo>
                  <a:cubicBezTo>
                    <a:pt x="36173" y="26819"/>
                    <a:pt x="36138" y="26799"/>
                    <a:pt x="36114" y="26751"/>
                  </a:cubicBezTo>
                  <a:cubicBezTo>
                    <a:pt x="36114" y="26563"/>
                    <a:pt x="35989" y="26422"/>
                    <a:pt x="36255" y="26359"/>
                  </a:cubicBezTo>
                  <a:cubicBezTo>
                    <a:pt x="36443" y="26297"/>
                    <a:pt x="37102" y="26030"/>
                    <a:pt x="37164" y="25905"/>
                  </a:cubicBezTo>
                  <a:cubicBezTo>
                    <a:pt x="37290" y="25842"/>
                    <a:pt x="37290" y="25701"/>
                    <a:pt x="37556" y="25701"/>
                  </a:cubicBezTo>
                  <a:cubicBezTo>
                    <a:pt x="37744" y="25701"/>
                    <a:pt x="37948" y="25842"/>
                    <a:pt x="38073" y="25905"/>
                  </a:cubicBezTo>
                  <a:cubicBezTo>
                    <a:pt x="38094" y="25914"/>
                    <a:pt x="38112" y="25917"/>
                    <a:pt x="38129" y="25917"/>
                  </a:cubicBezTo>
                  <a:cubicBezTo>
                    <a:pt x="38234" y="25917"/>
                    <a:pt x="38295" y="25779"/>
                    <a:pt x="38403" y="25779"/>
                  </a:cubicBezTo>
                  <a:cubicBezTo>
                    <a:pt x="38465" y="25701"/>
                    <a:pt x="39453" y="25779"/>
                    <a:pt x="39704" y="25638"/>
                  </a:cubicBezTo>
                  <a:cubicBezTo>
                    <a:pt x="39848" y="25594"/>
                    <a:pt x="40148" y="25550"/>
                    <a:pt x="40429" y="25550"/>
                  </a:cubicBezTo>
                  <a:cubicBezTo>
                    <a:pt x="40545" y="25550"/>
                    <a:pt x="40657" y="25557"/>
                    <a:pt x="40754" y="25576"/>
                  </a:cubicBezTo>
                  <a:lnTo>
                    <a:pt x="41741" y="25576"/>
                  </a:lnTo>
                  <a:cubicBezTo>
                    <a:pt x="41992" y="25513"/>
                    <a:pt x="42384" y="25309"/>
                    <a:pt x="42447" y="25058"/>
                  </a:cubicBezTo>
                  <a:cubicBezTo>
                    <a:pt x="42588" y="24792"/>
                    <a:pt x="42650" y="24604"/>
                    <a:pt x="43497" y="24525"/>
                  </a:cubicBezTo>
                  <a:cubicBezTo>
                    <a:pt x="44280" y="24400"/>
                    <a:pt x="44876" y="24337"/>
                    <a:pt x="45001" y="24275"/>
                  </a:cubicBezTo>
                  <a:cubicBezTo>
                    <a:pt x="45127" y="24133"/>
                    <a:pt x="45190" y="23945"/>
                    <a:pt x="45456" y="23945"/>
                  </a:cubicBezTo>
                  <a:cubicBezTo>
                    <a:pt x="45477" y="23952"/>
                    <a:pt x="45500" y="23955"/>
                    <a:pt x="45525" y="23955"/>
                  </a:cubicBezTo>
                  <a:cubicBezTo>
                    <a:pt x="45738" y="23955"/>
                    <a:pt x="46058" y="23735"/>
                    <a:pt x="46114" y="23679"/>
                  </a:cubicBezTo>
                  <a:cubicBezTo>
                    <a:pt x="46129" y="23665"/>
                    <a:pt x="46143" y="23660"/>
                    <a:pt x="46158" y="23660"/>
                  </a:cubicBezTo>
                  <a:cubicBezTo>
                    <a:pt x="46184" y="23660"/>
                    <a:pt x="46213" y="23675"/>
                    <a:pt x="46249" y="23675"/>
                  </a:cubicBezTo>
                  <a:cubicBezTo>
                    <a:pt x="46281" y="23675"/>
                    <a:pt x="46319" y="23663"/>
                    <a:pt x="46365" y="23616"/>
                  </a:cubicBezTo>
                  <a:cubicBezTo>
                    <a:pt x="46443" y="23428"/>
                    <a:pt x="46302" y="23350"/>
                    <a:pt x="46569" y="23350"/>
                  </a:cubicBezTo>
                  <a:cubicBezTo>
                    <a:pt x="46835" y="23350"/>
                    <a:pt x="46898" y="23224"/>
                    <a:pt x="46898" y="23162"/>
                  </a:cubicBezTo>
                  <a:cubicBezTo>
                    <a:pt x="46961" y="23036"/>
                    <a:pt x="46961" y="22770"/>
                    <a:pt x="46898" y="22566"/>
                  </a:cubicBezTo>
                  <a:cubicBezTo>
                    <a:pt x="46835" y="22441"/>
                    <a:pt x="46898" y="22253"/>
                    <a:pt x="46898" y="22174"/>
                  </a:cubicBezTo>
                  <a:cubicBezTo>
                    <a:pt x="46835" y="22112"/>
                    <a:pt x="46632" y="22049"/>
                    <a:pt x="46632" y="21782"/>
                  </a:cubicBezTo>
                  <a:cubicBezTo>
                    <a:pt x="46632" y="21594"/>
                    <a:pt x="46694" y="21265"/>
                    <a:pt x="46898" y="21265"/>
                  </a:cubicBezTo>
                  <a:cubicBezTo>
                    <a:pt x="47004" y="21318"/>
                    <a:pt x="47165" y="21560"/>
                    <a:pt x="47288" y="21560"/>
                  </a:cubicBezTo>
                  <a:cubicBezTo>
                    <a:pt x="47311" y="21560"/>
                    <a:pt x="47333" y="21551"/>
                    <a:pt x="47353" y="21532"/>
                  </a:cubicBezTo>
                  <a:cubicBezTo>
                    <a:pt x="47478" y="21390"/>
                    <a:pt x="47478" y="21265"/>
                    <a:pt x="47541" y="21202"/>
                  </a:cubicBezTo>
                  <a:cubicBezTo>
                    <a:pt x="47619" y="21140"/>
                    <a:pt x="47744" y="21140"/>
                    <a:pt x="47541" y="20999"/>
                  </a:cubicBezTo>
                  <a:cubicBezTo>
                    <a:pt x="47415" y="20936"/>
                    <a:pt x="47149" y="20873"/>
                    <a:pt x="47149" y="20748"/>
                  </a:cubicBezTo>
                  <a:cubicBezTo>
                    <a:pt x="47149" y="20607"/>
                    <a:pt x="47353" y="20293"/>
                    <a:pt x="47353" y="20152"/>
                  </a:cubicBezTo>
                  <a:cubicBezTo>
                    <a:pt x="47072" y="20017"/>
                    <a:pt x="46686" y="19907"/>
                    <a:pt x="46398" y="19907"/>
                  </a:cubicBezTo>
                  <a:cubicBezTo>
                    <a:pt x="46284" y="19907"/>
                    <a:pt x="46185" y="19924"/>
                    <a:pt x="46114" y="19964"/>
                  </a:cubicBezTo>
                  <a:cubicBezTo>
                    <a:pt x="45783" y="20070"/>
                    <a:pt x="45586" y="20232"/>
                    <a:pt x="45381" y="20232"/>
                  </a:cubicBezTo>
                  <a:cubicBezTo>
                    <a:pt x="45344" y="20232"/>
                    <a:pt x="45307" y="20227"/>
                    <a:pt x="45268" y="20215"/>
                  </a:cubicBezTo>
                  <a:cubicBezTo>
                    <a:pt x="44939" y="20215"/>
                    <a:pt x="44735" y="20152"/>
                    <a:pt x="44484" y="19964"/>
                  </a:cubicBezTo>
                  <a:cubicBezTo>
                    <a:pt x="44331" y="19811"/>
                    <a:pt x="44070" y="19737"/>
                    <a:pt x="43837" y="19737"/>
                  </a:cubicBezTo>
                  <a:cubicBezTo>
                    <a:pt x="43761" y="19737"/>
                    <a:pt x="43688" y="19745"/>
                    <a:pt x="43622" y="19760"/>
                  </a:cubicBezTo>
                  <a:cubicBezTo>
                    <a:pt x="43475" y="19797"/>
                    <a:pt x="43344" y="19839"/>
                    <a:pt x="43223" y="19839"/>
                  </a:cubicBezTo>
                  <a:cubicBezTo>
                    <a:pt x="43137" y="19839"/>
                    <a:pt x="43057" y="19819"/>
                    <a:pt x="42979" y="19760"/>
                  </a:cubicBezTo>
                  <a:cubicBezTo>
                    <a:pt x="42838" y="19572"/>
                    <a:pt x="42588" y="19118"/>
                    <a:pt x="42384" y="18977"/>
                  </a:cubicBezTo>
                  <a:cubicBezTo>
                    <a:pt x="42258" y="18851"/>
                    <a:pt x="42133" y="18789"/>
                    <a:pt x="41929" y="18726"/>
                  </a:cubicBezTo>
                  <a:cubicBezTo>
                    <a:pt x="41898" y="18687"/>
                    <a:pt x="41851" y="18667"/>
                    <a:pt x="41794" y="18667"/>
                  </a:cubicBezTo>
                  <a:cubicBezTo>
                    <a:pt x="41737" y="18667"/>
                    <a:pt x="41671" y="18687"/>
                    <a:pt x="41600" y="18726"/>
                  </a:cubicBezTo>
                  <a:cubicBezTo>
                    <a:pt x="41392" y="18765"/>
                    <a:pt x="41190" y="18880"/>
                    <a:pt x="41034" y="18880"/>
                  </a:cubicBezTo>
                  <a:cubicBezTo>
                    <a:pt x="40944" y="18880"/>
                    <a:pt x="40868" y="18841"/>
                    <a:pt x="40816" y="18726"/>
                  </a:cubicBezTo>
                  <a:cubicBezTo>
                    <a:pt x="40691" y="18459"/>
                    <a:pt x="40487" y="18193"/>
                    <a:pt x="40566" y="17864"/>
                  </a:cubicBezTo>
                  <a:cubicBezTo>
                    <a:pt x="40628" y="17738"/>
                    <a:pt x="40628" y="17613"/>
                    <a:pt x="40691" y="17550"/>
                  </a:cubicBezTo>
                  <a:cubicBezTo>
                    <a:pt x="40754" y="17284"/>
                    <a:pt x="40754" y="17080"/>
                    <a:pt x="40566" y="17017"/>
                  </a:cubicBezTo>
                  <a:cubicBezTo>
                    <a:pt x="40299" y="16829"/>
                    <a:pt x="39641" y="16625"/>
                    <a:pt x="38920" y="16296"/>
                  </a:cubicBezTo>
                  <a:cubicBezTo>
                    <a:pt x="38372" y="16053"/>
                    <a:pt x="38013" y="15762"/>
                    <a:pt x="37814" y="15762"/>
                  </a:cubicBezTo>
                  <a:cubicBezTo>
                    <a:pt x="37757" y="15762"/>
                    <a:pt x="37713" y="15786"/>
                    <a:pt x="37682" y="15842"/>
                  </a:cubicBezTo>
                  <a:cubicBezTo>
                    <a:pt x="37556" y="16108"/>
                    <a:pt x="37619" y="16688"/>
                    <a:pt x="37431" y="16688"/>
                  </a:cubicBezTo>
                  <a:cubicBezTo>
                    <a:pt x="37256" y="16688"/>
                    <a:pt x="37139" y="16550"/>
                    <a:pt x="36981" y="16550"/>
                  </a:cubicBezTo>
                  <a:cubicBezTo>
                    <a:pt x="36954" y="16550"/>
                    <a:pt x="36927" y="16554"/>
                    <a:pt x="36898" y="16563"/>
                  </a:cubicBezTo>
                  <a:cubicBezTo>
                    <a:pt x="36812" y="16606"/>
                    <a:pt x="36727" y="16714"/>
                    <a:pt x="36597" y="16714"/>
                  </a:cubicBezTo>
                  <a:cubicBezTo>
                    <a:pt x="36536" y="16714"/>
                    <a:pt x="36465" y="16690"/>
                    <a:pt x="36381" y="16625"/>
                  </a:cubicBezTo>
                  <a:cubicBezTo>
                    <a:pt x="36177" y="16375"/>
                    <a:pt x="36318" y="16171"/>
                    <a:pt x="35989" y="16171"/>
                  </a:cubicBezTo>
                  <a:cubicBezTo>
                    <a:pt x="35660" y="16108"/>
                    <a:pt x="35393" y="16171"/>
                    <a:pt x="35268" y="15983"/>
                  </a:cubicBezTo>
                  <a:cubicBezTo>
                    <a:pt x="35205" y="15842"/>
                    <a:pt x="35080" y="15387"/>
                    <a:pt x="34750" y="15262"/>
                  </a:cubicBezTo>
                  <a:cubicBezTo>
                    <a:pt x="34359" y="15121"/>
                    <a:pt x="34155" y="15121"/>
                    <a:pt x="34029" y="14933"/>
                  </a:cubicBezTo>
                  <a:cubicBezTo>
                    <a:pt x="33967" y="14729"/>
                    <a:pt x="34092" y="14666"/>
                    <a:pt x="33826" y="14604"/>
                  </a:cubicBezTo>
                  <a:cubicBezTo>
                    <a:pt x="33575" y="14478"/>
                    <a:pt x="33512" y="14478"/>
                    <a:pt x="33434" y="14274"/>
                  </a:cubicBezTo>
                  <a:cubicBezTo>
                    <a:pt x="33371" y="14024"/>
                    <a:pt x="32196" y="13491"/>
                    <a:pt x="32007" y="13240"/>
                  </a:cubicBezTo>
                  <a:cubicBezTo>
                    <a:pt x="31741" y="12911"/>
                    <a:pt x="31804" y="12644"/>
                    <a:pt x="31553" y="12456"/>
                  </a:cubicBezTo>
                  <a:cubicBezTo>
                    <a:pt x="31349" y="12190"/>
                    <a:pt x="31083" y="12252"/>
                    <a:pt x="30895" y="12190"/>
                  </a:cubicBezTo>
                  <a:cubicBezTo>
                    <a:pt x="30769" y="12127"/>
                    <a:pt x="30503" y="12064"/>
                    <a:pt x="30691" y="11923"/>
                  </a:cubicBezTo>
                  <a:cubicBezTo>
                    <a:pt x="30832" y="11735"/>
                    <a:pt x="31161" y="11469"/>
                    <a:pt x="31161" y="11343"/>
                  </a:cubicBezTo>
                  <a:cubicBezTo>
                    <a:pt x="31161" y="11139"/>
                    <a:pt x="31161" y="10951"/>
                    <a:pt x="30895" y="10889"/>
                  </a:cubicBezTo>
                  <a:cubicBezTo>
                    <a:pt x="30860" y="10875"/>
                    <a:pt x="30826" y="10870"/>
                    <a:pt x="30792" y="10870"/>
                  </a:cubicBezTo>
                  <a:cubicBezTo>
                    <a:pt x="30677" y="10870"/>
                    <a:pt x="30571" y="10931"/>
                    <a:pt x="30481" y="10931"/>
                  </a:cubicBezTo>
                  <a:cubicBezTo>
                    <a:pt x="30443" y="10931"/>
                    <a:pt x="30408" y="10920"/>
                    <a:pt x="30377" y="10889"/>
                  </a:cubicBezTo>
                  <a:cubicBezTo>
                    <a:pt x="30236" y="10810"/>
                    <a:pt x="30174" y="10622"/>
                    <a:pt x="30174" y="10418"/>
                  </a:cubicBezTo>
                  <a:cubicBezTo>
                    <a:pt x="30048" y="10356"/>
                    <a:pt x="29907" y="10356"/>
                    <a:pt x="29844" y="10230"/>
                  </a:cubicBezTo>
                  <a:cubicBezTo>
                    <a:pt x="29786" y="10183"/>
                    <a:pt x="29734" y="10165"/>
                    <a:pt x="29688" y="10165"/>
                  </a:cubicBezTo>
                  <a:cubicBezTo>
                    <a:pt x="29533" y="10165"/>
                    <a:pt x="29438" y="10370"/>
                    <a:pt x="29390" y="10418"/>
                  </a:cubicBezTo>
                  <a:cubicBezTo>
                    <a:pt x="29264" y="10497"/>
                    <a:pt x="28810" y="10560"/>
                    <a:pt x="28606" y="10622"/>
                  </a:cubicBezTo>
                  <a:cubicBezTo>
                    <a:pt x="28481" y="10622"/>
                    <a:pt x="28340" y="10622"/>
                    <a:pt x="28340" y="10418"/>
                  </a:cubicBezTo>
                  <a:cubicBezTo>
                    <a:pt x="28313" y="10365"/>
                    <a:pt x="28275" y="10346"/>
                    <a:pt x="28221" y="10346"/>
                  </a:cubicBezTo>
                  <a:cubicBezTo>
                    <a:pt x="28146" y="10346"/>
                    <a:pt x="28039" y="10382"/>
                    <a:pt x="27885" y="10418"/>
                  </a:cubicBezTo>
                  <a:cubicBezTo>
                    <a:pt x="27697" y="10418"/>
                    <a:pt x="27493" y="10230"/>
                    <a:pt x="27368" y="9964"/>
                  </a:cubicBezTo>
                  <a:cubicBezTo>
                    <a:pt x="27164" y="9776"/>
                    <a:pt x="26976" y="9572"/>
                    <a:pt x="26710" y="9447"/>
                  </a:cubicBezTo>
                  <a:cubicBezTo>
                    <a:pt x="26459" y="9384"/>
                    <a:pt x="26521" y="9243"/>
                    <a:pt x="26459" y="9117"/>
                  </a:cubicBezTo>
                  <a:cubicBezTo>
                    <a:pt x="26459" y="8992"/>
                    <a:pt x="26130" y="8992"/>
                    <a:pt x="25738" y="8929"/>
                  </a:cubicBezTo>
                  <a:cubicBezTo>
                    <a:pt x="25283" y="8929"/>
                    <a:pt x="25534" y="9055"/>
                    <a:pt x="25534" y="9117"/>
                  </a:cubicBezTo>
                  <a:cubicBezTo>
                    <a:pt x="25534" y="9130"/>
                    <a:pt x="25529" y="9135"/>
                    <a:pt x="25520" y="9135"/>
                  </a:cubicBezTo>
                  <a:cubicBezTo>
                    <a:pt x="25484" y="9135"/>
                    <a:pt x="25384" y="9055"/>
                    <a:pt x="25283" y="9055"/>
                  </a:cubicBezTo>
                  <a:cubicBezTo>
                    <a:pt x="25142" y="9055"/>
                    <a:pt x="25079" y="9117"/>
                    <a:pt x="25079" y="9321"/>
                  </a:cubicBezTo>
                  <a:cubicBezTo>
                    <a:pt x="25079" y="9435"/>
                    <a:pt x="25067" y="9471"/>
                    <a:pt x="25041" y="9471"/>
                  </a:cubicBezTo>
                  <a:cubicBezTo>
                    <a:pt x="25010" y="9471"/>
                    <a:pt x="24960" y="9418"/>
                    <a:pt x="24891" y="9384"/>
                  </a:cubicBezTo>
                  <a:cubicBezTo>
                    <a:pt x="24750" y="9384"/>
                    <a:pt x="24750" y="9180"/>
                    <a:pt x="24625" y="9055"/>
                  </a:cubicBezTo>
                  <a:cubicBezTo>
                    <a:pt x="24562" y="8992"/>
                    <a:pt x="24421" y="8929"/>
                    <a:pt x="24358" y="8788"/>
                  </a:cubicBezTo>
                  <a:cubicBezTo>
                    <a:pt x="24296" y="8663"/>
                    <a:pt x="24233" y="8538"/>
                    <a:pt x="24108" y="8396"/>
                  </a:cubicBezTo>
                  <a:cubicBezTo>
                    <a:pt x="23904" y="8334"/>
                    <a:pt x="23512" y="8208"/>
                    <a:pt x="23449" y="8067"/>
                  </a:cubicBezTo>
                  <a:cubicBezTo>
                    <a:pt x="23324" y="7942"/>
                    <a:pt x="23512" y="8005"/>
                    <a:pt x="23716" y="7942"/>
                  </a:cubicBezTo>
                  <a:cubicBezTo>
                    <a:pt x="23841" y="7879"/>
                    <a:pt x="23512" y="7754"/>
                    <a:pt x="23324" y="7550"/>
                  </a:cubicBezTo>
                  <a:cubicBezTo>
                    <a:pt x="23270" y="7500"/>
                    <a:pt x="23208" y="7481"/>
                    <a:pt x="23140" y="7481"/>
                  </a:cubicBezTo>
                  <a:cubicBezTo>
                    <a:pt x="22952" y="7481"/>
                    <a:pt x="22725" y="7629"/>
                    <a:pt x="22540" y="7675"/>
                  </a:cubicBezTo>
                  <a:cubicBezTo>
                    <a:pt x="22512" y="7684"/>
                    <a:pt x="22488" y="7687"/>
                    <a:pt x="22467" y="7687"/>
                  </a:cubicBezTo>
                  <a:cubicBezTo>
                    <a:pt x="22285" y="7687"/>
                    <a:pt x="22330" y="7410"/>
                    <a:pt x="22274" y="7284"/>
                  </a:cubicBezTo>
                  <a:cubicBezTo>
                    <a:pt x="22274" y="7203"/>
                    <a:pt x="22164" y="7180"/>
                    <a:pt x="22015" y="7180"/>
                  </a:cubicBezTo>
                  <a:cubicBezTo>
                    <a:pt x="21815" y="7180"/>
                    <a:pt x="21544" y="7221"/>
                    <a:pt x="21365" y="7221"/>
                  </a:cubicBezTo>
                  <a:cubicBezTo>
                    <a:pt x="21145" y="7221"/>
                    <a:pt x="21072" y="7249"/>
                    <a:pt x="21006" y="7249"/>
                  </a:cubicBezTo>
                  <a:cubicBezTo>
                    <a:pt x="20973" y="7249"/>
                    <a:pt x="20941" y="7242"/>
                    <a:pt x="20894" y="7221"/>
                  </a:cubicBezTo>
                  <a:cubicBezTo>
                    <a:pt x="20832" y="7158"/>
                    <a:pt x="19076" y="6374"/>
                    <a:pt x="18810" y="6312"/>
                  </a:cubicBezTo>
                  <a:cubicBezTo>
                    <a:pt x="18543" y="6312"/>
                    <a:pt x="18481" y="6186"/>
                    <a:pt x="18418" y="6045"/>
                  </a:cubicBezTo>
                  <a:cubicBezTo>
                    <a:pt x="18355" y="5920"/>
                    <a:pt x="18151" y="5857"/>
                    <a:pt x="17697" y="5591"/>
                  </a:cubicBezTo>
                  <a:cubicBezTo>
                    <a:pt x="17180" y="5403"/>
                    <a:pt x="17446" y="5465"/>
                    <a:pt x="17368" y="5199"/>
                  </a:cubicBezTo>
                  <a:cubicBezTo>
                    <a:pt x="17337" y="5069"/>
                    <a:pt x="17292" y="5036"/>
                    <a:pt x="17230" y="5036"/>
                  </a:cubicBezTo>
                  <a:cubicBezTo>
                    <a:pt x="17165" y="5036"/>
                    <a:pt x="17081" y="5074"/>
                    <a:pt x="16976" y="5074"/>
                  </a:cubicBezTo>
                  <a:cubicBezTo>
                    <a:pt x="16788" y="5074"/>
                    <a:pt x="16913" y="4932"/>
                    <a:pt x="16913" y="4807"/>
                  </a:cubicBezTo>
                  <a:cubicBezTo>
                    <a:pt x="16913" y="4682"/>
                    <a:pt x="15675" y="4227"/>
                    <a:pt x="15549" y="4086"/>
                  </a:cubicBezTo>
                  <a:cubicBezTo>
                    <a:pt x="15408" y="3961"/>
                    <a:pt x="15487" y="3898"/>
                    <a:pt x="15408" y="3694"/>
                  </a:cubicBezTo>
                  <a:cubicBezTo>
                    <a:pt x="15389" y="3617"/>
                    <a:pt x="15352" y="3587"/>
                    <a:pt x="15308" y="3587"/>
                  </a:cubicBezTo>
                  <a:cubicBezTo>
                    <a:pt x="15208" y="3587"/>
                    <a:pt x="15071" y="3738"/>
                    <a:pt x="15017" y="3835"/>
                  </a:cubicBezTo>
                  <a:cubicBezTo>
                    <a:pt x="15017" y="3859"/>
                    <a:pt x="15001" y="3868"/>
                    <a:pt x="14973" y="3868"/>
                  </a:cubicBezTo>
                  <a:cubicBezTo>
                    <a:pt x="14851" y="3868"/>
                    <a:pt x="14501" y="3682"/>
                    <a:pt x="14233" y="3631"/>
                  </a:cubicBezTo>
                  <a:cubicBezTo>
                    <a:pt x="13982" y="3569"/>
                    <a:pt x="14233" y="3443"/>
                    <a:pt x="14233" y="3365"/>
                  </a:cubicBezTo>
                  <a:cubicBezTo>
                    <a:pt x="14201" y="3334"/>
                    <a:pt x="14139" y="3334"/>
                    <a:pt x="14051" y="3334"/>
                  </a:cubicBezTo>
                  <a:cubicBezTo>
                    <a:pt x="13962" y="3334"/>
                    <a:pt x="13849" y="3334"/>
                    <a:pt x="13716" y="3302"/>
                  </a:cubicBezTo>
                  <a:cubicBezTo>
                    <a:pt x="13653" y="3261"/>
                    <a:pt x="13602" y="3247"/>
                    <a:pt x="13554" y="3247"/>
                  </a:cubicBezTo>
                  <a:cubicBezTo>
                    <a:pt x="13456" y="3247"/>
                    <a:pt x="13366" y="3302"/>
                    <a:pt x="13198" y="3302"/>
                  </a:cubicBezTo>
                  <a:cubicBezTo>
                    <a:pt x="13179" y="3307"/>
                    <a:pt x="13158" y="3309"/>
                    <a:pt x="13136" y="3309"/>
                  </a:cubicBezTo>
                  <a:cubicBezTo>
                    <a:pt x="12866" y="3309"/>
                    <a:pt x="12468" y="2973"/>
                    <a:pt x="12352" y="2973"/>
                  </a:cubicBezTo>
                  <a:cubicBezTo>
                    <a:pt x="12245" y="2973"/>
                    <a:pt x="12176" y="2995"/>
                    <a:pt x="12136" y="2995"/>
                  </a:cubicBezTo>
                  <a:cubicBezTo>
                    <a:pt x="12100" y="2995"/>
                    <a:pt x="12085" y="2977"/>
                    <a:pt x="12085" y="2910"/>
                  </a:cubicBezTo>
                  <a:cubicBezTo>
                    <a:pt x="12148" y="2722"/>
                    <a:pt x="11364" y="2519"/>
                    <a:pt x="11302" y="2519"/>
                  </a:cubicBezTo>
                  <a:cubicBezTo>
                    <a:pt x="11239" y="2581"/>
                    <a:pt x="11035" y="2722"/>
                    <a:pt x="10910" y="2722"/>
                  </a:cubicBezTo>
                  <a:cubicBezTo>
                    <a:pt x="10706" y="2660"/>
                    <a:pt x="10910" y="2456"/>
                    <a:pt x="10910" y="2331"/>
                  </a:cubicBezTo>
                  <a:cubicBezTo>
                    <a:pt x="10910" y="2189"/>
                    <a:pt x="10189" y="1939"/>
                    <a:pt x="10126" y="1547"/>
                  </a:cubicBezTo>
                  <a:cubicBezTo>
                    <a:pt x="10126" y="1155"/>
                    <a:pt x="10126" y="1280"/>
                    <a:pt x="10001" y="1218"/>
                  </a:cubicBezTo>
                  <a:cubicBezTo>
                    <a:pt x="9860" y="1155"/>
                    <a:pt x="9860" y="1014"/>
                    <a:pt x="9797" y="888"/>
                  </a:cubicBezTo>
                  <a:cubicBezTo>
                    <a:pt x="9787" y="868"/>
                    <a:pt x="9772" y="860"/>
                    <a:pt x="9752" y="860"/>
                  </a:cubicBezTo>
                  <a:cubicBezTo>
                    <a:pt x="9651" y="860"/>
                    <a:pt x="9438" y="1092"/>
                    <a:pt x="9280" y="1092"/>
                  </a:cubicBezTo>
                  <a:cubicBezTo>
                    <a:pt x="9262" y="1098"/>
                    <a:pt x="9249" y="1100"/>
                    <a:pt x="9238" y="1100"/>
                  </a:cubicBezTo>
                  <a:cubicBezTo>
                    <a:pt x="9131" y="1100"/>
                    <a:pt x="9411" y="820"/>
                    <a:pt x="9468" y="763"/>
                  </a:cubicBezTo>
                  <a:cubicBezTo>
                    <a:pt x="9531" y="622"/>
                    <a:pt x="9217" y="700"/>
                    <a:pt x="9139" y="559"/>
                  </a:cubicBezTo>
                  <a:cubicBezTo>
                    <a:pt x="9102" y="486"/>
                    <a:pt x="9044" y="455"/>
                    <a:pt x="8961" y="455"/>
                  </a:cubicBezTo>
                  <a:cubicBezTo>
                    <a:pt x="8902" y="455"/>
                    <a:pt x="8831" y="471"/>
                    <a:pt x="8747" y="497"/>
                  </a:cubicBezTo>
                  <a:cubicBezTo>
                    <a:pt x="8496" y="559"/>
                    <a:pt x="8496" y="700"/>
                    <a:pt x="8292" y="700"/>
                  </a:cubicBezTo>
                  <a:cubicBezTo>
                    <a:pt x="8268" y="709"/>
                    <a:pt x="8247" y="712"/>
                    <a:pt x="8231" y="712"/>
                  </a:cubicBezTo>
                  <a:cubicBezTo>
                    <a:pt x="8121" y="712"/>
                    <a:pt x="8175" y="551"/>
                    <a:pt x="8230" y="497"/>
                  </a:cubicBezTo>
                  <a:cubicBezTo>
                    <a:pt x="8355" y="371"/>
                    <a:pt x="8496" y="371"/>
                    <a:pt x="8496" y="105"/>
                  </a:cubicBezTo>
                  <a:cubicBezTo>
                    <a:pt x="8514" y="28"/>
                    <a:pt x="8489" y="1"/>
                    <a:pt x="8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387;p93">
              <a:extLst>
                <a:ext uri="{FF2B5EF4-FFF2-40B4-BE49-F238E27FC236}">
                  <a16:creationId xmlns:a16="http://schemas.microsoft.com/office/drawing/2014/main" id="{8E575E75-BCF0-1AA0-EEA3-4CA927BE68A5}"/>
                </a:ext>
              </a:extLst>
            </p:cNvPr>
            <p:cNvSpPr/>
            <p:nvPr/>
          </p:nvSpPr>
          <p:spPr>
            <a:xfrm>
              <a:off x="1869500" y="4674325"/>
              <a:ext cx="50575" cy="41025"/>
            </a:xfrm>
            <a:custGeom>
              <a:avLst/>
              <a:gdLst/>
              <a:ahLst/>
              <a:cxnLst/>
              <a:rect l="l" t="t" r="r" b="b"/>
              <a:pathLst>
                <a:path w="2023" h="1641" extrusionOk="0">
                  <a:moveTo>
                    <a:pt x="1380" y="1"/>
                  </a:moveTo>
                  <a:cubicBezTo>
                    <a:pt x="1239" y="64"/>
                    <a:pt x="1113" y="267"/>
                    <a:pt x="1051" y="267"/>
                  </a:cubicBezTo>
                  <a:cubicBezTo>
                    <a:pt x="957" y="267"/>
                    <a:pt x="842" y="177"/>
                    <a:pt x="757" y="177"/>
                  </a:cubicBezTo>
                  <a:cubicBezTo>
                    <a:pt x="714" y="177"/>
                    <a:pt x="680" y="200"/>
                    <a:pt x="659" y="267"/>
                  </a:cubicBezTo>
                  <a:cubicBezTo>
                    <a:pt x="659" y="518"/>
                    <a:pt x="659" y="659"/>
                    <a:pt x="518" y="659"/>
                  </a:cubicBezTo>
                  <a:cubicBezTo>
                    <a:pt x="470" y="659"/>
                    <a:pt x="348" y="540"/>
                    <a:pt x="294" y="540"/>
                  </a:cubicBezTo>
                  <a:cubicBezTo>
                    <a:pt x="277" y="540"/>
                    <a:pt x="267" y="551"/>
                    <a:pt x="267" y="581"/>
                  </a:cubicBezTo>
                  <a:cubicBezTo>
                    <a:pt x="204" y="722"/>
                    <a:pt x="267" y="847"/>
                    <a:pt x="204" y="973"/>
                  </a:cubicBezTo>
                  <a:cubicBezTo>
                    <a:pt x="126" y="1051"/>
                    <a:pt x="0" y="1177"/>
                    <a:pt x="63" y="1302"/>
                  </a:cubicBezTo>
                  <a:cubicBezTo>
                    <a:pt x="126" y="1365"/>
                    <a:pt x="126" y="1365"/>
                    <a:pt x="204" y="1365"/>
                  </a:cubicBezTo>
                  <a:cubicBezTo>
                    <a:pt x="267" y="1443"/>
                    <a:pt x="518" y="1443"/>
                    <a:pt x="659" y="1568"/>
                  </a:cubicBezTo>
                  <a:cubicBezTo>
                    <a:pt x="712" y="1621"/>
                    <a:pt x="790" y="1641"/>
                    <a:pt x="863" y="1641"/>
                  </a:cubicBezTo>
                  <a:cubicBezTo>
                    <a:pt x="962" y="1641"/>
                    <a:pt x="1051" y="1605"/>
                    <a:pt x="1051" y="1568"/>
                  </a:cubicBezTo>
                  <a:cubicBezTo>
                    <a:pt x="1051" y="1506"/>
                    <a:pt x="1051" y="1365"/>
                    <a:pt x="1301" y="1239"/>
                  </a:cubicBezTo>
                  <a:cubicBezTo>
                    <a:pt x="1568" y="1114"/>
                    <a:pt x="1834" y="910"/>
                    <a:pt x="1834" y="847"/>
                  </a:cubicBezTo>
                  <a:cubicBezTo>
                    <a:pt x="1897" y="722"/>
                    <a:pt x="1834" y="581"/>
                    <a:pt x="1834" y="518"/>
                  </a:cubicBezTo>
                  <a:cubicBezTo>
                    <a:pt x="1897" y="456"/>
                    <a:pt x="2022" y="330"/>
                    <a:pt x="1960" y="267"/>
                  </a:cubicBezTo>
                  <a:cubicBezTo>
                    <a:pt x="1897" y="267"/>
                    <a:pt x="1631" y="189"/>
                    <a:pt x="1631" y="189"/>
                  </a:cubicBezTo>
                  <a:cubicBezTo>
                    <a:pt x="1568" y="126"/>
                    <a:pt x="1505" y="1"/>
                    <a:pt x="1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388;p93">
              <a:extLst>
                <a:ext uri="{FF2B5EF4-FFF2-40B4-BE49-F238E27FC236}">
                  <a16:creationId xmlns:a16="http://schemas.microsoft.com/office/drawing/2014/main" id="{1BEF4F21-CDE7-C780-3027-0F93D1192C6E}"/>
                </a:ext>
              </a:extLst>
            </p:cNvPr>
            <p:cNvSpPr/>
            <p:nvPr/>
          </p:nvSpPr>
          <p:spPr>
            <a:xfrm>
              <a:off x="1879300" y="4722475"/>
              <a:ext cx="30500" cy="23375"/>
            </a:xfrm>
            <a:custGeom>
              <a:avLst/>
              <a:gdLst/>
              <a:ahLst/>
              <a:cxnLst/>
              <a:rect l="l" t="t" r="r" b="b"/>
              <a:pathLst>
                <a:path w="1220" h="935" extrusionOk="0">
                  <a:moveTo>
                    <a:pt x="345" y="0"/>
                  </a:moveTo>
                  <a:cubicBezTo>
                    <a:pt x="317" y="0"/>
                    <a:pt x="291" y="10"/>
                    <a:pt x="267" y="34"/>
                  </a:cubicBezTo>
                  <a:cubicBezTo>
                    <a:pt x="126" y="160"/>
                    <a:pt x="204" y="301"/>
                    <a:pt x="63" y="363"/>
                  </a:cubicBezTo>
                  <a:cubicBezTo>
                    <a:pt x="0" y="426"/>
                    <a:pt x="0" y="552"/>
                    <a:pt x="0" y="614"/>
                  </a:cubicBezTo>
                  <a:cubicBezTo>
                    <a:pt x="14" y="631"/>
                    <a:pt x="31" y="638"/>
                    <a:pt x="51" y="638"/>
                  </a:cubicBezTo>
                  <a:cubicBezTo>
                    <a:pt x="124" y="638"/>
                    <a:pt x="231" y="552"/>
                    <a:pt x="329" y="552"/>
                  </a:cubicBezTo>
                  <a:cubicBezTo>
                    <a:pt x="455" y="552"/>
                    <a:pt x="721" y="693"/>
                    <a:pt x="909" y="881"/>
                  </a:cubicBezTo>
                  <a:cubicBezTo>
                    <a:pt x="953" y="920"/>
                    <a:pt x="1001" y="934"/>
                    <a:pt x="1045" y="934"/>
                  </a:cubicBezTo>
                  <a:cubicBezTo>
                    <a:pt x="1143" y="934"/>
                    <a:pt x="1219" y="861"/>
                    <a:pt x="1176" y="818"/>
                  </a:cubicBezTo>
                  <a:cubicBezTo>
                    <a:pt x="1176" y="693"/>
                    <a:pt x="1050" y="552"/>
                    <a:pt x="909" y="489"/>
                  </a:cubicBezTo>
                  <a:cubicBezTo>
                    <a:pt x="721" y="426"/>
                    <a:pt x="659" y="363"/>
                    <a:pt x="659" y="301"/>
                  </a:cubicBezTo>
                  <a:cubicBezTo>
                    <a:pt x="608" y="186"/>
                    <a:pt x="464" y="0"/>
                    <a:pt x="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389;p93">
              <a:extLst>
                <a:ext uri="{FF2B5EF4-FFF2-40B4-BE49-F238E27FC236}">
                  <a16:creationId xmlns:a16="http://schemas.microsoft.com/office/drawing/2014/main" id="{360D0AF0-9B02-156D-5F06-7C3F9920914A}"/>
                </a:ext>
              </a:extLst>
            </p:cNvPr>
            <p:cNvSpPr/>
            <p:nvPr/>
          </p:nvSpPr>
          <p:spPr>
            <a:xfrm>
              <a:off x="2001950" y="4605750"/>
              <a:ext cx="114050" cy="89500"/>
            </a:xfrm>
            <a:custGeom>
              <a:avLst/>
              <a:gdLst/>
              <a:ahLst/>
              <a:cxnLst/>
              <a:rect l="l" t="t" r="r" b="b"/>
              <a:pathLst>
                <a:path w="4562" h="3580" extrusionOk="0">
                  <a:moveTo>
                    <a:pt x="2994" y="1"/>
                  </a:moveTo>
                  <a:cubicBezTo>
                    <a:pt x="2665" y="1"/>
                    <a:pt x="2148" y="64"/>
                    <a:pt x="1881" y="267"/>
                  </a:cubicBezTo>
                  <a:cubicBezTo>
                    <a:pt x="1693" y="456"/>
                    <a:pt x="784" y="973"/>
                    <a:pt x="643" y="1051"/>
                  </a:cubicBezTo>
                  <a:cubicBezTo>
                    <a:pt x="518" y="1114"/>
                    <a:pt x="188" y="1177"/>
                    <a:pt x="63" y="1365"/>
                  </a:cubicBezTo>
                  <a:cubicBezTo>
                    <a:pt x="0" y="1568"/>
                    <a:pt x="0" y="1757"/>
                    <a:pt x="63" y="1757"/>
                  </a:cubicBezTo>
                  <a:cubicBezTo>
                    <a:pt x="105" y="1757"/>
                    <a:pt x="175" y="1729"/>
                    <a:pt x="235" y="1729"/>
                  </a:cubicBezTo>
                  <a:cubicBezTo>
                    <a:pt x="265" y="1729"/>
                    <a:pt x="293" y="1736"/>
                    <a:pt x="314" y="1757"/>
                  </a:cubicBezTo>
                  <a:cubicBezTo>
                    <a:pt x="314" y="1933"/>
                    <a:pt x="373" y="2251"/>
                    <a:pt x="470" y="2251"/>
                  </a:cubicBezTo>
                  <a:cubicBezTo>
                    <a:pt x="485" y="2251"/>
                    <a:pt x="501" y="2243"/>
                    <a:pt x="518" y="2227"/>
                  </a:cubicBezTo>
                  <a:cubicBezTo>
                    <a:pt x="643" y="2086"/>
                    <a:pt x="518" y="1835"/>
                    <a:pt x="784" y="1757"/>
                  </a:cubicBezTo>
                  <a:cubicBezTo>
                    <a:pt x="985" y="1757"/>
                    <a:pt x="1065" y="1596"/>
                    <a:pt x="1193" y="1596"/>
                  </a:cubicBezTo>
                  <a:cubicBezTo>
                    <a:pt x="1225" y="1596"/>
                    <a:pt x="1261" y="1606"/>
                    <a:pt x="1301" y="1631"/>
                  </a:cubicBezTo>
                  <a:cubicBezTo>
                    <a:pt x="1489" y="1757"/>
                    <a:pt x="1756" y="2023"/>
                    <a:pt x="1630" y="2023"/>
                  </a:cubicBezTo>
                  <a:cubicBezTo>
                    <a:pt x="1599" y="2037"/>
                    <a:pt x="1564" y="2042"/>
                    <a:pt x="1530" y="2042"/>
                  </a:cubicBezTo>
                  <a:cubicBezTo>
                    <a:pt x="1469" y="2042"/>
                    <a:pt x="1410" y="2027"/>
                    <a:pt x="1366" y="2027"/>
                  </a:cubicBezTo>
                  <a:cubicBezTo>
                    <a:pt x="1327" y="2027"/>
                    <a:pt x="1301" y="2039"/>
                    <a:pt x="1301" y="2086"/>
                  </a:cubicBezTo>
                  <a:cubicBezTo>
                    <a:pt x="1364" y="2289"/>
                    <a:pt x="1364" y="2289"/>
                    <a:pt x="1301" y="2478"/>
                  </a:cubicBezTo>
                  <a:cubicBezTo>
                    <a:pt x="1176" y="2619"/>
                    <a:pt x="1176" y="2869"/>
                    <a:pt x="1427" y="2869"/>
                  </a:cubicBezTo>
                  <a:cubicBezTo>
                    <a:pt x="1483" y="2883"/>
                    <a:pt x="1533" y="2887"/>
                    <a:pt x="1578" y="2887"/>
                  </a:cubicBezTo>
                  <a:cubicBezTo>
                    <a:pt x="1702" y="2887"/>
                    <a:pt x="1789" y="2851"/>
                    <a:pt x="1871" y="2851"/>
                  </a:cubicBezTo>
                  <a:cubicBezTo>
                    <a:pt x="1901" y="2851"/>
                    <a:pt x="1930" y="2856"/>
                    <a:pt x="1960" y="2869"/>
                  </a:cubicBezTo>
                  <a:cubicBezTo>
                    <a:pt x="2148" y="2869"/>
                    <a:pt x="2273" y="2932"/>
                    <a:pt x="2210" y="3073"/>
                  </a:cubicBezTo>
                  <a:cubicBezTo>
                    <a:pt x="2148" y="3199"/>
                    <a:pt x="2273" y="3324"/>
                    <a:pt x="2414" y="3528"/>
                  </a:cubicBezTo>
                  <a:cubicBezTo>
                    <a:pt x="2451" y="3564"/>
                    <a:pt x="2482" y="3580"/>
                    <a:pt x="2512" y="3580"/>
                  </a:cubicBezTo>
                  <a:cubicBezTo>
                    <a:pt x="2583" y="3580"/>
                    <a:pt x="2644" y="3491"/>
                    <a:pt x="2743" y="3402"/>
                  </a:cubicBezTo>
                  <a:cubicBezTo>
                    <a:pt x="2775" y="3332"/>
                    <a:pt x="2790" y="3332"/>
                    <a:pt x="2830" y="3332"/>
                  </a:cubicBezTo>
                  <a:cubicBezTo>
                    <a:pt x="2869" y="3332"/>
                    <a:pt x="2931" y="3332"/>
                    <a:pt x="3057" y="3261"/>
                  </a:cubicBezTo>
                  <a:cubicBezTo>
                    <a:pt x="3261" y="3073"/>
                    <a:pt x="3323" y="3010"/>
                    <a:pt x="3386" y="2869"/>
                  </a:cubicBezTo>
                  <a:cubicBezTo>
                    <a:pt x="3386" y="2744"/>
                    <a:pt x="3919" y="2540"/>
                    <a:pt x="4044" y="2352"/>
                  </a:cubicBezTo>
                  <a:cubicBezTo>
                    <a:pt x="4170" y="2227"/>
                    <a:pt x="4232" y="2227"/>
                    <a:pt x="4311" y="1898"/>
                  </a:cubicBezTo>
                  <a:cubicBezTo>
                    <a:pt x="4436" y="1631"/>
                    <a:pt x="4562" y="1506"/>
                    <a:pt x="4436" y="1365"/>
                  </a:cubicBezTo>
                  <a:cubicBezTo>
                    <a:pt x="4311" y="1239"/>
                    <a:pt x="4044" y="1239"/>
                    <a:pt x="3919" y="1239"/>
                  </a:cubicBezTo>
                  <a:cubicBezTo>
                    <a:pt x="3778" y="1239"/>
                    <a:pt x="3323" y="973"/>
                    <a:pt x="3323" y="785"/>
                  </a:cubicBezTo>
                  <a:cubicBezTo>
                    <a:pt x="3261" y="659"/>
                    <a:pt x="3386" y="659"/>
                    <a:pt x="3527" y="581"/>
                  </a:cubicBezTo>
                  <a:cubicBezTo>
                    <a:pt x="3590" y="518"/>
                    <a:pt x="3715" y="393"/>
                    <a:pt x="3527" y="330"/>
                  </a:cubicBezTo>
                  <a:cubicBezTo>
                    <a:pt x="3323" y="330"/>
                    <a:pt x="3198" y="330"/>
                    <a:pt x="3198" y="267"/>
                  </a:cubicBezTo>
                  <a:cubicBezTo>
                    <a:pt x="3261" y="189"/>
                    <a:pt x="3386" y="267"/>
                    <a:pt x="3386" y="126"/>
                  </a:cubicBezTo>
                  <a:cubicBezTo>
                    <a:pt x="3449" y="64"/>
                    <a:pt x="3261" y="1"/>
                    <a:pt x="29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390;p93">
              <a:extLst>
                <a:ext uri="{FF2B5EF4-FFF2-40B4-BE49-F238E27FC236}">
                  <a16:creationId xmlns:a16="http://schemas.microsoft.com/office/drawing/2014/main" id="{10131154-7FE0-2CB5-8732-6D77317DF2FB}"/>
                </a:ext>
              </a:extLst>
            </p:cNvPr>
            <p:cNvSpPr/>
            <p:nvPr/>
          </p:nvSpPr>
          <p:spPr>
            <a:xfrm>
              <a:off x="2152025" y="4607825"/>
              <a:ext cx="53700" cy="42600"/>
            </a:xfrm>
            <a:custGeom>
              <a:avLst/>
              <a:gdLst/>
              <a:ahLst/>
              <a:cxnLst/>
              <a:rect l="l" t="t" r="r" b="b"/>
              <a:pathLst>
                <a:path w="2148" h="1704" extrusionOk="0">
                  <a:moveTo>
                    <a:pt x="807" y="0"/>
                  </a:moveTo>
                  <a:cubicBezTo>
                    <a:pt x="769" y="0"/>
                    <a:pt x="722" y="12"/>
                    <a:pt x="659" y="43"/>
                  </a:cubicBezTo>
                  <a:cubicBezTo>
                    <a:pt x="455" y="106"/>
                    <a:pt x="267" y="184"/>
                    <a:pt x="126" y="184"/>
                  </a:cubicBezTo>
                  <a:cubicBezTo>
                    <a:pt x="63" y="184"/>
                    <a:pt x="63" y="310"/>
                    <a:pt x="63" y="373"/>
                  </a:cubicBezTo>
                  <a:cubicBezTo>
                    <a:pt x="126" y="576"/>
                    <a:pt x="1" y="827"/>
                    <a:pt x="126" y="827"/>
                  </a:cubicBezTo>
                  <a:cubicBezTo>
                    <a:pt x="138" y="839"/>
                    <a:pt x="145" y="844"/>
                    <a:pt x="151" y="844"/>
                  </a:cubicBezTo>
                  <a:cubicBezTo>
                    <a:pt x="174" y="844"/>
                    <a:pt x="165" y="752"/>
                    <a:pt x="330" y="702"/>
                  </a:cubicBezTo>
                  <a:cubicBezTo>
                    <a:pt x="481" y="702"/>
                    <a:pt x="639" y="627"/>
                    <a:pt x="767" y="627"/>
                  </a:cubicBezTo>
                  <a:cubicBezTo>
                    <a:pt x="851" y="627"/>
                    <a:pt x="923" y="659"/>
                    <a:pt x="972" y="764"/>
                  </a:cubicBezTo>
                  <a:cubicBezTo>
                    <a:pt x="1113" y="968"/>
                    <a:pt x="1302" y="1156"/>
                    <a:pt x="1443" y="1282"/>
                  </a:cubicBezTo>
                  <a:cubicBezTo>
                    <a:pt x="1496" y="1402"/>
                    <a:pt x="1743" y="1704"/>
                    <a:pt x="1853" y="1704"/>
                  </a:cubicBezTo>
                  <a:cubicBezTo>
                    <a:pt x="1873" y="1704"/>
                    <a:pt x="1888" y="1694"/>
                    <a:pt x="1897" y="1674"/>
                  </a:cubicBezTo>
                  <a:cubicBezTo>
                    <a:pt x="1960" y="1485"/>
                    <a:pt x="1897" y="1156"/>
                    <a:pt x="1960" y="1094"/>
                  </a:cubicBezTo>
                  <a:cubicBezTo>
                    <a:pt x="2023" y="968"/>
                    <a:pt x="2148" y="890"/>
                    <a:pt x="2023" y="764"/>
                  </a:cubicBezTo>
                  <a:cubicBezTo>
                    <a:pt x="1897" y="639"/>
                    <a:pt x="1756" y="576"/>
                    <a:pt x="1756" y="435"/>
                  </a:cubicBezTo>
                  <a:cubicBezTo>
                    <a:pt x="1834" y="310"/>
                    <a:pt x="1834" y="106"/>
                    <a:pt x="1693" y="106"/>
                  </a:cubicBezTo>
                  <a:cubicBezTo>
                    <a:pt x="1568" y="106"/>
                    <a:pt x="1505" y="43"/>
                    <a:pt x="1443" y="43"/>
                  </a:cubicBezTo>
                  <a:cubicBezTo>
                    <a:pt x="1420" y="25"/>
                    <a:pt x="1393" y="17"/>
                    <a:pt x="1363" y="17"/>
                  </a:cubicBezTo>
                  <a:cubicBezTo>
                    <a:pt x="1291" y="17"/>
                    <a:pt x="1202" y="62"/>
                    <a:pt x="1113" y="106"/>
                  </a:cubicBezTo>
                  <a:cubicBezTo>
                    <a:pt x="961" y="106"/>
                    <a:pt x="922" y="0"/>
                    <a:pt x="8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391;p93">
              <a:extLst>
                <a:ext uri="{FF2B5EF4-FFF2-40B4-BE49-F238E27FC236}">
                  <a16:creationId xmlns:a16="http://schemas.microsoft.com/office/drawing/2014/main" id="{91646AFD-619C-D930-3A0A-078D3D0FCC27}"/>
                </a:ext>
              </a:extLst>
            </p:cNvPr>
            <p:cNvSpPr/>
            <p:nvPr/>
          </p:nvSpPr>
          <p:spPr>
            <a:xfrm>
              <a:off x="1632225" y="3137850"/>
              <a:ext cx="1118975" cy="1140000"/>
            </a:xfrm>
            <a:custGeom>
              <a:avLst/>
              <a:gdLst/>
              <a:ahLst/>
              <a:cxnLst/>
              <a:rect l="l" t="t" r="r" b="b"/>
              <a:pathLst>
                <a:path w="44759" h="45600" extrusionOk="0">
                  <a:moveTo>
                    <a:pt x="28426" y="1"/>
                  </a:moveTo>
                  <a:cubicBezTo>
                    <a:pt x="27188" y="205"/>
                    <a:pt x="25824" y="267"/>
                    <a:pt x="25620" y="267"/>
                  </a:cubicBezTo>
                  <a:cubicBezTo>
                    <a:pt x="25432" y="267"/>
                    <a:pt x="25495" y="393"/>
                    <a:pt x="25291" y="597"/>
                  </a:cubicBezTo>
                  <a:cubicBezTo>
                    <a:pt x="25040" y="722"/>
                    <a:pt x="24978" y="659"/>
                    <a:pt x="24978" y="785"/>
                  </a:cubicBezTo>
                  <a:cubicBezTo>
                    <a:pt x="24899" y="847"/>
                    <a:pt x="24899" y="1051"/>
                    <a:pt x="24837" y="1239"/>
                  </a:cubicBezTo>
                  <a:cubicBezTo>
                    <a:pt x="24837" y="1380"/>
                    <a:pt x="24837" y="1568"/>
                    <a:pt x="24711" y="1694"/>
                  </a:cubicBezTo>
                  <a:cubicBezTo>
                    <a:pt x="24507" y="1835"/>
                    <a:pt x="24507" y="2023"/>
                    <a:pt x="24507" y="2227"/>
                  </a:cubicBezTo>
                  <a:cubicBezTo>
                    <a:pt x="24507" y="2415"/>
                    <a:pt x="24382" y="2619"/>
                    <a:pt x="24319" y="2681"/>
                  </a:cubicBezTo>
                  <a:cubicBezTo>
                    <a:pt x="24257" y="2807"/>
                    <a:pt x="24319" y="3073"/>
                    <a:pt x="24257" y="3199"/>
                  </a:cubicBezTo>
                  <a:cubicBezTo>
                    <a:pt x="24257" y="3402"/>
                    <a:pt x="24116" y="3340"/>
                    <a:pt x="24116" y="3590"/>
                  </a:cubicBezTo>
                  <a:cubicBezTo>
                    <a:pt x="24053" y="3857"/>
                    <a:pt x="24382" y="3982"/>
                    <a:pt x="24445" y="4311"/>
                  </a:cubicBezTo>
                  <a:cubicBezTo>
                    <a:pt x="24459" y="4387"/>
                    <a:pt x="24454" y="4418"/>
                    <a:pt x="24432" y="4418"/>
                  </a:cubicBezTo>
                  <a:cubicBezTo>
                    <a:pt x="24360" y="4418"/>
                    <a:pt x="24104" y="4063"/>
                    <a:pt x="23802" y="3857"/>
                  </a:cubicBezTo>
                  <a:cubicBezTo>
                    <a:pt x="23764" y="3826"/>
                    <a:pt x="23720" y="3812"/>
                    <a:pt x="23674" y="3812"/>
                  </a:cubicBezTo>
                  <a:cubicBezTo>
                    <a:pt x="23323" y="3812"/>
                    <a:pt x="22776" y="4607"/>
                    <a:pt x="22485" y="4829"/>
                  </a:cubicBezTo>
                  <a:cubicBezTo>
                    <a:pt x="22094" y="5095"/>
                    <a:pt x="21905" y="5095"/>
                    <a:pt x="21310" y="5158"/>
                  </a:cubicBezTo>
                  <a:cubicBezTo>
                    <a:pt x="21257" y="5164"/>
                    <a:pt x="21207" y="5166"/>
                    <a:pt x="21159" y="5166"/>
                  </a:cubicBezTo>
                  <a:cubicBezTo>
                    <a:pt x="20740" y="5166"/>
                    <a:pt x="20549" y="4961"/>
                    <a:pt x="20390" y="4961"/>
                  </a:cubicBezTo>
                  <a:cubicBezTo>
                    <a:pt x="20373" y="4961"/>
                    <a:pt x="20355" y="4964"/>
                    <a:pt x="20338" y="4970"/>
                  </a:cubicBezTo>
                  <a:cubicBezTo>
                    <a:pt x="20072" y="5095"/>
                    <a:pt x="18896" y="5362"/>
                    <a:pt x="18630" y="5550"/>
                  </a:cubicBezTo>
                  <a:cubicBezTo>
                    <a:pt x="18441" y="5691"/>
                    <a:pt x="18504" y="5816"/>
                    <a:pt x="18238" y="5942"/>
                  </a:cubicBezTo>
                  <a:cubicBezTo>
                    <a:pt x="17987" y="6145"/>
                    <a:pt x="18112" y="6208"/>
                    <a:pt x="18316" y="6396"/>
                  </a:cubicBezTo>
                  <a:cubicBezTo>
                    <a:pt x="18416" y="6504"/>
                    <a:pt x="18520" y="6520"/>
                    <a:pt x="18634" y="6520"/>
                  </a:cubicBezTo>
                  <a:cubicBezTo>
                    <a:pt x="18679" y="6520"/>
                    <a:pt x="18725" y="6517"/>
                    <a:pt x="18773" y="6517"/>
                  </a:cubicBezTo>
                  <a:cubicBezTo>
                    <a:pt x="18832" y="6517"/>
                    <a:pt x="18894" y="6521"/>
                    <a:pt x="18959" y="6537"/>
                  </a:cubicBezTo>
                  <a:cubicBezTo>
                    <a:pt x="19225" y="6537"/>
                    <a:pt x="19225" y="6725"/>
                    <a:pt x="19680" y="6992"/>
                  </a:cubicBezTo>
                  <a:cubicBezTo>
                    <a:pt x="20134" y="7258"/>
                    <a:pt x="19883" y="7180"/>
                    <a:pt x="19680" y="7258"/>
                  </a:cubicBezTo>
                  <a:lnTo>
                    <a:pt x="19225" y="7258"/>
                  </a:lnTo>
                  <a:cubicBezTo>
                    <a:pt x="18959" y="7258"/>
                    <a:pt x="18630" y="7117"/>
                    <a:pt x="18050" y="6992"/>
                  </a:cubicBezTo>
                  <a:cubicBezTo>
                    <a:pt x="17949" y="6967"/>
                    <a:pt x="17872" y="6957"/>
                    <a:pt x="17811" y="6957"/>
                  </a:cubicBezTo>
                  <a:cubicBezTo>
                    <a:pt x="17562" y="6957"/>
                    <a:pt x="17581" y="7129"/>
                    <a:pt x="17266" y="7180"/>
                  </a:cubicBezTo>
                  <a:cubicBezTo>
                    <a:pt x="17197" y="7194"/>
                    <a:pt x="17134" y="7201"/>
                    <a:pt x="17075" y="7201"/>
                  </a:cubicBezTo>
                  <a:cubicBezTo>
                    <a:pt x="16803" y="7201"/>
                    <a:pt x="16637" y="7048"/>
                    <a:pt x="16482" y="6725"/>
                  </a:cubicBezTo>
                  <a:cubicBezTo>
                    <a:pt x="16278" y="6333"/>
                    <a:pt x="16028" y="6474"/>
                    <a:pt x="15698" y="6333"/>
                  </a:cubicBezTo>
                  <a:cubicBezTo>
                    <a:pt x="15369" y="6271"/>
                    <a:pt x="14648" y="5816"/>
                    <a:pt x="14397" y="5816"/>
                  </a:cubicBezTo>
                  <a:cubicBezTo>
                    <a:pt x="14194" y="5816"/>
                    <a:pt x="14194" y="6004"/>
                    <a:pt x="14131" y="6208"/>
                  </a:cubicBezTo>
                  <a:cubicBezTo>
                    <a:pt x="14113" y="6245"/>
                    <a:pt x="14088" y="6260"/>
                    <a:pt x="14060" y="6260"/>
                  </a:cubicBezTo>
                  <a:cubicBezTo>
                    <a:pt x="13992" y="6260"/>
                    <a:pt x="13909" y="6171"/>
                    <a:pt x="13865" y="6083"/>
                  </a:cubicBezTo>
                  <a:cubicBezTo>
                    <a:pt x="13865" y="5974"/>
                    <a:pt x="13847" y="5959"/>
                    <a:pt x="13802" y="5959"/>
                  </a:cubicBezTo>
                  <a:cubicBezTo>
                    <a:pt x="13784" y="5959"/>
                    <a:pt x="13762" y="5961"/>
                    <a:pt x="13736" y="5961"/>
                  </a:cubicBezTo>
                  <a:cubicBezTo>
                    <a:pt x="13703" y="5961"/>
                    <a:pt x="13662" y="5958"/>
                    <a:pt x="13614" y="5942"/>
                  </a:cubicBezTo>
                  <a:cubicBezTo>
                    <a:pt x="13410" y="5879"/>
                    <a:pt x="13739" y="5691"/>
                    <a:pt x="13865" y="5487"/>
                  </a:cubicBezTo>
                  <a:cubicBezTo>
                    <a:pt x="14006" y="5221"/>
                    <a:pt x="13802" y="5032"/>
                    <a:pt x="13676" y="4766"/>
                  </a:cubicBezTo>
                  <a:cubicBezTo>
                    <a:pt x="13535" y="4515"/>
                    <a:pt x="13676" y="4437"/>
                    <a:pt x="13802" y="4374"/>
                  </a:cubicBezTo>
                  <a:cubicBezTo>
                    <a:pt x="13927" y="4311"/>
                    <a:pt x="13927" y="4249"/>
                    <a:pt x="13927" y="4045"/>
                  </a:cubicBezTo>
                  <a:cubicBezTo>
                    <a:pt x="13880" y="3904"/>
                    <a:pt x="13613" y="3833"/>
                    <a:pt x="13343" y="3833"/>
                  </a:cubicBezTo>
                  <a:cubicBezTo>
                    <a:pt x="13253" y="3833"/>
                    <a:pt x="13163" y="3841"/>
                    <a:pt x="13081" y="3857"/>
                  </a:cubicBezTo>
                  <a:cubicBezTo>
                    <a:pt x="12752" y="3857"/>
                    <a:pt x="12893" y="3857"/>
                    <a:pt x="12626" y="3731"/>
                  </a:cubicBezTo>
                  <a:cubicBezTo>
                    <a:pt x="12360" y="3590"/>
                    <a:pt x="12234" y="3528"/>
                    <a:pt x="12046" y="3340"/>
                  </a:cubicBezTo>
                  <a:cubicBezTo>
                    <a:pt x="11870" y="3163"/>
                    <a:pt x="11893" y="2998"/>
                    <a:pt x="11821" y="2998"/>
                  </a:cubicBezTo>
                  <a:cubicBezTo>
                    <a:pt x="11810" y="2998"/>
                    <a:pt x="11797" y="3002"/>
                    <a:pt x="11780" y="3010"/>
                  </a:cubicBezTo>
                  <a:cubicBezTo>
                    <a:pt x="11654" y="3136"/>
                    <a:pt x="11717" y="3340"/>
                    <a:pt x="11780" y="3465"/>
                  </a:cubicBezTo>
                  <a:cubicBezTo>
                    <a:pt x="11843" y="3653"/>
                    <a:pt x="11905" y="3653"/>
                    <a:pt x="11905" y="3920"/>
                  </a:cubicBezTo>
                  <a:cubicBezTo>
                    <a:pt x="11905" y="4123"/>
                    <a:pt x="11843" y="4123"/>
                    <a:pt x="11717" y="4123"/>
                  </a:cubicBezTo>
                  <a:cubicBezTo>
                    <a:pt x="11654" y="4186"/>
                    <a:pt x="11780" y="4311"/>
                    <a:pt x="11780" y="4578"/>
                  </a:cubicBezTo>
                  <a:cubicBezTo>
                    <a:pt x="11843" y="4907"/>
                    <a:pt x="11905" y="5221"/>
                    <a:pt x="12046" y="5424"/>
                  </a:cubicBezTo>
                  <a:cubicBezTo>
                    <a:pt x="12109" y="5550"/>
                    <a:pt x="12046" y="5612"/>
                    <a:pt x="12172" y="5691"/>
                  </a:cubicBezTo>
                  <a:cubicBezTo>
                    <a:pt x="12297" y="5753"/>
                    <a:pt x="12297" y="5879"/>
                    <a:pt x="12297" y="5942"/>
                  </a:cubicBezTo>
                  <a:cubicBezTo>
                    <a:pt x="12234" y="5942"/>
                    <a:pt x="12109" y="5942"/>
                    <a:pt x="12172" y="6145"/>
                  </a:cubicBezTo>
                  <a:cubicBezTo>
                    <a:pt x="12234" y="6333"/>
                    <a:pt x="12109" y="6396"/>
                    <a:pt x="11968" y="6663"/>
                  </a:cubicBezTo>
                  <a:cubicBezTo>
                    <a:pt x="11843" y="6866"/>
                    <a:pt x="12046" y="6725"/>
                    <a:pt x="11968" y="6929"/>
                  </a:cubicBezTo>
                  <a:cubicBezTo>
                    <a:pt x="11968" y="7117"/>
                    <a:pt x="11905" y="7180"/>
                    <a:pt x="11968" y="7384"/>
                  </a:cubicBezTo>
                  <a:cubicBezTo>
                    <a:pt x="12046" y="7572"/>
                    <a:pt x="12109" y="7446"/>
                    <a:pt x="12046" y="7572"/>
                  </a:cubicBezTo>
                  <a:cubicBezTo>
                    <a:pt x="12046" y="7775"/>
                    <a:pt x="11843" y="7838"/>
                    <a:pt x="11780" y="8042"/>
                  </a:cubicBezTo>
                  <a:cubicBezTo>
                    <a:pt x="11726" y="8151"/>
                    <a:pt x="11680" y="8177"/>
                    <a:pt x="11641" y="8177"/>
                  </a:cubicBezTo>
                  <a:cubicBezTo>
                    <a:pt x="11604" y="8177"/>
                    <a:pt x="11573" y="8154"/>
                    <a:pt x="11545" y="8154"/>
                  </a:cubicBezTo>
                  <a:cubicBezTo>
                    <a:pt x="11534" y="8154"/>
                    <a:pt x="11523" y="8157"/>
                    <a:pt x="11513" y="8167"/>
                  </a:cubicBezTo>
                  <a:cubicBezTo>
                    <a:pt x="11451" y="8167"/>
                    <a:pt x="11576" y="8496"/>
                    <a:pt x="11654" y="8685"/>
                  </a:cubicBezTo>
                  <a:cubicBezTo>
                    <a:pt x="11717" y="8888"/>
                    <a:pt x="11780" y="8747"/>
                    <a:pt x="11843" y="8951"/>
                  </a:cubicBezTo>
                  <a:cubicBezTo>
                    <a:pt x="11843" y="9076"/>
                    <a:pt x="11968" y="9076"/>
                    <a:pt x="12234" y="9076"/>
                  </a:cubicBezTo>
                  <a:cubicBezTo>
                    <a:pt x="12285" y="9065"/>
                    <a:pt x="12321" y="9059"/>
                    <a:pt x="12345" y="9059"/>
                  </a:cubicBezTo>
                  <a:cubicBezTo>
                    <a:pt x="12450" y="9059"/>
                    <a:pt x="12348" y="9154"/>
                    <a:pt x="12297" y="9217"/>
                  </a:cubicBezTo>
                  <a:lnTo>
                    <a:pt x="12297" y="9406"/>
                  </a:lnTo>
                  <a:cubicBezTo>
                    <a:pt x="12324" y="9459"/>
                    <a:pt x="12294" y="9478"/>
                    <a:pt x="12231" y="9478"/>
                  </a:cubicBezTo>
                  <a:cubicBezTo>
                    <a:pt x="12145" y="9478"/>
                    <a:pt x="11996" y="9442"/>
                    <a:pt x="11843" y="9406"/>
                  </a:cubicBezTo>
                  <a:cubicBezTo>
                    <a:pt x="11754" y="9364"/>
                    <a:pt x="11695" y="9350"/>
                    <a:pt x="11650" y="9350"/>
                  </a:cubicBezTo>
                  <a:cubicBezTo>
                    <a:pt x="11562" y="9350"/>
                    <a:pt x="11534" y="9406"/>
                    <a:pt x="11451" y="9406"/>
                  </a:cubicBezTo>
                  <a:cubicBezTo>
                    <a:pt x="11325" y="9343"/>
                    <a:pt x="10730" y="9217"/>
                    <a:pt x="10667" y="9139"/>
                  </a:cubicBezTo>
                  <a:cubicBezTo>
                    <a:pt x="10604" y="9076"/>
                    <a:pt x="10667" y="8888"/>
                    <a:pt x="10730" y="8747"/>
                  </a:cubicBezTo>
                  <a:cubicBezTo>
                    <a:pt x="10792" y="8622"/>
                    <a:pt x="10933" y="8622"/>
                    <a:pt x="10871" y="8496"/>
                  </a:cubicBezTo>
                  <a:cubicBezTo>
                    <a:pt x="10854" y="8466"/>
                    <a:pt x="10829" y="8455"/>
                    <a:pt x="10797" y="8455"/>
                  </a:cubicBezTo>
                  <a:cubicBezTo>
                    <a:pt x="10697" y="8455"/>
                    <a:pt x="10527" y="8569"/>
                    <a:pt x="10317" y="8569"/>
                  </a:cubicBezTo>
                  <a:cubicBezTo>
                    <a:pt x="10283" y="8569"/>
                    <a:pt x="10248" y="8566"/>
                    <a:pt x="10212" y="8559"/>
                  </a:cubicBezTo>
                  <a:cubicBezTo>
                    <a:pt x="9946" y="8559"/>
                    <a:pt x="10212" y="8747"/>
                    <a:pt x="10212" y="8951"/>
                  </a:cubicBezTo>
                  <a:cubicBezTo>
                    <a:pt x="10275" y="9139"/>
                    <a:pt x="10212" y="9468"/>
                    <a:pt x="10150" y="9609"/>
                  </a:cubicBezTo>
                  <a:cubicBezTo>
                    <a:pt x="10132" y="9646"/>
                    <a:pt x="10102" y="9661"/>
                    <a:pt x="10067" y="9661"/>
                  </a:cubicBezTo>
                  <a:cubicBezTo>
                    <a:pt x="9981" y="9661"/>
                    <a:pt x="9865" y="9569"/>
                    <a:pt x="9821" y="9468"/>
                  </a:cubicBezTo>
                  <a:cubicBezTo>
                    <a:pt x="9758" y="9343"/>
                    <a:pt x="9883" y="9280"/>
                    <a:pt x="9883" y="9139"/>
                  </a:cubicBezTo>
                  <a:cubicBezTo>
                    <a:pt x="9883" y="9014"/>
                    <a:pt x="9883" y="8888"/>
                    <a:pt x="9946" y="8826"/>
                  </a:cubicBezTo>
                  <a:cubicBezTo>
                    <a:pt x="10087" y="8685"/>
                    <a:pt x="9883" y="8559"/>
                    <a:pt x="9695" y="8559"/>
                  </a:cubicBezTo>
                  <a:cubicBezTo>
                    <a:pt x="9532" y="8559"/>
                    <a:pt x="9540" y="8639"/>
                    <a:pt x="9453" y="8639"/>
                  </a:cubicBezTo>
                  <a:cubicBezTo>
                    <a:pt x="9431" y="8639"/>
                    <a:pt x="9404" y="8634"/>
                    <a:pt x="9366" y="8622"/>
                  </a:cubicBezTo>
                  <a:cubicBezTo>
                    <a:pt x="9225" y="8559"/>
                    <a:pt x="9366" y="8434"/>
                    <a:pt x="9303" y="8434"/>
                  </a:cubicBezTo>
                  <a:cubicBezTo>
                    <a:pt x="9264" y="8395"/>
                    <a:pt x="9213" y="8395"/>
                    <a:pt x="9164" y="8395"/>
                  </a:cubicBezTo>
                  <a:cubicBezTo>
                    <a:pt x="9115" y="8395"/>
                    <a:pt x="9068" y="8395"/>
                    <a:pt x="9037" y="8355"/>
                  </a:cubicBezTo>
                  <a:cubicBezTo>
                    <a:pt x="8974" y="8230"/>
                    <a:pt x="9162" y="8230"/>
                    <a:pt x="9225" y="8167"/>
                  </a:cubicBezTo>
                  <a:cubicBezTo>
                    <a:pt x="9366" y="8105"/>
                    <a:pt x="9162" y="8042"/>
                    <a:pt x="8974" y="8042"/>
                  </a:cubicBezTo>
                  <a:cubicBezTo>
                    <a:pt x="8904" y="8073"/>
                    <a:pt x="8837" y="8089"/>
                    <a:pt x="8780" y="8089"/>
                  </a:cubicBezTo>
                  <a:cubicBezTo>
                    <a:pt x="8723" y="8089"/>
                    <a:pt x="8676" y="8073"/>
                    <a:pt x="8645" y="8042"/>
                  </a:cubicBezTo>
                  <a:cubicBezTo>
                    <a:pt x="8625" y="8030"/>
                    <a:pt x="8609" y="8024"/>
                    <a:pt x="8594" y="8024"/>
                  </a:cubicBezTo>
                  <a:cubicBezTo>
                    <a:pt x="8516" y="8024"/>
                    <a:pt x="8497" y="8177"/>
                    <a:pt x="8379" y="8230"/>
                  </a:cubicBezTo>
                  <a:cubicBezTo>
                    <a:pt x="8316" y="8355"/>
                    <a:pt x="8190" y="8355"/>
                    <a:pt x="8049" y="8355"/>
                  </a:cubicBezTo>
                  <a:cubicBezTo>
                    <a:pt x="7924" y="8434"/>
                    <a:pt x="7799" y="8622"/>
                    <a:pt x="7658" y="8622"/>
                  </a:cubicBezTo>
                  <a:cubicBezTo>
                    <a:pt x="7532" y="8622"/>
                    <a:pt x="7469" y="8434"/>
                    <a:pt x="7469" y="8434"/>
                  </a:cubicBezTo>
                  <a:cubicBezTo>
                    <a:pt x="7469" y="8293"/>
                    <a:pt x="7532" y="8230"/>
                    <a:pt x="7469" y="8105"/>
                  </a:cubicBezTo>
                  <a:cubicBezTo>
                    <a:pt x="7407" y="8042"/>
                    <a:pt x="7407" y="7901"/>
                    <a:pt x="7407" y="7775"/>
                  </a:cubicBezTo>
                  <a:cubicBezTo>
                    <a:pt x="7469" y="7650"/>
                    <a:pt x="7344" y="7446"/>
                    <a:pt x="7203" y="7258"/>
                  </a:cubicBezTo>
                  <a:cubicBezTo>
                    <a:pt x="7078" y="7054"/>
                    <a:pt x="7203" y="7054"/>
                    <a:pt x="7266" y="6929"/>
                  </a:cubicBezTo>
                  <a:cubicBezTo>
                    <a:pt x="7266" y="6788"/>
                    <a:pt x="7078" y="6663"/>
                    <a:pt x="7078" y="6537"/>
                  </a:cubicBezTo>
                  <a:cubicBezTo>
                    <a:pt x="7015" y="6333"/>
                    <a:pt x="6748" y="6396"/>
                    <a:pt x="6748" y="6333"/>
                  </a:cubicBezTo>
                  <a:cubicBezTo>
                    <a:pt x="6748" y="6271"/>
                    <a:pt x="6952" y="6145"/>
                    <a:pt x="7015" y="6004"/>
                  </a:cubicBezTo>
                  <a:cubicBezTo>
                    <a:pt x="7035" y="5945"/>
                    <a:pt x="7022" y="5923"/>
                    <a:pt x="6991" y="5923"/>
                  </a:cubicBezTo>
                  <a:cubicBezTo>
                    <a:pt x="6924" y="5923"/>
                    <a:pt x="6772" y="6029"/>
                    <a:pt x="6686" y="6083"/>
                  </a:cubicBezTo>
                  <a:cubicBezTo>
                    <a:pt x="6670" y="6091"/>
                    <a:pt x="6657" y="6094"/>
                    <a:pt x="6646" y="6094"/>
                  </a:cubicBezTo>
                  <a:cubicBezTo>
                    <a:pt x="6574" y="6094"/>
                    <a:pt x="6615" y="5925"/>
                    <a:pt x="6560" y="5816"/>
                  </a:cubicBezTo>
                  <a:cubicBezTo>
                    <a:pt x="6560" y="5754"/>
                    <a:pt x="6547" y="5730"/>
                    <a:pt x="6519" y="5730"/>
                  </a:cubicBezTo>
                  <a:cubicBezTo>
                    <a:pt x="6457" y="5730"/>
                    <a:pt x="6319" y="5854"/>
                    <a:pt x="6090" y="5942"/>
                  </a:cubicBezTo>
                  <a:cubicBezTo>
                    <a:pt x="5928" y="5968"/>
                    <a:pt x="5822" y="5983"/>
                    <a:pt x="5749" y="5983"/>
                  </a:cubicBezTo>
                  <a:cubicBezTo>
                    <a:pt x="5646" y="5983"/>
                    <a:pt x="5610" y="5952"/>
                    <a:pt x="5573" y="5879"/>
                  </a:cubicBezTo>
                  <a:cubicBezTo>
                    <a:pt x="5542" y="5816"/>
                    <a:pt x="5444" y="5785"/>
                    <a:pt x="5353" y="5785"/>
                  </a:cubicBezTo>
                  <a:cubicBezTo>
                    <a:pt x="5263" y="5785"/>
                    <a:pt x="5181" y="5816"/>
                    <a:pt x="5181" y="5879"/>
                  </a:cubicBezTo>
                  <a:cubicBezTo>
                    <a:pt x="5181" y="6004"/>
                    <a:pt x="5244" y="6145"/>
                    <a:pt x="5118" y="6145"/>
                  </a:cubicBezTo>
                  <a:cubicBezTo>
                    <a:pt x="5056" y="6208"/>
                    <a:pt x="5118" y="6474"/>
                    <a:pt x="4993" y="6537"/>
                  </a:cubicBezTo>
                  <a:cubicBezTo>
                    <a:pt x="4985" y="6541"/>
                    <a:pt x="4976" y="6542"/>
                    <a:pt x="4965" y="6542"/>
                  </a:cubicBezTo>
                  <a:cubicBezTo>
                    <a:pt x="4794" y="6542"/>
                    <a:pt x="4327" y="6078"/>
                    <a:pt x="4209" y="6004"/>
                  </a:cubicBezTo>
                  <a:cubicBezTo>
                    <a:pt x="4201" y="6001"/>
                    <a:pt x="4194" y="5999"/>
                    <a:pt x="4187" y="5999"/>
                  </a:cubicBezTo>
                  <a:cubicBezTo>
                    <a:pt x="4068" y="5999"/>
                    <a:pt x="4061" y="6478"/>
                    <a:pt x="3943" y="6537"/>
                  </a:cubicBezTo>
                  <a:cubicBezTo>
                    <a:pt x="3927" y="6545"/>
                    <a:pt x="3913" y="6549"/>
                    <a:pt x="3900" y="6549"/>
                  </a:cubicBezTo>
                  <a:cubicBezTo>
                    <a:pt x="3817" y="6549"/>
                    <a:pt x="3817" y="6380"/>
                    <a:pt x="3817" y="6271"/>
                  </a:cubicBezTo>
                  <a:cubicBezTo>
                    <a:pt x="3817" y="6083"/>
                    <a:pt x="3739" y="6145"/>
                    <a:pt x="3676" y="6083"/>
                  </a:cubicBezTo>
                  <a:cubicBezTo>
                    <a:pt x="3676" y="5942"/>
                    <a:pt x="3676" y="5879"/>
                    <a:pt x="3551" y="5879"/>
                  </a:cubicBezTo>
                  <a:cubicBezTo>
                    <a:pt x="3520" y="5863"/>
                    <a:pt x="3487" y="5859"/>
                    <a:pt x="3452" y="5859"/>
                  </a:cubicBezTo>
                  <a:cubicBezTo>
                    <a:pt x="3418" y="5859"/>
                    <a:pt x="3380" y="5863"/>
                    <a:pt x="3339" y="5863"/>
                  </a:cubicBezTo>
                  <a:cubicBezTo>
                    <a:pt x="3257" y="5863"/>
                    <a:pt x="3159" y="5848"/>
                    <a:pt x="3034" y="5753"/>
                  </a:cubicBezTo>
                  <a:cubicBezTo>
                    <a:pt x="2932" y="5683"/>
                    <a:pt x="2849" y="5683"/>
                    <a:pt x="2775" y="5683"/>
                  </a:cubicBezTo>
                  <a:cubicBezTo>
                    <a:pt x="2701" y="5683"/>
                    <a:pt x="2634" y="5683"/>
                    <a:pt x="2563" y="5612"/>
                  </a:cubicBezTo>
                  <a:cubicBezTo>
                    <a:pt x="2472" y="5521"/>
                    <a:pt x="2447" y="5462"/>
                    <a:pt x="2336" y="5462"/>
                  </a:cubicBezTo>
                  <a:cubicBezTo>
                    <a:pt x="2295" y="5462"/>
                    <a:pt x="2243" y="5470"/>
                    <a:pt x="2172" y="5487"/>
                  </a:cubicBezTo>
                  <a:cubicBezTo>
                    <a:pt x="2125" y="5503"/>
                    <a:pt x="2085" y="5511"/>
                    <a:pt x="2050" y="5511"/>
                  </a:cubicBezTo>
                  <a:cubicBezTo>
                    <a:pt x="1943" y="5511"/>
                    <a:pt x="1870" y="5440"/>
                    <a:pt x="1717" y="5299"/>
                  </a:cubicBezTo>
                  <a:cubicBezTo>
                    <a:pt x="1679" y="5271"/>
                    <a:pt x="1644" y="5259"/>
                    <a:pt x="1609" y="5259"/>
                  </a:cubicBezTo>
                  <a:cubicBezTo>
                    <a:pt x="1471" y="5259"/>
                    <a:pt x="1350" y="5449"/>
                    <a:pt x="1200" y="5550"/>
                  </a:cubicBezTo>
                  <a:cubicBezTo>
                    <a:pt x="1074" y="5691"/>
                    <a:pt x="682" y="5753"/>
                    <a:pt x="604" y="5942"/>
                  </a:cubicBezTo>
                  <a:cubicBezTo>
                    <a:pt x="541" y="6083"/>
                    <a:pt x="682" y="6208"/>
                    <a:pt x="541" y="6208"/>
                  </a:cubicBezTo>
                  <a:cubicBezTo>
                    <a:pt x="416" y="6208"/>
                    <a:pt x="353" y="6537"/>
                    <a:pt x="291" y="6725"/>
                  </a:cubicBezTo>
                  <a:cubicBezTo>
                    <a:pt x="291" y="6879"/>
                    <a:pt x="398" y="6952"/>
                    <a:pt x="504" y="6952"/>
                  </a:cubicBezTo>
                  <a:cubicBezTo>
                    <a:pt x="539" y="6952"/>
                    <a:pt x="573" y="6944"/>
                    <a:pt x="604" y="6929"/>
                  </a:cubicBezTo>
                  <a:cubicBezTo>
                    <a:pt x="648" y="6885"/>
                    <a:pt x="685" y="6868"/>
                    <a:pt x="718" y="6868"/>
                  </a:cubicBezTo>
                  <a:cubicBezTo>
                    <a:pt x="790" y="6868"/>
                    <a:pt x="847" y="6949"/>
                    <a:pt x="933" y="6992"/>
                  </a:cubicBezTo>
                  <a:cubicBezTo>
                    <a:pt x="1001" y="7013"/>
                    <a:pt x="1053" y="7020"/>
                    <a:pt x="1100" y="7020"/>
                  </a:cubicBezTo>
                  <a:cubicBezTo>
                    <a:pt x="1193" y="7020"/>
                    <a:pt x="1262" y="6992"/>
                    <a:pt x="1388" y="6992"/>
                  </a:cubicBezTo>
                  <a:cubicBezTo>
                    <a:pt x="1654" y="6992"/>
                    <a:pt x="2109" y="6992"/>
                    <a:pt x="2375" y="7054"/>
                  </a:cubicBezTo>
                  <a:cubicBezTo>
                    <a:pt x="2642" y="7117"/>
                    <a:pt x="2109" y="7180"/>
                    <a:pt x="1780" y="7180"/>
                  </a:cubicBezTo>
                  <a:cubicBezTo>
                    <a:pt x="1529" y="7180"/>
                    <a:pt x="1717" y="7321"/>
                    <a:pt x="1921" y="7321"/>
                  </a:cubicBezTo>
                  <a:cubicBezTo>
                    <a:pt x="2109" y="7384"/>
                    <a:pt x="2109" y="7321"/>
                    <a:pt x="2172" y="7446"/>
                  </a:cubicBezTo>
                  <a:cubicBezTo>
                    <a:pt x="2172" y="7572"/>
                    <a:pt x="2109" y="7509"/>
                    <a:pt x="2172" y="7650"/>
                  </a:cubicBezTo>
                  <a:cubicBezTo>
                    <a:pt x="2250" y="7838"/>
                    <a:pt x="2375" y="7901"/>
                    <a:pt x="1983" y="7901"/>
                  </a:cubicBezTo>
                  <a:cubicBezTo>
                    <a:pt x="1529" y="7901"/>
                    <a:pt x="1654" y="7838"/>
                    <a:pt x="1466" y="7650"/>
                  </a:cubicBezTo>
                  <a:cubicBezTo>
                    <a:pt x="1364" y="7580"/>
                    <a:pt x="1298" y="7580"/>
                    <a:pt x="1241" y="7580"/>
                  </a:cubicBezTo>
                  <a:cubicBezTo>
                    <a:pt x="1184" y="7580"/>
                    <a:pt x="1137" y="7580"/>
                    <a:pt x="1074" y="7509"/>
                  </a:cubicBezTo>
                  <a:cubicBezTo>
                    <a:pt x="1006" y="7454"/>
                    <a:pt x="997" y="7244"/>
                    <a:pt x="954" y="7244"/>
                  </a:cubicBezTo>
                  <a:cubicBezTo>
                    <a:pt x="948" y="7244"/>
                    <a:pt x="941" y="7248"/>
                    <a:pt x="933" y="7258"/>
                  </a:cubicBezTo>
                  <a:cubicBezTo>
                    <a:pt x="808" y="7321"/>
                    <a:pt x="933" y="7446"/>
                    <a:pt x="808" y="7509"/>
                  </a:cubicBezTo>
                  <a:cubicBezTo>
                    <a:pt x="745" y="7572"/>
                    <a:pt x="682" y="7572"/>
                    <a:pt x="808" y="7713"/>
                  </a:cubicBezTo>
                  <a:cubicBezTo>
                    <a:pt x="871" y="7838"/>
                    <a:pt x="808" y="7901"/>
                    <a:pt x="808" y="8105"/>
                  </a:cubicBezTo>
                  <a:cubicBezTo>
                    <a:pt x="808" y="8134"/>
                    <a:pt x="815" y="8146"/>
                    <a:pt x="827" y="8146"/>
                  </a:cubicBezTo>
                  <a:cubicBezTo>
                    <a:pt x="867" y="8146"/>
                    <a:pt x="966" y="8009"/>
                    <a:pt x="1074" y="7901"/>
                  </a:cubicBezTo>
                  <a:cubicBezTo>
                    <a:pt x="1085" y="7890"/>
                    <a:pt x="1099" y="7885"/>
                    <a:pt x="1115" y="7885"/>
                  </a:cubicBezTo>
                  <a:cubicBezTo>
                    <a:pt x="1284" y="7885"/>
                    <a:pt x="1712" y="8450"/>
                    <a:pt x="1654" y="8622"/>
                  </a:cubicBezTo>
                  <a:cubicBezTo>
                    <a:pt x="1621" y="8677"/>
                    <a:pt x="1581" y="8697"/>
                    <a:pt x="1536" y="8697"/>
                  </a:cubicBezTo>
                  <a:cubicBezTo>
                    <a:pt x="1411" y="8697"/>
                    <a:pt x="1237" y="8542"/>
                    <a:pt x="996" y="8496"/>
                  </a:cubicBezTo>
                  <a:cubicBezTo>
                    <a:pt x="604" y="8355"/>
                    <a:pt x="479" y="8355"/>
                    <a:pt x="212" y="8293"/>
                  </a:cubicBezTo>
                  <a:cubicBezTo>
                    <a:pt x="186" y="8286"/>
                    <a:pt x="165" y="8283"/>
                    <a:pt x="148" y="8283"/>
                  </a:cubicBezTo>
                  <a:cubicBezTo>
                    <a:pt x="1" y="8283"/>
                    <a:pt x="177" y="8509"/>
                    <a:pt x="416" y="8622"/>
                  </a:cubicBezTo>
                  <a:cubicBezTo>
                    <a:pt x="682" y="8826"/>
                    <a:pt x="1137" y="9609"/>
                    <a:pt x="1074" y="9797"/>
                  </a:cubicBezTo>
                  <a:cubicBezTo>
                    <a:pt x="1074" y="9923"/>
                    <a:pt x="996" y="10001"/>
                    <a:pt x="933" y="10189"/>
                  </a:cubicBezTo>
                  <a:cubicBezTo>
                    <a:pt x="871" y="10393"/>
                    <a:pt x="1137" y="10315"/>
                    <a:pt x="1262" y="10393"/>
                  </a:cubicBezTo>
                  <a:cubicBezTo>
                    <a:pt x="1325" y="10424"/>
                    <a:pt x="1356" y="10440"/>
                    <a:pt x="1390" y="10440"/>
                  </a:cubicBezTo>
                  <a:cubicBezTo>
                    <a:pt x="1423" y="10440"/>
                    <a:pt x="1458" y="10424"/>
                    <a:pt x="1529" y="10393"/>
                  </a:cubicBezTo>
                  <a:cubicBezTo>
                    <a:pt x="1717" y="10315"/>
                    <a:pt x="1592" y="10127"/>
                    <a:pt x="1654" y="10127"/>
                  </a:cubicBezTo>
                  <a:cubicBezTo>
                    <a:pt x="1654" y="10127"/>
                    <a:pt x="1686" y="10142"/>
                    <a:pt x="1717" y="10142"/>
                  </a:cubicBezTo>
                  <a:cubicBezTo>
                    <a:pt x="1748" y="10142"/>
                    <a:pt x="1780" y="10127"/>
                    <a:pt x="1780" y="10064"/>
                  </a:cubicBezTo>
                  <a:cubicBezTo>
                    <a:pt x="1780" y="9923"/>
                    <a:pt x="1858" y="9797"/>
                    <a:pt x="1983" y="9531"/>
                  </a:cubicBezTo>
                  <a:cubicBezTo>
                    <a:pt x="2023" y="9492"/>
                    <a:pt x="2054" y="9475"/>
                    <a:pt x="2079" y="9475"/>
                  </a:cubicBezTo>
                  <a:cubicBezTo>
                    <a:pt x="2172" y="9475"/>
                    <a:pt x="2172" y="9712"/>
                    <a:pt x="2172" y="9860"/>
                  </a:cubicBezTo>
                  <a:cubicBezTo>
                    <a:pt x="2172" y="10001"/>
                    <a:pt x="1983" y="10001"/>
                    <a:pt x="1983" y="10189"/>
                  </a:cubicBezTo>
                  <a:cubicBezTo>
                    <a:pt x="1983" y="10456"/>
                    <a:pt x="2250" y="10393"/>
                    <a:pt x="2375" y="10456"/>
                  </a:cubicBezTo>
                  <a:cubicBezTo>
                    <a:pt x="2563" y="10456"/>
                    <a:pt x="2501" y="10252"/>
                    <a:pt x="2563" y="10127"/>
                  </a:cubicBezTo>
                  <a:cubicBezTo>
                    <a:pt x="2569" y="10122"/>
                    <a:pt x="2575" y="10120"/>
                    <a:pt x="2581" y="10120"/>
                  </a:cubicBezTo>
                  <a:cubicBezTo>
                    <a:pt x="2659" y="10120"/>
                    <a:pt x="2763" y="10469"/>
                    <a:pt x="2704" y="10644"/>
                  </a:cubicBezTo>
                  <a:cubicBezTo>
                    <a:pt x="2704" y="10785"/>
                    <a:pt x="2830" y="10973"/>
                    <a:pt x="3034" y="11036"/>
                  </a:cubicBezTo>
                  <a:cubicBezTo>
                    <a:pt x="3076" y="11060"/>
                    <a:pt x="3110" y="11070"/>
                    <a:pt x="3137" y="11070"/>
                  </a:cubicBezTo>
                  <a:cubicBezTo>
                    <a:pt x="3267" y="11070"/>
                    <a:pt x="3232" y="10824"/>
                    <a:pt x="3284" y="10707"/>
                  </a:cubicBezTo>
                  <a:cubicBezTo>
                    <a:pt x="3292" y="10699"/>
                    <a:pt x="3299" y="10695"/>
                    <a:pt x="3306" y="10695"/>
                  </a:cubicBezTo>
                  <a:cubicBezTo>
                    <a:pt x="3347" y="10695"/>
                    <a:pt x="3347" y="10864"/>
                    <a:pt x="3347" y="10973"/>
                  </a:cubicBezTo>
                  <a:cubicBezTo>
                    <a:pt x="3347" y="11098"/>
                    <a:pt x="3488" y="11036"/>
                    <a:pt x="3425" y="11098"/>
                  </a:cubicBezTo>
                  <a:cubicBezTo>
                    <a:pt x="3425" y="11177"/>
                    <a:pt x="3284" y="11177"/>
                    <a:pt x="3284" y="11239"/>
                  </a:cubicBezTo>
                  <a:cubicBezTo>
                    <a:pt x="3284" y="11239"/>
                    <a:pt x="3614" y="11365"/>
                    <a:pt x="3676" y="11569"/>
                  </a:cubicBezTo>
                  <a:cubicBezTo>
                    <a:pt x="3739" y="11694"/>
                    <a:pt x="3880" y="11757"/>
                    <a:pt x="4005" y="11757"/>
                  </a:cubicBezTo>
                  <a:cubicBezTo>
                    <a:pt x="4131" y="11694"/>
                    <a:pt x="4335" y="11694"/>
                    <a:pt x="4397" y="11694"/>
                  </a:cubicBezTo>
                  <a:cubicBezTo>
                    <a:pt x="4460" y="11757"/>
                    <a:pt x="4397" y="11819"/>
                    <a:pt x="4131" y="11960"/>
                  </a:cubicBezTo>
                  <a:cubicBezTo>
                    <a:pt x="3943" y="12086"/>
                    <a:pt x="4209" y="12149"/>
                    <a:pt x="4397" y="12149"/>
                  </a:cubicBezTo>
                  <a:cubicBezTo>
                    <a:pt x="4425" y="12157"/>
                    <a:pt x="4450" y="12161"/>
                    <a:pt x="4473" y="12161"/>
                  </a:cubicBezTo>
                  <a:cubicBezTo>
                    <a:pt x="4620" y="12161"/>
                    <a:pt x="4689" y="12004"/>
                    <a:pt x="4852" y="11882"/>
                  </a:cubicBezTo>
                  <a:cubicBezTo>
                    <a:pt x="4873" y="11863"/>
                    <a:pt x="4888" y="11855"/>
                    <a:pt x="4898" y="11855"/>
                  </a:cubicBezTo>
                  <a:cubicBezTo>
                    <a:pt x="4952" y="11855"/>
                    <a:pt x="4842" y="12126"/>
                    <a:pt x="4789" y="12352"/>
                  </a:cubicBezTo>
                  <a:cubicBezTo>
                    <a:pt x="4789" y="12446"/>
                    <a:pt x="4742" y="12462"/>
                    <a:pt x="4677" y="12462"/>
                  </a:cubicBezTo>
                  <a:cubicBezTo>
                    <a:pt x="4645" y="12462"/>
                    <a:pt x="4608" y="12458"/>
                    <a:pt x="4571" y="12458"/>
                  </a:cubicBezTo>
                  <a:cubicBezTo>
                    <a:pt x="4533" y="12458"/>
                    <a:pt x="4495" y="12462"/>
                    <a:pt x="4460" y="12478"/>
                  </a:cubicBezTo>
                  <a:cubicBezTo>
                    <a:pt x="4272" y="12478"/>
                    <a:pt x="4460" y="12744"/>
                    <a:pt x="4460" y="13058"/>
                  </a:cubicBezTo>
                  <a:cubicBezTo>
                    <a:pt x="4460" y="13237"/>
                    <a:pt x="4552" y="13296"/>
                    <a:pt x="4632" y="13296"/>
                  </a:cubicBezTo>
                  <a:cubicBezTo>
                    <a:pt x="4670" y="13296"/>
                    <a:pt x="4706" y="13282"/>
                    <a:pt x="4726" y="13261"/>
                  </a:cubicBezTo>
                  <a:cubicBezTo>
                    <a:pt x="4789" y="13199"/>
                    <a:pt x="4664" y="13058"/>
                    <a:pt x="4664" y="12932"/>
                  </a:cubicBezTo>
                  <a:cubicBezTo>
                    <a:pt x="4676" y="12920"/>
                    <a:pt x="4689" y="12915"/>
                    <a:pt x="4701" y="12915"/>
                  </a:cubicBezTo>
                  <a:cubicBezTo>
                    <a:pt x="4752" y="12915"/>
                    <a:pt x="4802" y="12995"/>
                    <a:pt x="4852" y="12995"/>
                  </a:cubicBezTo>
                  <a:cubicBezTo>
                    <a:pt x="4993" y="12995"/>
                    <a:pt x="4915" y="12744"/>
                    <a:pt x="4993" y="12744"/>
                  </a:cubicBezTo>
                  <a:cubicBezTo>
                    <a:pt x="5056" y="12744"/>
                    <a:pt x="5056" y="12932"/>
                    <a:pt x="5181" y="13136"/>
                  </a:cubicBezTo>
                  <a:cubicBezTo>
                    <a:pt x="5212" y="13155"/>
                    <a:pt x="5239" y="13164"/>
                    <a:pt x="5261" y="13164"/>
                  </a:cubicBezTo>
                  <a:cubicBezTo>
                    <a:pt x="5383" y="13164"/>
                    <a:pt x="5373" y="12903"/>
                    <a:pt x="5306" y="12744"/>
                  </a:cubicBezTo>
                  <a:cubicBezTo>
                    <a:pt x="5306" y="12656"/>
                    <a:pt x="5362" y="12598"/>
                    <a:pt x="5418" y="12598"/>
                  </a:cubicBezTo>
                  <a:cubicBezTo>
                    <a:pt x="5452" y="12598"/>
                    <a:pt x="5487" y="12619"/>
                    <a:pt x="5510" y="12666"/>
                  </a:cubicBezTo>
                  <a:cubicBezTo>
                    <a:pt x="5573" y="12807"/>
                    <a:pt x="5573" y="12995"/>
                    <a:pt x="5698" y="13058"/>
                  </a:cubicBezTo>
                  <a:cubicBezTo>
                    <a:pt x="5726" y="13073"/>
                    <a:pt x="5749" y="13080"/>
                    <a:pt x="5768" y="13080"/>
                  </a:cubicBezTo>
                  <a:cubicBezTo>
                    <a:pt x="5844" y="13080"/>
                    <a:pt x="5864" y="12970"/>
                    <a:pt x="5965" y="12870"/>
                  </a:cubicBezTo>
                  <a:cubicBezTo>
                    <a:pt x="5973" y="12861"/>
                    <a:pt x="5982" y="12857"/>
                    <a:pt x="5991" y="12857"/>
                  </a:cubicBezTo>
                  <a:cubicBezTo>
                    <a:pt x="6045" y="12857"/>
                    <a:pt x="6101" y="13004"/>
                    <a:pt x="6168" y="13058"/>
                  </a:cubicBezTo>
                  <a:cubicBezTo>
                    <a:pt x="6181" y="13073"/>
                    <a:pt x="6190" y="13080"/>
                    <a:pt x="6199" y="13080"/>
                  </a:cubicBezTo>
                  <a:cubicBezTo>
                    <a:pt x="6234" y="13080"/>
                    <a:pt x="6243" y="12959"/>
                    <a:pt x="6294" y="12807"/>
                  </a:cubicBezTo>
                  <a:cubicBezTo>
                    <a:pt x="6306" y="12767"/>
                    <a:pt x="6319" y="12750"/>
                    <a:pt x="6330" y="12750"/>
                  </a:cubicBezTo>
                  <a:cubicBezTo>
                    <a:pt x="6376" y="12750"/>
                    <a:pt x="6407" y="13035"/>
                    <a:pt x="6357" y="13199"/>
                  </a:cubicBezTo>
                  <a:cubicBezTo>
                    <a:pt x="6357" y="13293"/>
                    <a:pt x="6325" y="13308"/>
                    <a:pt x="6286" y="13308"/>
                  </a:cubicBezTo>
                  <a:cubicBezTo>
                    <a:pt x="6266" y="13308"/>
                    <a:pt x="6245" y="13305"/>
                    <a:pt x="6224" y="13305"/>
                  </a:cubicBezTo>
                  <a:cubicBezTo>
                    <a:pt x="6204" y="13305"/>
                    <a:pt x="6184" y="13308"/>
                    <a:pt x="6168" y="13324"/>
                  </a:cubicBezTo>
                  <a:cubicBezTo>
                    <a:pt x="6056" y="13324"/>
                    <a:pt x="5993" y="13404"/>
                    <a:pt x="5876" y="13404"/>
                  </a:cubicBezTo>
                  <a:cubicBezTo>
                    <a:pt x="5847" y="13404"/>
                    <a:pt x="5814" y="13399"/>
                    <a:pt x="5777" y="13387"/>
                  </a:cubicBezTo>
                  <a:cubicBezTo>
                    <a:pt x="5624" y="13387"/>
                    <a:pt x="5480" y="13281"/>
                    <a:pt x="5417" y="13281"/>
                  </a:cubicBezTo>
                  <a:cubicBezTo>
                    <a:pt x="5397" y="13281"/>
                    <a:pt x="5385" y="13293"/>
                    <a:pt x="5385" y="13324"/>
                  </a:cubicBezTo>
                  <a:cubicBezTo>
                    <a:pt x="5385" y="13440"/>
                    <a:pt x="5883" y="13785"/>
                    <a:pt x="6118" y="13785"/>
                  </a:cubicBezTo>
                  <a:cubicBezTo>
                    <a:pt x="6137" y="13785"/>
                    <a:pt x="6154" y="13783"/>
                    <a:pt x="6168" y="13779"/>
                  </a:cubicBezTo>
                  <a:cubicBezTo>
                    <a:pt x="6419" y="13716"/>
                    <a:pt x="6357" y="13591"/>
                    <a:pt x="6482" y="13591"/>
                  </a:cubicBezTo>
                  <a:cubicBezTo>
                    <a:pt x="6510" y="13582"/>
                    <a:pt x="6536" y="13578"/>
                    <a:pt x="6562" y="13578"/>
                  </a:cubicBezTo>
                  <a:cubicBezTo>
                    <a:pt x="6724" y="13578"/>
                    <a:pt x="6856" y="13733"/>
                    <a:pt x="7140" y="13841"/>
                  </a:cubicBezTo>
                  <a:cubicBezTo>
                    <a:pt x="7469" y="13920"/>
                    <a:pt x="7266" y="14045"/>
                    <a:pt x="7078" y="14108"/>
                  </a:cubicBezTo>
                  <a:cubicBezTo>
                    <a:pt x="6874" y="14108"/>
                    <a:pt x="6811" y="14045"/>
                    <a:pt x="6686" y="13982"/>
                  </a:cubicBezTo>
                  <a:cubicBezTo>
                    <a:pt x="6623" y="13982"/>
                    <a:pt x="6686" y="14312"/>
                    <a:pt x="6686" y="14500"/>
                  </a:cubicBezTo>
                  <a:cubicBezTo>
                    <a:pt x="6686" y="14542"/>
                    <a:pt x="6674" y="14558"/>
                    <a:pt x="6656" y="14558"/>
                  </a:cubicBezTo>
                  <a:cubicBezTo>
                    <a:pt x="6587" y="14558"/>
                    <a:pt x="6419" y="14312"/>
                    <a:pt x="6419" y="14312"/>
                  </a:cubicBezTo>
                  <a:cubicBezTo>
                    <a:pt x="6419" y="14312"/>
                    <a:pt x="6357" y="14625"/>
                    <a:pt x="6357" y="14766"/>
                  </a:cubicBezTo>
                  <a:cubicBezTo>
                    <a:pt x="6357" y="14829"/>
                    <a:pt x="6325" y="14829"/>
                    <a:pt x="6286" y="14829"/>
                  </a:cubicBezTo>
                  <a:cubicBezTo>
                    <a:pt x="6247" y="14829"/>
                    <a:pt x="6200" y="14829"/>
                    <a:pt x="6168" y="14892"/>
                  </a:cubicBezTo>
                  <a:cubicBezTo>
                    <a:pt x="6168" y="15017"/>
                    <a:pt x="6748" y="15221"/>
                    <a:pt x="6811" y="15487"/>
                  </a:cubicBezTo>
                  <a:cubicBezTo>
                    <a:pt x="6830" y="15544"/>
                    <a:pt x="6856" y="15566"/>
                    <a:pt x="6894" y="15566"/>
                  </a:cubicBezTo>
                  <a:cubicBezTo>
                    <a:pt x="6981" y="15566"/>
                    <a:pt x="7133" y="15445"/>
                    <a:pt x="7407" y="15346"/>
                  </a:cubicBezTo>
                  <a:cubicBezTo>
                    <a:pt x="7497" y="15317"/>
                    <a:pt x="7577" y="15305"/>
                    <a:pt x="7648" y="15305"/>
                  </a:cubicBezTo>
                  <a:cubicBezTo>
                    <a:pt x="7886" y="15305"/>
                    <a:pt x="8034" y="15441"/>
                    <a:pt x="8190" y="15550"/>
                  </a:cubicBezTo>
                  <a:cubicBezTo>
                    <a:pt x="8441" y="15613"/>
                    <a:pt x="9366" y="16396"/>
                    <a:pt x="9429" y="16663"/>
                  </a:cubicBezTo>
                  <a:cubicBezTo>
                    <a:pt x="9449" y="16767"/>
                    <a:pt x="9414" y="16809"/>
                    <a:pt x="9347" y="16809"/>
                  </a:cubicBezTo>
                  <a:cubicBezTo>
                    <a:pt x="9211" y="16809"/>
                    <a:pt x="8949" y="16637"/>
                    <a:pt x="8770" y="16459"/>
                  </a:cubicBezTo>
                  <a:cubicBezTo>
                    <a:pt x="8441" y="16193"/>
                    <a:pt x="8316" y="16004"/>
                    <a:pt x="7861" y="15801"/>
                  </a:cubicBezTo>
                  <a:cubicBezTo>
                    <a:pt x="7744" y="15726"/>
                    <a:pt x="7657" y="15696"/>
                    <a:pt x="7589" y="15696"/>
                  </a:cubicBezTo>
                  <a:cubicBezTo>
                    <a:pt x="7432" y="15696"/>
                    <a:pt x="7388" y="15862"/>
                    <a:pt x="7344" y="16004"/>
                  </a:cubicBezTo>
                  <a:cubicBezTo>
                    <a:pt x="7203" y="16130"/>
                    <a:pt x="7078" y="16067"/>
                    <a:pt x="7078" y="16193"/>
                  </a:cubicBezTo>
                  <a:cubicBezTo>
                    <a:pt x="7140" y="16271"/>
                    <a:pt x="7469" y="16396"/>
                    <a:pt x="7595" y="16459"/>
                  </a:cubicBezTo>
                  <a:cubicBezTo>
                    <a:pt x="7658" y="16459"/>
                    <a:pt x="7799" y="16914"/>
                    <a:pt x="7532" y="16976"/>
                  </a:cubicBezTo>
                  <a:cubicBezTo>
                    <a:pt x="7266" y="17055"/>
                    <a:pt x="7407" y="17180"/>
                    <a:pt x="7344" y="17368"/>
                  </a:cubicBezTo>
                  <a:cubicBezTo>
                    <a:pt x="7266" y="17572"/>
                    <a:pt x="7078" y="17635"/>
                    <a:pt x="6952" y="17838"/>
                  </a:cubicBezTo>
                  <a:cubicBezTo>
                    <a:pt x="6811" y="18026"/>
                    <a:pt x="7203" y="18481"/>
                    <a:pt x="7344" y="18747"/>
                  </a:cubicBezTo>
                  <a:cubicBezTo>
                    <a:pt x="7469" y="19077"/>
                    <a:pt x="7469" y="19014"/>
                    <a:pt x="7532" y="19202"/>
                  </a:cubicBezTo>
                  <a:cubicBezTo>
                    <a:pt x="7658" y="19406"/>
                    <a:pt x="7469" y="19468"/>
                    <a:pt x="7469" y="19657"/>
                  </a:cubicBezTo>
                  <a:cubicBezTo>
                    <a:pt x="7469" y="19923"/>
                    <a:pt x="7736" y="20048"/>
                    <a:pt x="7987" y="20378"/>
                  </a:cubicBezTo>
                  <a:cubicBezTo>
                    <a:pt x="8316" y="20769"/>
                    <a:pt x="8316" y="20707"/>
                    <a:pt x="8520" y="20973"/>
                  </a:cubicBezTo>
                  <a:cubicBezTo>
                    <a:pt x="8603" y="21140"/>
                    <a:pt x="8659" y="21168"/>
                    <a:pt x="8747" y="21168"/>
                  </a:cubicBezTo>
                  <a:cubicBezTo>
                    <a:pt x="8791" y="21168"/>
                    <a:pt x="8844" y="21161"/>
                    <a:pt x="8911" y="21161"/>
                  </a:cubicBezTo>
                  <a:cubicBezTo>
                    <a:pt x="9100" y="21224"/>
                    <a:pt x="9162" y="21365"/>
                    <a:pt x="9366" y="21428"/>
                  </a:cubicBezTo>
                  <a:cubicBezTo>
                    <a:pt x="9554" y="21553"/>
                    <a:pt x="9695" y="21490"/>
                    <a:pt x="9695" y="21616"/>
                  </a:cubicBezTo>
                  <a:cubicBezTo>
                    <a:pt x="9695" y="21820"/>
                    <a:pt x="9491" y="21945"/>
                    <a:pt x="9366" y="22149"/>
                  </a:cubicBezTo>
                  <a:cubicBezTo>
                    <a:pt x="9162" y="22337"/>
                    <a:pt x="9366" y="22462"/>
                    <a:pt x="9617" y="22791"/>
                  </a:cubicBezTo>
                  <a:cubicBezTo>
                    <a:pt x="9821" y="23183"/>
                    <a:pt x="9491" y="23058"/>
                    <a:pt x="9303" y="23183"/>
                  </a:cubicBezTo>
                  <a:cubicBezTo>
                    <a:pt x="9162" y="23246"/>
                    <a:pt x="9303" y="23246"/>
                    <a:pt x="9429" y="23512"/>
                  </a:cubicBezTo>
                  <a:cubicBezTo>
                    <a:pt x="9491" y="23716"/>
                    <a:pt x="8974" y="24030"/>
                    <a:pt x="8974" y="24030"/>
                  </a:cubicBezTo>
                  <a:cubicBezTo>
                    <a:pt x="8974" y="24030"/>
                    <a:pt x="9162" y="24751"/>
                    <a:pt x="9037" y="24751"/>
                  </a:cubicBezTo>
                  <a:cubicBezTo>
                    <a:pt x="8920" y="24751"/>
                    <a:pt x="8624" y="24353"/>
                    <a:pt x="8535" y="24353"/>
                  </a:cubicBezTo>
                  <a:cubicBezTo>
                    <a:pt x="8529" y="24353"/>
                    <a:pt x="8524" y="24355"/>
                    <a:pt x="8520" y="24359"/>
                  </a:cubicBezTo>
                  <a:cubicBezTo>
                    <a:pt x="8441" y="24422"/>
                    <a:pt x="8582" y="25017"/>
                    <a:pt x="9037" y="25346"/>
                  </a:cubicBezTo>
                  <a:cubicBezTo>
                    <a:pt x="9491" y="25676"/>
                    <a:pt x="9617" y="25989"/>
                    <a:pt x="9758" y="26773"/>
                  </a:cubicBezTo>
                  <a:cubicBezTo>
                    <a:pt x="9883" y="27635"/>
                    <a:pt x="9821" y="27823"/>
                    <a:pt x="10009" y="28607"/>
                  </a:cubicBezTo>
                  <a:cubicBezTo>
                    <a:pt x="10212" y="29390"/>
                    <a:pt x="10212" y="29328"/>
                    <a:pt x="9946" y="29453"/>
                  </a:cubicBezTo>
                  <a:cubicBezTo>
                    <a:pt x="9695" y="29594"/>
                    <a:pt x="9758" y="29845"/>
                    <a:pt x="9695" y="30237"/>
                  </a:cubicBezTo>
                  <a:cubicBezTo>
                    <a:pt x="9678" y="30311"/>
                    <a:pt x="9654" y="30342"/>
                    <a:pt x="9629" y="30342"/>
                  </a:cubicBezTo>
                  <a:cubicBezTo>
                    <a:pt x="9542" y="30342"/>
                    <a:pt x="9429" y="29974"/>
                    <a:pt x="9429" y="29719"/>
                  </a:cubicBezTo>
                  <a:cubicBezTo>
                    <a:pt x="9429" y="29390"/>
                    <a:pt x="9617" y="28998"/>
                    <a:pt x="9491" y="28544"/>
                  </a:cubicBezTo>
                  <a:cubicBezTo>
                    <a:pt x="9366" y="28089"/>
                    <a:pt x="9366" y="27698"/>
                    <a:pt x="9366" y="27306"/>
                  </a:cubicBezTo>
                  <a:cubicBezTo>
                    <a:pt x="9366" y="26851"/>
                    <a:pt x="8911" y="26381"/>
                    <a:pt x="8833" y="26193"/>
                  </a:cubicBezTo>
                  <a:cubicBezTo>
                    <a:pt x="8749" y="26014"/>
                    <a:pt x="8602" y="25899"/>
                    <a:pt x="8476" y="25899"/>
                  </a:cubicBezTo>
                  <a:cubicBezTo>
                    <a:pt x="8414" y="25899"/>
                    <a:pt x="8357" y="25927"/>
                    <a:pt x="8316" y="25989"/>
                  </a:cubicBezTo>
                  <a:cubicBezTo>
                    <a:pt x="8253" y="26130"/>
                    <a:pt x="7203" y="28936"/>
                    <a:pt x="7078" y="29124"/>
                  </a:cubicBezTo>
                  <a:cubicBezTo>
                    <a:pt x="7015" y="29390"/>
                    <a:pt x="6952" y="29657"/>
                    <a:pt x="7015" y="29782"/>
                  </a:cubicBezTo>
                  <a:cubicBezTo>
                    <a:pt x="7042" y="29809"/>
                    <a:pt x="7063" y="29821"/>
                    <a:pt x="7082" y="29821"/>
                  </a:cubicBezTo>
                  <a:cubicBezTo>
                    <a:pt x="7155" y="29821"/>
                    <a:pt x="7210" y="29650"/>
                    <a:pt x="7469" y="29390"/>
                  </a:cubicBezTo>
                  <a:cubicBezTo>
                    <a:pt x="7527" y="29305"/>
                    <a:pt x="7573" y="29269"/>
                    <a:pt x="7607" y="29269"/>
                  </a:cubicBezTo>
                  <a:cubicBezTo>
                    <a:pt x="7729" y="29269"/>
                    <a:pt x="7705" y="29728"/>
                    <a:pt x="7595" y="29986"/>
                  </a:cubicBezTo>
                  <a:cubicBezTo>
                    <a:pt x="7563" y="30111"/>
                    <a:pt x="7434" y="30127"/>
                    <a:pt x="7287" y="30127"/>
                  </a:cubicBezTo>
                  <a:cubicBezTo>
                    <a:pt x="7238" y="30127"/>
                    <a:pt x="7187" y="30125"/>
                    <a:pt x="7137" y="30125"/>
                  </a:cubicBezTo>
                  <a:cubicBezTo>
                    <a:pt x="7038" y="30125"/>
                    <a:pt x="6942" y="30132"/>
                    <a:pt x="6874" y="30174"/>
                  </a:cubicBezTo>
                  <a:cubicBezTo>
                    <a:pt x="6623" y="30299"/>
                    <a:pt x="6623" y="30441"/>
                    <a:pt x="6482" y="30832"/>
                  </a:cubicBezTo>
                  <a:cubicBezTo>
                    <a:pt x="6419" y="31287"/>
                    <a:pt x="6168" y="31350"/>
                    <a:pt x="5902" y="31741"/>
                  </a:cubicBezTo>
                  <a:cubicBezTo>
                    <a:pt x="5698" y="32196"/>
                    <a:pt x="5839" y="32337"/>
                    <a:pt x="5636" y="32854"/>
                  </a:cubicBezTo>
                  <a:cubicBezTo>
                    <a:pt x="5385" y="33372"/>
                    <a:pt x="5181" y="33763"/>
                    <a:pt x="4789" y="34814"/>
                  </a:cubicBezTo>
                  <a:cubicBezTo>
                    <a:pt x="4460" y="35785"/>
                    <a:pt x="4335" y="35660"/>
                    <a:pt x="4068" y="35723"/>
                  </a:cubicBezTo>
                  <a:cubicBezTo>
                    <a:pt x="3880" y="35785"/>
                    <a:pt x="3739" y="35785"/>
                    <a:pt x="3614" y="35785"/>
                  </a:cubicBezTo>
                  <a:cubicBezTo>
                    <a:pt x="3614" y="35989"/>
                    <a:pt x="3676" y="36177"/>
                    <a:pt x="3817" y="36256"/>
                  </a:cubicBezTo>
                  <a:cubicBezTo>
                    <a:pt x="3848" y="36287"/>
                    <a:pt x="3883" y="36298"/>
                    <a:pt x="3921" y="36298"/>
                  </a:cubicBezTo>
                  <a:cubicBezTo>
                    <a:pt x="4011" y="36298"/>
                    <a:pt x="4117" y="36237"/>
                    <a:pt x="4232" y="36237"/>
                  </a:cubicBezTo>
                  <a:cubicBezTo>
                    <a:pt x="4266" y="36237"/>
                    <a:pt x="4300" y="36242"/>
                    <a:pt x="4335" y="36256"/>
                  </a:cubicBezTo>
                  <a:cubicBezTo>
                    <a:pt x="4601" y="36318"/>
                    <a:pt x="4601" y="36506"/>
                    <a:pt x="4601" y="36710"/>
                  </a:cubicBezTo>
                  <a:cubicBezTo>
                    <a:pt x="4601" y="36836"/>
                    <a:pt x="4272" y="37102"/>
                    <a:pt x="4131" y="37290"/>
                  </a:cubicBezTo>
                  <a:cubicBezTo>
                    <a:pt x="3943" y="37431"/>
                    <a:pt x="4209" y="37494"/>
                    <a:pt x="4335" y="37557"/>
                  </a:cubicBezTo>
                  <a:cubicBezTo>
                    <a:pt x="4523" y="37619"/>
                    <a:pt x="4789" y="37557"/>
                    <a:pt x="4993" y="37823"/>
                  </a:cubicBezTo>
                  <a:cubicBezTo>
                    <a:pt x="5244" y="38011"/>
                    <a:pt x="5181" y="38278"/>
                    <a:pt x="5447" y="38607"/>
                  </a:cubicBezTo>
                  <a:cubicBezTo>
                    <a:pt x="5636" y="38858"/>
                    <a:pt x="6811" y="39391"/>
                    <a:pt x="6874" y="39641"/>
                  </a:cubicBezTo>
                  <a:cubicBezTo>
                    <a:pt x="6952" y="39845"/>
                    <a:pt x="7015" y="39845"/>
                    <a:pt x="7266" y="39971"/>
                  </a:cubicBezTo>
                  <a:cubicBezTo>
                    <a:pt x="7532" y="40033"/>
                    <a:pt x="7407" y="40096"/>
                    <a:pt x="7469" y="40300"/>
                  </a:cubicBezTo>
                  <a:cubicBezTo>
                    <a:pt x="7595" y="40488"/>
                    <a:pt x="7799" y="40488"/>
                    <a:pt x="8190" y="40629"/>
                  </a:cubicBezTo>
                  <a:cubicBezTo>
                    <a:pt x="8520" y="40754"/>
                    <a:pt x="8645" y="41209"/>
                    <a:pt x="8708" y="41350"/>
                  </a:cubicBezTo>
                  <a:cubicBezTo>
                    <a:pt x="8833" y="41538"/>
                    <a:pt x="9100" y="41475"/>
                    <a:pt x="9429" y="41538"/>
                  </a:cubicBezTo>
                  <a:cubicBezTo>
                    <a:pt x="9758" y="41538"/>
                    <a:pt x="9617" y="41742"/>
                    <a:pt x="9821" y="41992"/>
                  </a:cubicBezTo>
                  <a:cubicBezTo>
                    <a:pt x="9905" y="42057"/>
                    <a:pt x="9976" y="42081"/>
                    <a:pt x="10037" y="42081"/>
                  </a:cubicBezTo>
                  <a:cubicBezTo>
                    <a:pt x="10167" y="42081"/>
                    <a:pt x="10252" y="41973"/>
                    <a:pt x="10338" y="41930"/>
                  </a:cubicBezTo>
                  <a:cubicBezTo>
                    <a:pt x="10367" y="41921"/>
                    <a:pt x="10394" y="41917"/>
                    <a:pt x="10421" y="41917"/>
                  </a:cubicBezTo>
                  <a:cubicBezTo>
                    <a:pt x="10579" y="41917"/>
                    <a:pt x="10696" y="42055"/>
                    <a:pt x="10871" y="42055"/>
                  </a:cubicBezTo>
                  <a:cubicBezTo>
                    <a:pt x="11059" y="42055"/>
                    <a:pt x="10996" y="41475"/>
                    <a:pt x="11122" y="41209"/>
                  </a:cubicBezTo>
                  <a:cubicBezTo>
                    <a:pt x="11153" y="41153"/>
                    <a:pt x="11197" y="41129"/>
                    <a:pt x="11254" y="41129"/>
                  </a:cubicBezTo>
                  <a:cubicBezTo>
                    <a:pt x="11453" y="41129"/>
                    <a:pt x="11812" y="41420"/>
                    <a:pt x="12360" y="41663"/>
                  </a:cubicBezTo>
                  <a:cubicBezTo>
                    <a:pt x="13081" y="41992"/>
                    <a:pt x="13739" y="42196"/>
                    <a:pt x="14006" y="42384"/>
                  </a:cubicBezTo>
                  <a:cubicBezTo>
                    <a:pt x="14194" y="42447"/>
                    <a:pt x="14194" y="42651"/>
                    <a:pt x="14131" y="42917"/>
                  </a:cubicBezTo>
                  <a:cubicBezTo>
                    <a:pt x="14256" y="42776"/>
                    <a:pt x="14397" y="42714"/>
                    <a:pt x="14523" y="42714"/>
                  </a:cubicBezTo>
                  <a:cubicBezTo>
                    <a:pt x="14648" y="42776"/>
                    <a:pt x="15432" y="43105"/>
                    <a:pt x="15495" y="43497"/>
                  </a:cubicBezTo>
                  <a:cubicBezTo>
                    <a:pt x="15573" y="43623"/>
                    <a:pt x="15495" y="43889"/>
                    <a:pt x="15369" y="44093"/>
                  </a:cubicBezTo>
                  <a:cubicBezTo>
                    <a:pt x="15573" y="44156"/>
                    <a:pt x="15698" y="44218"/>
                    <a:pt x="15824" y="44344"/>
                  </a:cubicBezTo>
                  <a:cubicBezTo>
                    <a:pt x="16028" y="44485"/>
                    <a:pt x="16278" y="44939"/>
                    <a:pt x="16419" y="45127"/>
                  </a:cubicBezTo>
                  <a:cubicBezTo>
                    <a:pt x="16497" y="45186"/>
                    <a:pt x="16577" y="45206"/>
                    <a:pt x="16663" y="45206"/>
                  </a:cubicBezTo>
                  <a:cubicBezTo>
                    <a:pt x="16784" y="45206"/>
                    <a:pt x="16915" y="45164"/>
                    <a:pt x="17062" y="45127"/>
                  </a:cubicBezTo>
                  <a:cubicBezTo>
                    <a:pt x="17128" y="45112"/>
                    <a:pt x="17201" y="45104"/>
                    <a:pt x="17277" y="45104"/>
                  </a:cubicBezTo>
                  <a:cubicBezTo>
                    <a:pt x="17510" y="45104"/>
                    <a:pt x="17771" y="45178"/>
                    <a:pt x="17924" y="45331"/>
                  </a:cubicBezTo>
                  <a:cubicBezTo>
                    <a:pt x="18175" y="45519"/>
                    <a:pt x="18379" y="45582"/>
                    <a:pt x="18708" y="45582"/>
                  </a:cubicBezTo>
                  <a:cubicBezTo>
                    <a:pt x="18747" y="45594"/>
                    <a:pt x="18784" y="45599"/>
                    <a:pt x="18821" y="45599"/>
                  </a:cubicBezTo>
                  <a:cubicBezTo>
                    <a:pt x="19026" y="45599"/>
                    <a:pt x="19223" y="45437"/>
                    <a:pt x="19554" y="45331"/>
                  </a:cubicBezTo>
                  <a:cubicBezTo>
                    <a:pt x="19625" y="45291"/>
                    <a:pt x="19724" y="45274"/>
                    <a:pt x="19838" y="45274"/>
                  </a:cubicBezTo>
                  <a:cubicBezTo>
                    <a:pt x="20126" y="45274"/>
                    <a:pt x="20512" y="45384"/>
                    <a:pt x="20793" y="45519"/>
                  </a:cubicBezTo>
                  <a:cubicBezTo>
                    <a:pt x="20730" y="45394"/>
                    <a:pt x="20463" y="45394"/>
                    <a:pt x="20401" y="45065"/>
                  </a:cubicBezTo>
                  <a:cubicBezTo>
                    <a:pt x="20338" y="44673"/>
                    <a:pt x="20667" y="42776"/>
                    <a:pt x="20855" y="42588"/>
                  </a:cubicBezTo>
                  <a:cubicBezTo>
                    <a:pt x="21059" y="42384"/>
                    <a:pt x="21247" y="42196"/>
                    <a:pt x="21373" y="42055"/>
                  </a:cubicBezTo>
                  <a:cubicBezTo>
                    <a:pt x="21514" y="41867"/>
                    <a:pt x="21968" y="41538"/>
                    <a:pt x="22156" y="41475"/>
                  </a:cubicBezTo>
                  <a:cubicBezTo>
                    <a:pt x="22210" y="41463"/>
                    <a:pt x="22250" y="41458"/>
                    <a:pt x="22282" y="41458"/>
                  </a:cubicBezTo>
                  <a:cubicBezTo>
                    <a:pt x="22413" y="41458"/>
                    <a:pt x="22426" y="41538"/>
                    <a:pt x="22689" y="41538"/>
                  </a:cubicBezTo>
                  <a:cubicBezTo>
                    <a:pt x="22940" y="41475"/>
                    <a:pt x="23081" y="41475"/>
                    <a:pt x="23332" y="41271"/>
                  </a:cubicBezTo>
                  <a:cubicBezTo>
                    <a:pt x="23598" y="41083"/>
                    <a:pt x="23598" y="40880"/>
                    <a:pt x="24053" y="40880"/>
                  </a:cubicBezTo>
                  <a:cubicBezTo>
                    <a:pt x="24419" y="40829"/>
                    <a:pt x="24622" y="40657"/>
                    <a:pt x="24786" y="40657"/>
                  </a:cubicBezTo>
                  <a:cubicBezTo>
                    <a:pt x="24825" y="40657"/>
                    <a:pt x="24863" y="40667"/>
                    <a:pt x="24899" y="40692"/>
                  </a:cubicBezTo>
                  <a:cubicBezTo>
                    <a:pt x="25040" y="40817"/>
                    <a:pt x="24978" y="41021"/>
                    <a:pt x="25166" y="41209"/>
                  </a:cubicBezTo>
                  <a:cubicBezTo>
                    <a:pt x="25369" y="41475"/>
                    <a:pt x="25683" y="41601"/>
                    <a:pt x="26075" y="41601"/>
                  </a:cubicBezTo>
                  <a:cubicBezTo>
                    <a:pt x="26404" y="41601"/>
                    <a:pt x="26670" y="41663"/>
                    <a:pt x="26733" y="41867"/>
                  </a:cubicBezTo>
                  <a:cubicBezTo>
                    <a:pt x="26796" y="42055"/>
                    <a:pt x="27000" y="42134"/>
                    <a:pt x="27062" y="42196"/>
                  </a:cubicBezTo>
                  <a:cubicBezTo>
                    <a:pt x="27062" y="42196"/>
                    <a:pt x="26859" y="42259"/>
                    <a:pt x="26859" y="42322"/>
                  </a:cubicBezTo>
                  <a:cubicBezTo>
                    <a:pt x="26859" y="42384"/>
                    <a:pt x="26733" y="42651"/>
                    <a:pt x="27000" y="42651"/>
                  </a:cubicBezTo>
                  <a:cubicBezTo>
                    <a:pt x="27263" y="42651"/>
                    <a:pt x="27396" y="42571"/>
                    <a:pt x="27535" y="42571"/>
                  </a:cubicBezTo>
                  <a:cubicBezTo>
                    <a:pt x="27570" y="42571"/>
                    <a:pt x="27605" y="42576"/>
                    <a:pt x="27642" y="42588"/>
                  </a:cubicBezTo>
                  <a:cubicBezTo>
                    <a:pt x="27693" y="42612"/>
                    <a:pt x="27734" y="42622"/>
                    <a:pt x="27768" y="42622"/>
                  </a:cubicBezTo>
                  <a:cubicBezTo>
                    <a:pt x="27913" y="42622"/>
                    <a:pt x="27933" y="42447"/>
                    <a:pt x="28034" y="42447"/>
                  </a:cubicBezTo>
                  <a:cubicBezTo>
                    <a:pt x="28136" y="42416"/>
                    <a:pt x="28203" y="42400"/>
                    <a:pt x="28259" y="42400"/>
                  </a:cubicBezTo>
                  <a:cubicBezTo>
                    <a:pt x="28316" y="42400"/>
                    <a:pt x="28363" y="42416"/>
                    <a:pt x="28426" y="42447"/>
                  </a:cubicBezTo>
                  <a:cubicBezTo>
                    <a:pt x="28562" y="42447"/>
                    <a:pt x="28691" y="42336"/>
                    <a:pt x="28785" y="42336"/>
                  </a:cubicBezTo>
                  <a:cubicBezTo>
                    <a:pt x="28832" y="42336"/>
                    <a:pt x="28870" y="42363"/>
                    <a:pt x="28896" y="42447"/>
                  </a:cubicBezTo>
                  <a:cubicBezTo>
                    <a:pt x="28896" y="42651"/>
                    <a:pt x="28692" y="42839"/>
                    <a:pt x="29084" y="42839"/>
                  </a:cubicBezTo>
                  <a:cubicBezTo>
                    <a:pt x="29329" y="42839"/>
                    <a:pt x="29574" y="42686"/>
                    <a:pt x="29693" y="42686"/>
                  </a:cubicBezTo>
                  <a:cubicBezTo>
                    <a:pt x="29764" y="42686"/>
                    <a:pt x="29790" y="42741"/>
                    <a:pt x="29743" y="42917"/>
                  </a:cubicBezTo>
                  <a:cubicBezTo>
                    <a:pt x="29602" y="43372"/>
                    <a:pt x="29539" y="43623"/>
                    <a:pt x="29743" y="43623"/>
                  </a:cubicBezTo>
                  <a:cubicBezTo>
                    <a:pt x="29931" y="43701"/>
                    <a:pt x="30385" y="43764"/>
                    <a:pt x="30385" y="43889"/>
                  </a:cubicBezTo>
                  <a:cubicBezTo>
                    <a:pt x="30385" y="44014"/>
                    <a:pt x="30464" y="44014"/>
                    <a:pt x="30589" y="44093"/>
                  </a:cubicBezTo>
                  <a:cubicBezTo>
                    <a:pt x="30652" y="44156"/>
                    <a:pt x="30777" y="44406"/>
                    <a:pt x="30918" y="44547"/>
                  </a:cubicBezTo>
                  <a:cubicBezTo>
                    <a:pt x="31044" y="44673"/>
                    <a:pt x="31044" y="44798"/>
                    <a:pt x="31106" y="44877"/>
                  </a:cubicBezTo>
                  <a:cubicBezTo>
                    <a:pt x="31106" y="44939"/>
                    <a:pt x="31310" y="45002"/>
                    <a:pt x="31373" y="45002"/>
                  </a:cubicBezTo>
                  <a:cubicBezTo>
                    <a:pt x="31429" y="44946"/>
                    <a:pt x="31435" y="44726"/>
                    <a:pt x="31582" y="44726"/>
                  </a:cubicBezTo>
                  <a:cubicBezTo>
                    <a:pt x="31599" y="44726"/>
                    <a:pt x="31618" y="44729"/>
                    <a:pt x="31639" y="44735"/>
                  </a:cubicBezTo>
                  <a:cubicBezTo>
                    <a:pt x="31765" y="44798"/>
                    <a:pt x="31953" y="44939"/>
                    <a:pt x="32031" y="45002"/>
                  </a:cubicBezTo>
                  <a:cubicBezTo>
                    <a:pt x="32049" y="45011"/>
                    <a:pt x="32069" y="45015"/>
                    <a:pt x="32090" y="45015"/>
                  </a:cubicBezTo>
                  <a:cubicBezTo>
                    <a:pt x="32191" y="45015"/>
                    <a:pt x="32320" y="44926"/>
                    <a:pt x="32460" y="44926"/>
                  </a:cubicBezTo>
                  <a:cubicBezTo>
                    <a:pt x="32489" y="44926"/>
                    <a:pt x="32518" y="44930"/>
                    <a:pt x="32548" y="44939"/>
                  </a:cubicBezTo>
                  <a:cubicBezTo>
                    <a:pt x="32736" y="45002"/>
                    <a:pt x="32940" y="45127"/>
                    <a:pt x="33128" y="45127"/>
                  </a:cubicBezTo>
                  <a:cubicBezTo>
                    <a:pt x="33332" y="45127"/>
                    <a:pt x="33207" y="45002"/>
                    <a:pt x="33395" y="45002"/>
                  </a:cubicBezTo>
                  <a:cubicBezTo>
                    <a:pt x="33598" y="45002"/>
                    <a:pt x="34304" y="45002"/>
                    <a:pt x="34445" y="44939"/>
                  </a:cubicBezTo>
                  <a:cubicBezTo>
                    <a:pt x="34570" y="44877"/>
                    <a:pt x="34570" y="44735"/>
                    <a:pt x="34633" y="44673"/>
                  </a:cubicBezTo>
                  <a:cubicBezTo>
                    <a:pt x="34696" y="44547"/>
                    <a:pt x="34570" y="44406"/>
                    <a:pt x="34570" y="44406"/>
                  </a:cubicBezTo>
                  <a:cubicBezTo>
                    <a:pt x="34570" y="44406"/>
                    <a:pt x="34445" y="44218"/>
                    <a:pt x="34570" y="44218"/>
                  </a:cubicBezTo>
                  <a:cubicBezTo>
                    <a:pt x="34696" y="44156"/>
                    <a:pt x="34696" y="44093"/>
                    <a:pt x="34837" y="43952"/>
                  </a:cubicBezTo>
                  <a:cubicBezTo>
                    <a:pt x="34962" y="43826"/>
                    <a:pt x="34962" y="43701"/>
                    <a:pt x="35166" y="43701"/>
                  </a:cubicBezTo>
                  <a:cubicBezTo>
                    <a:pt x="35291" y="43701"/>
                    <a:pt x="35479" y="43701"/>
                    <a:pt x="35746" y="43623"/>
                  </a:cubicBezTo>
                  <a:cubicBezTo>
                    <a:pt x="35950" y="43560"/>
                    <a:pt x="35809" y="43372"/>
                    <a:pt x="36138" y="43372"/>
                  </a:cubicBezTo>
                  <a:cubicBezTo>
                    <a:pt x="36404" y="43372"/>
                    <a:pt x="36592" y="43372"/>
                    <a:pt x="36655" y="43231"/>
                  </a:cubicBezTo>
                  <a:cubicBezTo>
                    <a:pt x="36733" y="43168"/>
                    <a:pt x="36796" y="42917"/>
                    <a:pt x="36859" y="42917"/>
                  </a:cubicBezTo>
                  <a:lnTo>
                    <a:pt x="36984" y="42917"/>
                  </a:lnTo>
                  <a:cubicBezTo>
                    <a:pt x="36984" y="42714"/>
                    <a:pt x="37047" y="42588"/>
                    <a:pt x="37125" y="42525"/>
                  </a:cubicBezTo>
                  <a:cubicBezTo>
                    <a:pt x="37178" y="42466"/>
                    <a:pt x="37256" y="42432"/>
                    <a:pt x="37352" y="42432"/>
                  </a:cubicBezTo>
                  <a:cubicBezTo>
                    <a:pt x="37483" y="42432"/>
                    <a:pt x="37649" y="42497"/>
                    <a:pt x="37831" y="42651"/>
                  </a:cubicBezTo>
                  <a:cubicBezTo>
                    <a:pt x="37831" y="42651"/>
                    <a:pt x="37705" y="42196"/>
                    <a:pt x="37831" y="41992"/>
                  </a:cubicBezTo>
                  <a:cubicBezTo>
                    <a:pt x="37909" y="41742"/>
                    <a:pt x="38034" y="41663"/>
                    <a:pt x="38301" y="41663"/>
                  </a:cubicBezTo>
                  <a:cubicBezTo>
                    <a:pt x="38552" y="41601"/>
                    <a:pt x="38614" y="41538"/>
                    <a:pt x="38818" y="41350"/>
                  </a:cubicBezTo>
                  <a:cubicBezTo>
                    <a:pt x="38943" y="41146"/>
                    <a:pt x="39006" y="41271"/>
                    <a:pt x="39084" y="40817"/>
                  </a:cubicBezTo>
                  <a:cubicBezTo>
                    <a:pt x="39084" y="40362"/>
                    <a:pt x="39273" y="40033"/>
                    <a:pt x="39006" y="40033"/>
                  </a:cubicBezTo>
                  <a:cubicBezTo>
                    <a:pt x="38985" y="40026"/>
                    <a:pt x="38961" y="40023"/>
                    <a:pt x="38933" y="40023"/>
                  </a:cubicBezTo>
                  <a:cubicBezTo>
                    <a:pt x="38780" y="40023"/>
                    <a:pt x="38530" y="40111"/>
                    <a:pt x="38311" y="40111"/>
                  </a:cubicBezTo>
                  <a:cubicBezTo>
                    <a:pt x="38207" y="40111"/>
                    <a:pt x="38111" y="40092"/>
                    <a:pt x="38034" y="40033"/>
                  </a:cubicBezTo>
                  <a:cubicBezTo>
                    <a:pt x="37705" y="39908"/>
                    <a:pt x="37376" y="39453"/>
                    <a:pt x="37188" y="39391"/>
                  </a:cubicBezTo>
                  <a:cubicBezTo>
                    <a:pt x="37168" y="39380"/>
                    <a:pt x="37149" y="39376"/>
                    <a:pt x="37130" y="39376"/>
                  </a:cubicBezTo>
                  <a:cubicBezTo>
                    <a:pt x="37060" y="39376"/>
                    <a:pt x="36991" y="39434"/>
                    <a:pt x="36912" y="39434"/>
                  </a:cubicBezTo>
                  <a:cubicBezTo>
                    <a:pt x="36858" y="39434"/>
                    <a:pt x="36800" y="39406"/>
                    <a:pt x="36733" y="39312"/>
                  </a:cubicBezTo>
                  <a:cubicBezTo>
                    <a:pt x="36530" y="39061"/>
                    <a:pt x="36404" y="38670"/>
                    <a:pt x="36467" y="38607"/>
                  </a:cubicBezTo>
                  <a:cubicBezTo>
                    <a:pt x="36467" y="38466"/>
                    <a:pt x="36592" y="38528"/>
                    <a:pt x="36592" y="38278"/>
                  </a:cubicBezTo>
                  <a:cubicBezTo>
                    <a:pt x="36655" y="38011"/>
                    <a:pt x="36655" y="37557"/>
                    <a:pt x="36859" y="37494"/>
                  </a:cubicBezTo>
                  <a:cubicBezTo>
                    <a:pt x="36984" y="37353"/>
                    <a:pt x="37188" y="37227"/>
                    <a:pt x="37188" y="37102"/>
                  </a:cubicBezTo>
                  <a:cubicBezTo>
                    <a:pt x="37188" y="36961"/>
                    <a:pt x="37125" y="36256"/>
                    <a:pt x="36984" y="36177"/>
                  </a:cubicBezTo>
                  <a:cubicBezTo>
                    <a:pt x="36859" y="36052"/>
                    <a:pt x="36530" y="36115"/>
                    <a:pt x="36467" y="35989"/>
                  </a:cubicBezTo>
                  <a:cubicBezTo>
                    <a:pt x="36404" y="35864"/>
                    <a:pt x="36263" y="35660"/>
                    <a:pt x="36263" y="35535"/>
                  </a:cubicBezTo>
                  <a:cubicBezTo>
                    <a:pt x="36263" y="35394"/>
                    <a:pt x="36075" y="35002"/>
                    <a:pt x="36138" y="34876"/>
                  </a:cubicBezTo>
                  <a:cubicBezTo>
                    <a:pt x="36200" y="34814"/>
                    <a:pt x="36796" y="34751"/>
                    <a:pt x="36921" y="34751"/>
                  </a:cubicBezTo>
                  <a:cubicBezTo>
                    <a:pt x="36984" y="34751"/>
                    <a:pt x="37188" y="34610"/>
                    <a:pt x="37313" y="34484"/>
                  </a:cubicBezTo>
                  <a:cubicBezTo>
                    <a:pt x="37376" y="34359"/>
                    <a:pt x="37580" y="34422"/>
                    <a:pt x="37768" y="34359"/>
                  </a:cubicBezTo>
                  <a:cubicBezTo>
                    <a:pt x="37972" y="34296"/>
                    <a:pt x="38301" y="33575"/>
                    <a:pt x="38222" y="33372"/>
                  </a:cubicBezTo>
                  <a:cubicBezTo>
                    <a:pt x="38097" y="33121"/>
                    <a:pt x="37831" y="33121"/>
                    <a:pt x="37909" y="32854"/>
                  </a:cubicBezTo>
                  <a:cubicBezTo>
                    <a:pt x="37909" y="32525"/>
                    <a:pt x="38097" y="32133"/>
                    <a:pt x="37972" y="32008"/>
                  </a:cubicBezTo>
                  <a:cubicBezTo>
                    <a:pt x="37831" y="31804"/>
                    <a:pt x="37517" y="31475"/>
                    <a:pt x="37517" y="31350"/>
                  </a:cubicBezTo>
                  <a:cubicBezTo>
                    <a:pt x="37517" y="31162"/>
                    <a:pt x="37768" y="30832"/>
                    <a:pt x="37909" y="30770"/>
                  </a:cubicBezTo>
                  <a:lnTo>
                    <a:pt x="38097" y="30770"/>
                  </a:lnTo>
                  <a:cubicBezTo>
                    <a:pt x="38160" y="30629"/>
                    <a:pt x="38222" y="30441"/>
                    <a:pt x="38222" y="30378"/>
                  </a:cubicBezTo>
                  <a:cubicBezTo>
                    <a:pt x="38160" y="30237"/>
                    <a:pt x="38034" y="30174"/>
                    <a:pt x="37909" y="30049"/>
                  </a:cubicBezTo>
                  <a:cubicBezTo>
                    <a:pt x="37831" y="29986"/>
                    <a:pt x="37909" y="29845"/>
                    <a:pt x="37768" y="29719"/>
                  </a:cubicBezTo>
                  <a:cubicBezTo>
                    <a:pt x="37642" y="29594"/>
                    <a:pt x="37376" y="29390"/>
                    <a:pt x="37517" y="29265"/>
                  </a:cubicBezTo>
                  <a:cubicBezTo>
                    <a:pt x="37580" y="29061"/>
                    <a:pt x="37705" y="28936"/>
                    <a:pt x="37705" y="28732"/>
                  </a:cubicBezTo>
                  <a:cubicBezTo>
                    <a:pt x="37705" y="28544"/>
                    <a:pt x="37768" y="27948"/>
                    <a:pt x="37642" y="27823"/>
                  </a:cubicBezTo>
                  <a:cubicBezTo>
                    <a:pt x="37522" y="27749"/>
                    <a:pt x="37156" y="27604"/>
                    <a:pt x="36702" y="27604"/>
                  </a:cubicBezTo>
                  <a:cubicBezTo>
                    <a:pt x="36387" y="27604"/>
                    <a:pt x="36030" y="27674"/>
                    <a:pt x="35683" y="27886"/>
                  </a:cubicBezTo>
                  <a:cubicBezTo>
                    <a:pt x="35558" y="28027"/>
                    <a:pt x="35871" y="28419"/>
                    <a:pt x="35809" y="28481"/>
                  </a:cubicBezTo>
                  <a:cubicBezTo>
                    <a:pt x="35746" y="28544"/>
                    <a:pt x="35620" y="28419"/>
                    <a:pt x="35558" y="28732"/>
                  </a:cubicBezTo>
                  <a:cubicBezTo>
                    <a:pt x="35479" y="29061"/>
                    <a:pt x="35620" y="29265"/>
                    <a:pt x="35354" y="29265"/>
                  </a:cubicBezTo>
                  <a:cubicBezTo>
                    <a:pt x="35260" y="29296"/>
                    <a:pt x="35146" y="29312"/>
                    <a:pt x="35048" y="29312"/>
                  </a:cubicBezTo>
                  <a:cubicBezTo>
                    <a:pt x="34950" y="29312"/>
                    <a:pt x="34868" y="29296"/>
                    <a:pt x="34837" y="29265"/>
                  </a:cubicBezTo>
                  <a:cubicBezTo>
                    <a:pt x="34791" y="29161"/>
                    <a:pt x="34778" y="29100"/>
                    <a:pt x="34694" y="29100"/>
                  </a:cubicBezTo>
                  <a:cubicBezTo>
                    <a:pt x="34663" y="29100"/>
                    <a:pt x="34624" y="29107"/>
                    <a:pt x="34570" y="29124"/>
                  </a:cubicBezTo>
                  <a:cubicBezTo>
                    <a:pt x="34436" y="29180"/>
                    <a:pt x="34294" y="29228"/>
                    <a:pt x="34223" y="29228"/>
                  </a:cubicBezTo>
                  <a:cubicBezTo>
                    <a:pt x="34195" y="29228"/>
                    <a:pt x="34178" y="29220"/>
                    <a:pt x="34178" y="29202"/>
                  </a:cubicBezTo>
                  <a:cubicBezTo>
                    <a:pt x="34116" y="29061"/>
                    <a:pt x="34053" y="28669"/>
                    <a:pt x="34116" y="28544"/>
                  </a:cubicBezTo>
                  <a:cubicBezTo>
                    <a:pt x="34241" y="28419"/>
                    <a:pt x="34633" y="28277"/>
                    <a:pt x="34774" y="28215"/>
                  </a:cubicBezTo>
                  <a:cubicBezTo>
                    <a:pt x="34899" y="28152"/>
                    <a:pt x="35166" y="27948"/>
                    <a:pt x="35166" y="27823"/>
                  </a:cubicBezTo>
                  <a:cubicBezTo>
                    <a:pt x="35166" y="27635"/>
                    <a:pt x="35025" y="27306"/>
                    <a:pt x="35166" y="27165"/>
                  </a:cubicBezTo>
                  <a:cubicBezTo>
                    <a:pt x="35229" y="27039"/>
                    <a:pt x="35479" y="26914"/>
                    <a:pt x="35558" y="26851"/>
                  </a:cubicBezTo>
                  <a:cubicBezTo>
                    <a:pt x="35620" y="26710"/>
                    <a:pt x="35558" y="26522"/>
                    <a:pt x="35683" y="26381"/>
                  </a:cubicBezTo>
                  <a:cubicBezTo>
                    <a:pt x="35809" y="26318"/>
                    <a:pt x="36592" y="25864"/>
                    <a:pt x="36592" y="25801"/>
                  </a:cubicBezTo>
                  <a:cubicBezTo>
                    <a:pt x="36655" y="25676"/>
                    <a:pt x="36592" y="25472"/>
                    <a:pt x="36796" y="25284"/>
                  </a:cubicBezTo>
                  <a:cubicBezTo>
                    <a:pt x="36984" y="25080"/>
                    <a:pt x="37251" y="24955"/>
                    <a:pt x="37376" y="24892"/>
                  </a:cubicBezTo>
                  <a:cubicBezTo>
                    <a:pt x="37439" y="24751"/>
                    <a:pt x="37580" y="24751"/>
                    <a:pt x="37642" y="24500"/>
                  </a:cubicBezTo>
                  <a:cubicBezTo>
                    <a:pt x="37642" y="24296"/>
                    <a:pt x="37909" y="24171"/>
                    <a:pt x="38097" y="24108"/>
                  </a:cubicBezTo>
                  <a:cubicBezTo>
                    <a:pt x="38301" y="24030"/>
                    <a:pt x="38301" y="24030"/>
                    <a:pt x="38426" y="23967"/>
                  </a:cubicBezTo>
                  <a:cubicBezTo>
                    <a:pt x="38489" y="23967"/>
                    <a:pt x="38943" y="23512"/>
                    <a:pt x="39084" y="23450"/>
                  </a:cubicBezTo>
                  <a:cubicBezTo>
                    <a:pt x="39210" y="23387"/>
                    <a:pt x="39335" y="23450"/>
                    <a:pt x="39273" y="23246"/>
                  </a:cubicBezTo>
                  <a:cubicBezTo>
                    <a:pt x="39273" y="23121"/>
                    <a:pt x="39147" y="23058"/>
                    <a:pt x="39210" y="22854"/>
                  </a:cubicBezTo>
                  <a:cubicBezTo>
                    <a:pt x="39273" y="22729"/>
                    <a:pt x="39398" y="22337"/>
                    <a:pt x="39602" y="22337"/>
                  </a:cubicBezTo>
                  <a:cubicBezTo>
                    <a:pt x="39790" y="22400"/>
                    <a:pt x="40260" y="22462"/>
                    <a:pt x="40385" y="22603"/>
                  </a:cubicBezTo>
                  <a:cubicBezTo>
                    <a:pt x="40448" y="22791"/>
                    <a:pt x="40448" y="22854"/>
                    <a:pt x="40777" y="22854"/>
                  </a:cubicBezTo>
                  <a:cubicBezTo>
                    <a:pt x="41044" y="22854"/>
                    <a:pt x="41232" y="22854"/>
                    <a:pt x="41232" y="22791"/>
                  </a:cubicBezTo>
                  <a:cubicBezTo>
                    <a:pt x="41295" y="22729"/>
                    <a:pt x="41232" y="22462"/>
                    <a:pt x="41232" y="22211"/>
                  </a:cubicBezTo>
                  <a:lnTo>
                    <a:pt x="41232" y="21882"/>
                  </a:lnTo>
                  <a:cubicBezTo>
                    <a:pt x="41295" y="21757"/>
                    <a:pt x="41686" y="20769"/>
                    <a:pt x="41686" y="20503"/>
                  </a:cubicBezTo>
                  <a:cubicBezTo>
                    <a:pt x="41749" y="20190"/>
                    <a:pt x="41561" y="20190"/>
                    <a:pt x="41749" y="19860"/>
                  </a:cubicBezTo>
                  <a:cubicBezTo>
                    <a:pt x="42016" y="19531"/>
                    <a:pt x="42345" y="19202"/>
                    <a:pt x="42470" y="18747"/>
                  </a:cubicBezTo>
                  <a:cubicBezTo>
                    <a:pt x="42674" y="18356"/>
                    <a:pt x="42799" y="17447"/>
                    <a:pt x="43003" y="17117"/>
                  </a:cubicBezTo>
                  <a:cubicBezTo>
                    <a:pt x="43254" y="16788"/>
                    <a:pt x="44038" y="16067"/>
                    <a:pt x="44304" y="15879"/>
                  </a:cubicBezTo>
                  <a:cubicBezTo>
                    <a:pt x="44492" y="15675"/>
                    <a:pt x="44759" y="15487"/>
                    <a:pt x="44696" y="15346"/>
                  </a:cubicBezTo>
                  <a:cubicBezTo>
                    <a:pt x="44696" y="15221"/>
                    <a:pt x="44429" y="15221"/>
                    <a:pt x="44367" y="15158"/>
                  </a:cubicBezTo>
                  <a:cubicBezTo>
                    <a:pt x="44304" y="15017"/>
                    <a:pt x="44304" y="14766"/>
                    <a:pt x="44179" y="14766"/>
                  </a:cubicBezTo>
                  <a:cubicBezTo>
                    <a:pt x="44139" y="14766"/>
                    <a:pt x="43991" y="14782"/>
                    <a:pt x="43810" y="14782"/>
                  </a:cubicBezTo>
                  <a:cubicBezTo>
                    <a:pt x="43630" y="14782"/>
                    <a:pt x="43418" y="14766"/>
                    <a:pt x="43254" y="14703"/>
                  </a:cubicBezTo>
                  <a:cubicBezTo>
                    <a:pt x="43003" y="14500"/>
                    <a:pt x="42737" y="13982"/>
                    <a:pt x="42611" y="13982"/>
                  </a:cubicBezTo>
                  <a:cubicBezTo>
                    <a:pt x="42448" y="13982"/>
                    <a:pt x="42205" y="14063"/>
                    <a:pt x="42018" y="14063"/>
                  </a:cubicBezTo>
                  <a:cubicBezTo>
                    <a:pt x="41971" y="14063"/>
                    <a:pt x="41928" y="14058"/>
                    <a:pt x="41890" y="14045"/>
                  </a:cubicBezTo>
                  <a:cubicBezTo>
                    <a:pt x="41686" y="13982"/>
                    <a:pt x="41749" y="13920"/>
                    <a:pt x="41561" y="13920"/>
                  </a:cubicBezTo>
                  <a:cubicBezTo>
                    <a:pt x="41483" y="13920"/>
                    <a:pt x="41426" y="13929"/>
                    <a:pt x="41371" y="13929"/>
                  </a:cubicBezTo>
                  <a:cubicBezTo>
                    <a:pt x="41282" y="13929"/>
                    <a:pt x="41199" y="13905"/>
                    <a:pt x="41044" y="13779"/>
                  </a:cubicBezTo>
                  <a:cubicBezTo>
                    <a:pt x="40840" y="13591"/>
                    <a:pt x="40965" y="13528"/>
                    <a:pt x="40652" y="13528"/>
                  </a:cubicBezTo>
                  <a:cubicBezTo>
                    <a:pt x="40323" y="13450"/>
                    <a:pt x="40260" y="13528"/>
                    <a:pt x="40182" y="13261"/>
                  </a:cubicBezTo>
                  <a:cubicBezTo>
                    <a:pt x="40119" y="12995"/>
                    <a:pt x="39994" y="12807"/>
                    <a:pt x="39868" y="12540"/>
                  </a:cubicBezTo>
                  <a:cubicBezTo>
                    <a:pt x="39727" y="12352"/>
                    <a:pt x="39931" y="12352"/>
                    <a:pt x="39931" y="12086"/>
                  </a:cubicBezTo>
                  <a:cubicBezTo>
                    <a:pt x="39931" y="11819"/>
                    <a:pt x="39994" y="11757"/>
                    <a:pt x="39476" y="11428"/>
                  </a:cubicBezTo>
                  <a:cubicBezTo>
                    <a:pt x="39273" y="11302"/>
                    <a:pt x="39147" y="11239"/>
                    <a:pt x="39006" y="11177"/>
                  </a:cubicBezTo>
                  <a:cubicBezTo>
                    <a:pt x="38923" y="11151"/>
                    <a:pt x="38851" y="11142"/>
                    <a:pt x="38788" y="11142"/>
                  </a:cubicBezTo>
                  <a:cubicBezTo>
                    <a:pt x="38663" y="11142"/>
                    <a:pt x="38572" y="11177"/>
                    <a:pt x="38489" y="11177"/>
                  </a:cubicBezTo>
                  <a:cubicBezTo>
                    <a:pt x="38400" y="11221"/>
                    <a:pt x="38304" y="11265"/>
                    <a:pt x="38233" y="11265"/>
                  </a:cubicBezTo>
                  <a:cubicBezTo>
                    <a:pt x="38203" y="11265"/>
                    <a:pt x="38178" y="11258"/>
                    <a:pt x="38160" y="11239"/>
                  </a:cubicBezTo>
                  <a:cubicBezTo>
                    <a:pt x="38097" y="11177"/>
                    <a:pt x="37642" y="10848"/>
                    <a:pt x="37439" y="10707"/>
                  </a:cubicBezTo>
                  <a:lnTo>
                    <a:pt x="37376" y="10707"/>
                  </a:lnTo>
                  <a:cubicBezTo>
                    <a:pt x="37267" y="10670"/>
                    <a:pt x="37112" y="10634"/>
                    <a:pt x="36976" y="10634"/>
                  </a:cubicBezTo>
                  <a:cubicBezTo>
                    <a:pt x="36876" y="10634"/>
                    <a:pt x="36786" y="10654"/>
                    <a:pt x="36733" y="10707"/>
                  </a:cubicBezTo>
                  <a:cubicBezTo>
                    <a:pt x="36619" y="10770"/>
                    <a:pt x="36556" y="10865"/>
                    <a:pt x="36503" y="10865"/>
                  </a:cubicBezTo>
                  <a:cubicBezTo>
                    <a:pt x="36491" y="10865"/>
                    <a:pt x="36479" y="10859"/>
                    <a:pt x="36467" y="10848"/>
                  </a:cubicBezTo>
                  <a:cubicBezTo>
                    <a:pt x="36404" y="10785"/>
                    <a:pt x="36341" y="10518"/>
                    <a:pt x="36200" y="10315"/>
                  </a:cubicBezTo>
                  <a:cubicBezTo>
                    <a:pt x="36138" y="10127"/>
                    <a:pt x="36075" y="9860"/>
                    <a:pt x="35950" y="9735"/>
                  </a:cubicBezTo>
                  <a:cubicBezTo>
                    <a:pt x="35809" y="9672"/>
                    <a:pt x="35683" y="9672"/>
                    <a:pt x="35558" y="9406"/>
                  </a:cubicBezTo>
                  <a:cubicBezTo>
                    <a:pt x="35417" y="9217"/>
                    <a:pt x="35354" y="9076"/>
                    <a:pt x="35166" y="9014"/>
                  </a:cubicBezTo>
                  <a:cubicBezTo>
                    <a:pt x="34962" y="8951"/>
                    <a:pt x="34696" y="9014"/>
                    <a:pt x="34633" y="8888"/>
                  </a:cubicBezTo>
                  <a:cubicBezTo>
                    <a:pt x="34633" y="8747"/>
                    <a:pt x="34508" y="8167"/>
                    <a:pt x="34570" y="8042"/>
                  </a:cubicBezTo>
                  <a:cubicBezTo>
                    <a:pt x="34570" y="7838"/>
                    <a:pt x="34774" y="7446"/>
                    <a:pt x="34837" y="7180"/>
                  </a:cubicBezTo>
                  <a:cubicBezTo>
                    <a:pt x="34899" y="6929"/>
                    <a:pt x="34899" y="6537"/>
                    <a:pt x="34696" y="6537"/>
                  </a:cubicBezTo>
                  <a:cubicBezTo>
                    <a:pt x="34445" y="6600"/>
                    <a:pt x="34116" y="7054"/>
                    <a:pt x="33912" y="7321"/>
                  </a:cubicBezTo>
                  <a:cubicBezTo>
                    <a:pt x="33724" y="7572"/>
                    <a:pt x="33661" y="7775"/>
                    <a:pt x="33520" y="7775"/>
                  </a:cubicBezTo>
                  <a:cubicBezTo>
                    <a:pt x="33457" y="7775"/>
                    <a:pt x="32486" y="7650"/>
                    <a:pt x="32423" y="7509"/>
                  </a:cubicBezTo>
                  <a:cubicBezTo>
                    <a:pt x="32345" y="7384"/>
                    <a:pt x="32345" y="7321"/>
                    <a:pt x="32486" y="7258"/>
                  </a:cubicBezTo>
                  <a:cubicBezTo>
                    <a:pt x="32611" y="7180"/>
                    <a:pt x="32674" y="7180"/>
                    <a:pt x="32736" y="6929"/>
                  </a:cubicBezTo>
                  <a:cubicBezTo>
                    <a:pt x="32736" y="6663"/>
                    <a:pt x="32815" y="6537"/>
                    <a:pt x="32736" y="6474"/>
                  </a:cubicBezTo>
                  <a:cubicBezTo>
                    <a:pt x="32611" y="6333"/>
                    <a:pt x="32486" y="6396"/>
                    <a:pt x="32548" y="6208"/>
                  </a:cubicBezTo>
                  <a:cubicBezTo>
                    <a:pt x="32548" y="6004"/>
                    <a:pt x="32736" y="5816"/>
                    <a:pt x="32736" y="5691"/>
                  </a:cubicBezTo>
                  <a:cubicBezTo>
                    <a:pt x="32674" y="5487"/>
                    <a:pt x="32674" y="5221"/>
                    <a:pt x="32423" y="5095"/>
                  </a:cubicBezTo>
                  <a:cubicBezTo>
                    <a:pt x="32210" y="4995"/>
                    <a:pt x="31916" y="4884"/>
                    <a:pt x="31671" y="4884"/>
                  </a:cubicBezTo>
                  <a:cubicBezTo>
                    <a:pt x="31610" y="4884"/>
                    <a:pt x="31551" y="4891"/>
                    <a:pt x="31498" y="4907"/>
                  </a:cubicBezTo>
                  <a:cubicBezTo>
                    <a:pt x="31449" y="4924"/>
                    <a:pt x="31408" y="4931"/>
                    <a:pt x="31375" y="4931"/>
                  </a:cubicBezTo>
                  <a:cubicBezTo>
                    <a:pt x="31281" y="4931"/>
                    <a:pt x="31247" y="4870"/>
                    <a:pt x="31247" y="4766"/>
                  </a:cubicBezTo>
                  <a:cubicBezTo>
                    <a:pt x="31247" y="4703"/>
                    <a:pt x="31247" y="4311"/>
                    <a:pt x="31044" y="4186"/>
                  </a:cubicBezTo>
                  <a:cubicBezTo>
                    <a:pt x="30918" y="4045"/>
                    <a:pt x="30526" y="4123"/>
                    <a:pt x="30323" y="3982"/>
                  </a:cubicBezTo>
                  <a:cubicBezTo>
                    <a:pt x="30197" y="3857"/>
                    <a:pt x="30134" y="3794"/>
                    <a:pt x="30134" y="3590"/>
                  </a:cubicBezTo>
                  <a:cubicBezTo>
                    <a:pt x="30134" y="3340"/>
                    <a:pt x="30134" y="2869"/>
                    <a:pt x="30072" y="2681"/>
                  </a:cubicBezTo>
                  <a:cubicBezTo>
                    <a:pt x="30006" y="2510"/>
                    <a:pt x="29818" y="2261"/>
                    <a:pt x="29564" y="2261"/>
                  </a:cubicBezTo>
                  <a:cubicBezTo>
                    <a:pt x="29516" y="2261"/>
                    <a:pt x="29466" y="2270"/>
                    <a:pt x="29413" y="2289"/>
                  </a:cubicBezTo>
                  <a:cubicBezTo>
                    <a:pt x="29200" y="2390"/>
                    <a:pt x="29037" y="2500"/>
                    <a:pt x="28948" y="2500"/>
                  </a:cubicBezTo>
                  <a:cubicBezTo>
                    <a:pt x="28926" y="2500"/>
                    <a:pt x="28909" y="2493"/>
                    <a:pt x="28896" y="2478"/>
                  </a:cubicBezTo>
                  <a:cubicBezTo>
                    <a:pt x="28818" y="2478"/>
                    <a:pt x="28755" y="2415"/>
                    <a:pt x="28755" y="2289"/>
                  </a:cubicBezTo>
                  <a:cubicBezTo>
                    <a:pt x="28755" y="2164"/>
                    <a:pt x="28630" y="1898"/>
                    <a:pt x="28504" y="1772"/>
                  </a:cubicBezTo>
                  <a:cubicBezTo>
                    <a:pt x="28363" y="1631"/>
                    <a:pt x="28426" y="1380"/>
                    <a:pt x="28426" y="1177"/>
                  </a:cubicBezTo>
                  <a:lnTo>
                    <a:pt x="284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392;p93">
              <a:extLst>
                <a:ext uri="{FF2B5EF4-FFF2-40B4-BE49-F238E27FC236}">
                  <a16:creationId xmlns:a16="http://schemas.microsoft.com/office/drawing/2014/main" id="{9A87AE2A-D24A-355E-35E2-0D8BC00C69B7}"/>
                </a:ext>
              </a:extLst>
            </p:cNvPr>
            <p:cNvSpPr/>
            <p:nvPr/>
          </p:nvSpPr>
          <p:spPr>
            <a:xfrm>
              <a:off x="1797800" y="3549700"/>
              <a:ext cx="11375" cy="21100"/>
            </a:xfrm>
            <a:custGeom>
              <a:avLst/>
              <a:gdLst/>
              <a:ahLst/>
              <a:cxnLst/>
              <a:rect l="l" t="t" r="r" b="b"/>
              <a:pathLst>
                <a:path w="455" h="844" extrusionOk="0">
                  <a:moveTo>
                    <a:pt x="78" y="1"/>
                  </a:moveTo>
                  <a:cubicBezTo>
                    <a:pt x="31" y="1"/>
                    <a:pt x="0" y="16"/>
                    <a:pt x="0" y="48"/>
                  </a:cubicBezTo>
                  <a:cubicBezTo>
                    <a:pt x="0" y="251"/>
                    <a:pt x="0" y="440"/>
                    <a:pt x="63" y="502"/>
                  </a:cubicBezTo>
                  <a:cubicBezTo>
                    <a:pt x="92" y="502"/>
                    <a:pt x="122" y="488"/>
                    <a:pt x="145" y="488"/>
                  </a:cubicBezTo>
                  <a:cubicBezTo>
                    <a:pt x="171" y="488"/>
                    <a:pt x="188" y="506"/>
                    <a:pt x="188" y="581"/>
                  </a:cubicBezTo>
                  <a:cubicBezTo>
                    <a:pt x="242" y="689"/>
                    <a:pt x="250" y="844"/>
                    <a:pt x="301" y="844"/>
                  </a:cubicBezTo>
                  <a:cubicBezTo>
                    <a:pt x="309" y="844"/>
                    <a:pt x="318" y="840"/>
                    <a:pt x="329" y="831"/>
                  </a:cubicBezTo>
                  <a:cubicBezTo>
                    <a:pt x="455" y="769"/>
                    <a:pt x="455" y="706"/>
                    <a:pt x="455" y="643"/>
                  </a:cubicBezTo>
                  <a:cubicBezTo>
                    <a:pt x="392" y="502"/>
                    <a:pt x="329" y="502"/>
                    <a:pt x="329" y="377"/>
                  </a:cubicBezTo>
                  <a:cubicBezTo>
                    <a:pt x="392" y="314"/>
                    <a:pt x="392" y="110"/>
                    <a:pt x="251" y="48"/>
                  </a:cubicBezTo>
                  <a:cubicBezTo>
                    <a:pt x="188" y="16"/>
                    <a:pt x="125" y="1"/>
                    <a:pt x="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393;p93">
              <a:extLst>
                <a:ext uri="{FF2B5EF4-FFF2-40B4-BE49-F238E27FC236}">
                  <a16:creationId xmlns:a16="http://schemas.microsoft.com/office/drawing/2014/main" id="{A48ADE19-F0B2-5554-1DB7-3E60A870A7FD}"/>
                </a:ext>
              </a:extLst>
            </p:cNvPr>
            <p:cNvSpPr/>
            <p:nvPr/>
          </p:nvSpPr>
          <p:spPr>
            <a:xfrm>
              <a:off x="1730775" y="3472075"/>
              <a:ext cx="16500" cy="19275"/>
            </a:xfrm>
            <a:custGeom>
              <a:avLst/>
              <a:gdLst/>
              <a:ahLst/>
              <a:cxnLst/>
              <a:rect l="l" t="t" r="r" b="b"/>
              <a:pathLst>
                <a:path w="660" h="771" extrusionOk="0">
                  <a:moveTo>
                    <a:pt x="145" y="1"/>
                  </a:moveTo>
                  <a:cubicBezTo>
                    <a:pt x="133" y="1"/>
                    <a:pt x="126" y="6"/>
                    <a:pt x="126" y="18"/>
                  </a:cubicBezTo>
                  <a:cubicBezTo>
                    <a:pt x="126" y="81"/>
                    <a:pt x="63" y="222"/>
                    <a:pt x="63" y="284"/>
                  </a:cubicBezTo>
                  <a:cubicBezTo>
                    <a:pt x="63" y="347"/>
                    <a:pt x="1" y="676"/>
                    <a:pt x="126" y="676"/>
                  </a:cubicBezTo>
                  <a:cubicBezTo>
                    <a:pt x="220" y="676"/>
                    <a:pt x="252" y="648"/>
                    <a:pt x="281" y="648"/>
                  </a:cubicBezTo>
                  <a:cubicBezTo>
                    <a:pt x="295" y="648"/>
                    <a:pt x="309" y="655"/>
                    <a:pt x="330" y="676"/>
                  </a:cubicBezTo>
                  <a:cubicBezTo>
                    <a:pt x="361" y="739"/>
                    <a:pt x="444" y="770"/>
                    <a:pt x="518" y="770"/>
                  </a:cubicBezTo>
                  <a:cubicBezTo>
                    <a:pt x="592" y="770"/>
                    <a:pt x="659" y="739"/>
                    <a:pt x="659" y="676"/>
                  </a:cubicBezTo>
                  <a:cubicBezTo>
                    <a:pt x="581" y="613"/>
                    <a:pt x="518" y="551"/>
                    <a:pt x="518" y="410"/>
                  </a:cubicBezTo>
                  <a:cubicBezTo>
                    <a:pt x="518" y="284"/>
                    <a:pt x="393" y="222"/>
                    <a:pt x="330" y="159"/>
                  </a:cubicBezTo>
                  <a:cubicBezTo>
                    <a:pt x="330" y="95"/>
                    <a:pt x="196" y="1"/>
                    <a:pt x="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394;p93">
              <a:extLst>
                <a:ext uri="{FF2B5EF4-FFF2-40B4-BE49-F238E27FC236}">
                  <a16:creationId xmlns:a16="http://schemas.microsoft.com/office/drawing/2014/main" id="{F4E8178F-3604-8DB1-B2EC-C62B2D02EE7D}"/>
                </a:ext>
              </a:extLst>
            </p:cNvPr>
            <p:cNvSpPr/>
            <p:nvPr/>
          </p:nvSpPr>
          <p:spPr>
            <a:xfrm>
              <a:off x="1610100" y="3274700"/>
              <a:ext cx="14525" cy="11700"/>
            </a:xfrm>
            <a:custGeom>
              <a:avLst/>
              <a:gdLst/>
              <a:ahLst/>
              <a:cxnLst/>
              <a:rect l="l" t="t" r="r" b="b"/>
              <a:pathLst>
                <a:path w="581" h="468" extrusionOk="0">
                  <a:moveTo>
                    <a:pt x="415" y="0"/>
                  </a:moveTo>
                  <a:cubicBezTo>
                    <a:pt x="306" y="0"/>
                    <a:pt x="54" y="149"/>
                    <a:pt x="0" y="217"/>
                  </a:cubicBezTo>
                  <a:cubicBezTo>
                    <a:pt x="0" y="279"/>
                    <a:pt x="125" y="342"/>
                    <a:pt x="125" y="405"/>
                  </a:cubicBezTo>
                  <a:cubicBezTo>
                    <a:pt x="125" y="405"/>
                    <a:pt x="125" y="468"/>
                    <a:pt x="188" y="468"/>
                  </a:cubicBezTo>
                  <a:cubicBezTo>
                    <a:pt x="251" y="405"/>
                    <a:pt x="517" y="342"/>
                    <a:pt x="517" y="279"/>
                  </a:cubicBezTo>
                  <a:cubicBezTo>
                    <a:pt x="580" y="217"/>
                    <a:pt x="517" y="76"/>
                    <a:pt x="455" y="13"/>
                  </a:cubicBezTo>
                  <a:cubicBezTo>
                    <a:pt x="446" y="4"/>
                    <a:pt x="432"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395;p93">
              <a:extLst>
                <a:ext uri="{FF2B5EF4-FFF2-40B4-BE49-F238E27FC236}">
                  <a16:creationId xmlns:a16="http://schemas.microsoft.com/office/drawing/2014/main" id="{C75456A3-19DA-7C64-CD7B-7B21C1E43554}"/>
                </a:ext>
              </a:extLst>
            </p:cNvPr>
            <p:cNvSpPr/>
            <p:nvPr/>
          </p:nvSpPr>
          <p:spPr>
            <a:xfrm>
              <a:off x="1835400" y="3697825"/>
              <a:ext cx="16100" cy="40775"/>
            </a:xfrm>
            <a:custGeom>
              <a:avLst/>
              <a:gdLst/>
              <a:ahLst/>
              <a:cxnLst/>
              <a:rect l="l" t="t" r="r" b="b"/>
              <a:pathLst>
                <a:path w="644" h="1631" extrusionOk="0">
                  <a:moveTo>
                    <a:pt x="252" y="1"/>
                  </a:moveTo>
                  <a:cubicBezTo>
                    <a:pt x="252" y="1"/>
                    <a:pt x="126" y="63"/>
                    <a:pt x="126" y="142"/>
                  </a:cubicBezTo>
                  <a:cubicBezTo>
                    <a:pt x="126" y="204"/>
                    <a:pt x="63" y="267"/>
                    <a:pt x="63" y="330"/>
                  </a:cubicBezTo>
                  <a:cubicBezTo>
                    <a:pt x="63" y="534"/>
                    <a:pt x="1" y="596"/>
                    <a:pt x="126" y="784"/>
                  </a:cubicBezTo>
                  <a:cubicBezTo>
                    <a:pt x="252" y="1051"/>
                    <a:pt x="314" y="1239"/>
                    <a:pt x="314" y="1317"/>
                  </a:cubicBezTo>
                  <a:cubicBezTo>
                    <a:pt x="314" y="1443"/>
                    <a:pt x="314" y="1631"/>
                    <a:pt x="393" y="1631"/>
                  </a:cubicBezTo>
                  <a:cubicBezTo>
                    <a:pt x="455" y="1568"/>
                    <a:pt x="581" y="1380"/>
                    <a:pt x="581" y="1317"/>
                  </a:cubicBezTo>
                  <a:lnTo>
                    <a:pt x="581" y="847"/>
                  </a:lnTo>
                  <a:cubicBezTo>
                    <a:pt x="581" y="784"/>
                    <a:pt x="643" y="659"/>
                    <a:pt x="581" y="596"/>
                  </a:cubicBezTo>
                  <a:cubicBezTo>
                    <a:pt x="518" y="534"/>
                    <a:pt x="455" y="392"/>
                    <a:pt x="393" y="330"/>
                  </a:cubicBezTo>
                  <a:cubicBezTo>
                    <a:pt x="393" y="204"/>
                    <a:pt x="314"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396;p93">
              <a:extLst>
                <a:ext uri="{FF2B5EF4-FFF2-40B4-BE49-F238E27FC236}">
                  <a16:creationId xmlns:a16="http://schemas.microsoft.com/office/drawing/2014/main" id="{C682328E-1995-A848-5C52-BF7C5D5A05BD}"/>
                </a:ext>
              </a:extLst>
            </p:cNvPr>
            <p:cNvSpPr/>
            <p:nvPr/>
          </p:nvSpPr>
          <p:spPr>
            <a:xfrm>
              <a:off x="1831875" y="3669700"/>
              <a:ext cx="26275" cy="25250"/>
            </a:xfrm>
            <a:custGeom>
              <a:avLst/>
              <a:gdLst/>
              <a:ahLst/>
              <a:cxnLst/>
              <a:rect l="l" t="t" r="r" b="b"/>
              <a:pathLst>
                <a:path w="1051" h="1010" extrusionOk="0">
                  <a:moveTo>
                    <a:pt x="229" y="1"/>
                  </a:moveTo>
                  <a:cubicBezTo>
                    <a:pt x="221" y="1"/>
                    <a:pt x="213" y="5"/>
                    <a:pt x="204" y="13"/>
                  </a:cubicBezTo>
                  <a:cubicBezTo>
                    <a:pt x="142" y="91"/>
                    <a:pt x="1" y="216"/>
                    <a:pt x="204" y="405"/>
                  </a:cubicBezTo>
                  <a:cubicBezTo>
                    <a:pt x="204" y="483"/>
                    <a:pt x="330" y="483"/>
                    <a:pt x="534" y="608"/>
                  </a:cubicBezTo>
                  <a:cubicBezTo>
                    <a:pt x="703" y="777"/>
                    <a:pt x="821" y="1010"/>
                    <a:pt x="843" y="1010"/>
                  </a:cubicBezTo>
                  <a:cubicBezTo>
                    <a:pt x="846" y="1010"/>
                    <a:pt x="847" y="1007"/>
                    <a:pt x="847" y="1000"/>
                  </a:cubicBezTo>
                  <a:cubicBezTo>
                    <a:pt x="925" y="1000"/>
                    <a:pt x="1051" y="1000"/>
                    <a:pt x="925" y="796"/>
                  </a:cubicBezTo>
                  <a:cubicBezTo>
                    <a:pt x="847" y="608"/>
                    <a:pt x="722" y="483"/>
                    <a:pt x="659" y="405"/>
                  </a:cubicBezTo>
                  <a:cubicBezTo>
                    <a:pt x="659" y="342"/>
                    <a:pt x="596" y="279"/>
                    <a:pt x="596" y="279"/>
                  </a:cubicBezTo>
                  <a:cubicBezTo>
                    <a:pt x="534" y="279"/>
                    <a:pt x="455" y="279"/>
                    <a:pt x="393" y="216"/>
                  </a:cubicBezTo>
                  <a:cubicBezTo>
                    <a:pt x="338" y="162"/>
                    <a:pt x="284" y="1"/>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397;p93">
              <a:extLst>
                <a:ext uri="{FF2B5EF4-FFF2-40B4-BE49-F238E27FC236}">
                  <a16:creationId xmlns:a16="http://schemas.microsoft.com/office/drawing/2014/main" id="{15EE7626-CAF4-9108-D84B-6C6DA8652757}"/>
                </a:ext>
              </a:extLst>
            </p:cNvPr>
            <p:cNvSpPr/>
            <p:nvPr/>
          </p:nvSpPr>
          <p:spPr>
            <a:xfrm>
              <a:off x="2658300" y="4324575"/>
              <a:ext cx="102700" cy="211525"/>
            </a:xfrm>
            <a:custGeom>
              <a:avLst/>
              <a:gdLst/>
              <a:ahLst/>
              <a:cxnLst/>
              <a:rect l="l" t="t" r="r" b="b"/>
              <a:pathLst>
                <a:path w="4108" h="8461" extrusionOk="0">
                  <a:moveTo>
                    <a:pt x="3631" y="0"/>
                  </a:moveTo>
                  <a:cubicBezTo>
                    <a:pt x="3527" y="0"/>
                    <a:pt x="3449" y="24"/>
                    <a:pt x="3449" y="151"/>
                  </a:cubicBezTo>
                  <a:cubicBezTo>
                    <a:pt x="3449" y="339"/>
                    <a:pt x="3527" y="401"/>
                    <a:pt x="3449" y="605"/>
                  </a:cubicBezTo>
                  <a:cubicBezTo>
                    <a:pt x="3386" y="793"/>
                    <a:pt x="3386" y="997"/>
                    <a:pt x="3386" y="1185"/>
                  </a:cubicBezTo>
                  <a:cubicBezTo>
                    <a:pt x="3386" y="1408"/>
                    <a:pt x="3485" y="1762"/>
                    <a:pt x="3362" y="1762"/>
                  </a:cubicBezTo>
                  <a:cubicBezTo>
                    <a:pt x="3337" y="1762"/>
                    <a:pt x="3305" y="1749"/>
                    <a:pt x="3261" y="1718"/>
                  </a:cubicBezTo>
                  <a:cubicBezTo>
                    <a:pt x="3057" y="1577"/>
                    <a:pt x="2932" y="1452"/>
                    <a:pt x="2869" y="1389"/>
                  </a:cubicBezTo>
                  <a:cubicBezTo>
                    <a:pt x="2838" y="1357"/>
                    <a:pt x="2787" y="1342"/>
                    <a:pt x="2728" y="1342"/>
                  </a:cubicBezTo>
                  <a:cubicBezTo>
                    <a:pt x="2669" y="1342"/>
                    <a:pt x="2603" y="1357"/>
                    <a:pt x="2540" y="1389"/>
                  </a:cubicBezTo>
                  <a:cubicBezTo>
                    <a:pt x="2477" y="1452"/>
                    <a:pt x="2352" y="1389"/>
                    <a:pt x="2352" y="1514"/>
                  </a:cubicBezTo>
                  <a:cubicBezTo>
                    <a:pt x="2352" y="1640"/>
                    <a:pt x="2274" y="1718"/>
                    <a:pt x="2085" y="1718"/>
                  </a:cubicBezTo>
                  <a:cubicBezTo>
                    <a:pt x="1978" y="1718"/>
                    <a:pt x="1893" y="1696"/>
                    <a:pt x="1808" y="1696"/>
                  </a:cubicBezTo>
                  <a:cubicBezTo>
                    <a:pt x="1732" y="1696"/>
                    <a:pt x="1657" y="1714"/>
                    <a:pt x="1568" y="1781"/>
                  </a:cubicBezTo>
                  <a:cubicBezTo>
                    <a:pt x="1364" y="1969"/>
                    <a:pt x="1302" y="2031"/>
                    <a:pt x="1239" y="2031"/>
                  </a:cubicBezTo>
                  <a:cubicBezTo>
                    <a:pt x="1176" y="2031"/>
                    <a:pt x="1035" y="1843"/>
                    <a:pt x="973" y="1843"/>
                  </a:cubicBezTo>
                  <a:cubicBezTo>
                    <a:pt x="910" y="1906"/>
                    <a:pt x="973" y="1969"/>
                    <a:pt x="910" y="2173"/>
                  </a:cubicBezTo>
                  <a:cubicBezTo>
                    <a:pt x="847" y="2361"/>
                    <a:pt x="706" y="2423"/>
                    <a:pt x="581" y="2502"/>
                  </a:cubicBezTo>
                  <a:cubicBezTo>
                    <a:pt x="455" y="2627"/>
                    <a:pt x="518" y="2894"/>
                    <a:pt x="393" y="2956"/>
                  </a:cubicBezTo>
                  <a:cubicBezTo>
                    <a:pt x="314" y="2956"/>
                    <a:pt x="126" y="2956"/>
                    <a:pt x="126" y="3019"/>
                  </a:cubicBezTo>
                  <a:cubicBezTo>
                    <a:pt x="63" y="3082"/>
                    <a:pt x="252" y="3207"/>
                    <a:pt x="252" y="3285"/>
                  </a:cubicBezTo>
                  <a:cubicBezTo>
                    <a:pt x="314" y="3285"/>
                    <a:pt x="455" y="3411"/>
                    <a:pt x="518" y="3411"/>
                  </a:cubicBezTo>
                  <a:cubicBezTo>
                    <a:pt x="643" y="3474"/>
                    <a:pt x="643" y="3599"/>
                    <a:pt x="518" y="3677"/>
                  </a:cubicBezTo>
                  <a:cubicBezTo>
                    <a:pt x="393" y="3740"/>
                    <a:pt x="393" y="3865"/>
                    <a:pt x="252" y="3865"/>
                  </a:cubicBezTo>
                  <a:cubicBezTo>
                    <a:pt x="223" y="3880"/>
                    <a:pt x="195" y="3884"/>
                    <a:pt x="169" y="3884"/>
                  </a:cubicBezTo>
                  <a:cubicBezTo>
                    <a:pt x="122" y="3884"/>
                    <a:pt x="82" y="3870"/>
                    <a:pt x="62" y="3870"/>
                  </a:cubicBezTo>
                  <a:cubicBezTo>
                    <a:pt x="43" y="3870"/>
                    <a:pt x="40" y="3882"/>
                    <a:pt x="63" y="3928"/>
                  </a:cubicBezTo>
                  <a:cubicBezTo>
                    <a:pt x="63" y="4132"/>
                    <a:pt x="393" y="4257"/>
                    <a:pt x="393" y="4383"/>
                  </a:cubicBezTo>
                  <a:cubicBezTo>
                    <a:pt x="455" y="4524"/>
                    <a:pt x="393" y="4853"/>
                    <a:pt x="314" y="4916"/>
                  </a:cubicBezTo>
                  <a:cubicBezTo>
                    <a:pt x="252" y="4916"/>
                    <a:pt x="1" y="5041"/>
                    <a:pt x="63" y="5104"/>
                  </a:cubicBezTo>
                  <a:cubicBezTo>
                    <a:pt x="63" y="5166"/>
                    <a:pt x="126" y="5166"/>
                    <a:pt x="126" y="5245"/>
                  </a:cubicBezTo>
                  <a:cubicBezTo>
                    <a:pt x="126" y="5370"/>
                    <a:pt x="1" y="5433"/>
                    <a:pt x="126" y="5433"/>
                  </a:cubicBezTo>
                  <a:cubicBezTo>
                    <a:pt x="314" y="5496"/>
                    <a:pt x="706" y="5433"/>
                    <a:pt x="706" y="5558"/>
                  </a:cubicBezTo>
                  <a:cubicBezTo>
                    <a:pt x="706" y="5699"/>
                    <a:pt x="643" y="5825"/>
                    <a:pt x="643" y="5887"/>
                  </a:cubicBezTo>
                  <a:cubicBezTo>
                    <a:pt x="643" y="5887"/>
                    <a:pt x="706" y="6028"/>
                    <a:pt x="643" y="6091"/>
                  </a:cubicBezTo>
                  <a:cubicBezTo>
                    <a:pt x="612" y="6091"/>
                    <a:pt x="581" y="6075"/>
                    <a:pt x="549" y="6075"/>
                  </a:cubicBezTo>
                  <a:cubicBezTo>
                    <a:pt x="518" y="6075"/>
                    <a:pt x="487" y="6091"/>
                    <a:pt x="455" y="6154"/>
                  </a:cubicBezTo>
                  <a:cubicBezTo>
                    <a:pt x="393" y="6217"/>
                    <a:pt x="252" y="6217"/>
                    <a:pt x="189" y="6279"/>
                  </a:cubicBezTo>
                  <a:cubicBezTo>
                    <a:pt x="189" y="6342"/>
                    <a:pt x="126" y="6342"/>
                    <a:pt x="252" y="6420"/>
                  </a:cubicBezTo>
                  <a:cubicBezTo>
                    <a:pt x="393" y="6483"/>
                    <a:pt x="314" y="6546"/>
                    <a:pt x="518" y="6608"/>
                  </a:cubicBezTo>
                  <a:cubicBezTo>
                    <a:pt x="784" y="6734"/>
                    <a:pt x="910" y="6671"/>
                    <a:pt x="910" y="6812"/>
                  </a:cubicBezTo>
                  <a:cubicBezTo>
                    <a:pt x="910" y="6938"/>
                    <a:pt x="706" y="6938"/>
                    <a:pt x="706" y="7000"/>
                  </a:cubicBezTo>
                  <a:cubicBezTo>
                    <a:pt x="643" y="7126"/>
                    <a:pt x="581" y="7392"/>
                    <a:pt x="706" y="7455"/>
                  </a:cubicBezTo>
                  <a:cubicBezTo>
                    <a:pt x="910" y="7596"/>
                    <a:pt x="784" y="7721"/>
                    <a:pt x="1176" y="7847"/>
                  </a:cubicBezTo>
                  <a:cubicBezTo>
                    <a:pt x="1568" y="7909"/>
                    <a:pt x="1568" y="7988"/>
                    <a:pt x="1568" y="8113"/>
                  </a:cubicBezTo>
                  <a:cubicBezTo>
                    <a:pt x="1631" y="8239"/>
                    <a:pt x="1756" y="8442"/>
                    <a:pt x="1819" y="8442"/>
                  </a:cubicBezTo>
                  <a:cubicBezTo>
                    <a:pt x="1849" y="8429"/>
                    <a:pt x="1881" y="8424"/>
                    <a:pt x="1913" y="8424"/>
                  </a:cubicBezTo>
                  <a:cubicBezTo>
                    <a:pt x="2002" y="8424"/>
                    <a:pt x="2094" y="8460"/>
                    <a:pt x="2156" y="8460"/>
                  </a:cubicBezTo>
                  <a:cubicBezTo>
                    <a:pt x="2179" y="8460"/>
                    <a:pt x="2198" y="8456"/>
                    <a:pt x="2211" y="8442"/>
                  </a:cubicBezTo>
                  <a:cubicBezTo>
                    <a:pt x="2274" y="8380"/>
                    <a:pt x="2211" y="8050"/>
                    <a:pt x="2352" y="7988"/>
                  </a:cubicBezTo>
                  <a:cubicBezTo>
                    <a:pt x="2415" y="7847"/>
                    <a:pt x="2540" y="7784"/>
                    <a:pt x="2603" y="7784"/>
                  </a:cubicBezTo>
                  <a:cubicBezTo>
                    <a:pt x="2665" y="7784"/>
                    <a:pt x="2665" y="7659"/>
                    <a:pt x="2603" y="7518"/>
                  </a:cubicBezTo>
                  <a:cubicBezTo>
                    <a:pt x="2540" y="7392"/>
                    <a:pt x="2540" y="7329"/>
                    <a:pt x="2744" y="7329"/>
                  </a:cubicBezTo>
                  <a:cubicBezTo>
                    <a:pt x="2761" y="7338"/>
                    <a:pt x="2779" y="7342"/>
                    <a:pt x="2796" y="7342"/>
                  </a:cubicBezTo>
                  <a:cubicBezTo>
                    <a:pt x="2904" y="7342"/>
                    <a:pt x="3014" y="7193"/>
                    <a:pt x="3136" y="7126"/>
                  </a:cubicBezTo>
                  <a:cubicBezTo>
                    <a:pt x="3261" y="7063"/>
                    <a:pt x="3261" y="6734"/>
                    <a:pt x="3198" y="6546"/>
                  </a:cubicBezTo>
                  <a:cubicBezTo>
                    <a:pt x="3136" y="6342"/>
                    <a:pt x="3057" y="6028"/>
                    <a:pt x="3136" y="5762"/>
                  </a:cubicBezTo>
                  <a:cubicBezTo>
                    <a:pt x="3198" y="5558"/>
                    <a:pt x="3198" y="5307"/>
                    <a:pt x="3324" y="5245"/>
                  </a:cubicBezTo>
                  <a:cubicBezTo>
                    <a:pt x="3527" y="5166"/>
                    <a:pt x="3653" y="5166"/>
                    <a:pt x="3716" y="4978"/>
                  </a:cubicBezTo>
                  <a:cubicBezTo>
                    <a:pt x="3778" y="4712"/>
                    <a:pt x="4107" y="4195"/>
                    <a:pt x="4045" y="3740"/>
                  </a:cubicBezTo>
                  <a:cubicBezTo>
                    <a:pt x="3982" y="3285"/>
                    <a:pt x="3982" y="2956"/>
                    <a:pt x="3982" y="2753"/>
                  </a:cubicBezTo>
                  <a:cubicBezTo>
                    <a:pt x="3982" y="2564"/>
                    <a:pt x="3919" y="2110"/>
                    <a:pt x="3841" y="2031"/>
                  </a:cubicBezTo>
                  <a:cubicBezTo>
                    <a:pt x="3778" y="1969"/>
                    <a:pt x="3590" y="1906"/>
                    <a:pt x="3716" y="1718"/>
                  </a:cubicBezTo>
                  <a:cubicBezTo>
                    <a:pt x="3841" y="1577"/>
                    <a:pt x="3919" y="1452"/>
                    <a:pt x="3919" y="1185"/>
                  </a:cubicBezTo>
                  <a:cubicBezTo>
                    <a:pt x="3919" y="934"/>
                    <a:pt x="4107" y="668"/>
                    <a:pt x="4045" y="401"/>
                  </a:cubicBezTo>
                  <a:cubicBezTo>
                    <a:pt x="3982" y="213"/>
                    <a:pt x="4045" y="10"/>
                    <a:pt x="3841" y="10"/>
                  </a:cubicBezTo>
                  <a:cubicBezTo>
                    <a:pt x="3769" y="10"/>
                    <a:pt x="3695" y="0"/>
                    <a:pt x="3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4398;p93">
              <a:extLst>
                <a:ext uri="{FF2B5EF4-FFF2-40B4-BE49-F238E27FC236}">
                  <a16:creationId xmlns:a16="http://schemas.microsoft.com/office/drawing/2014/main" id="{15220D18-F000-9618-43EA-E07F9A45295B}"/>
                </a:ext>
              </a:extLst>
            </p:cNvPr>
            <p:cNvSpPr/>
            <p:nvPr/>
          </p:nvSpPr>
          <p:spPr>
            <a:xfrm>
              <a:off x="3177525" y="5311325"/>
              <a:ext cx="25875" cy="29850"/>
            </a:xfrm>
            <a:custGeom>
              <a:avLst/>
              <a:gdLst/>
              <a:ahLst/>
              <a:cxnLst/>
              <a:rect l="l" t="t" r="r" b="b"/>
              <a:pathLst>
                <a:path w="1035" h="1194" extrusionOk="0">
                  <a:moveTo>
                    <a:pt x="170" y="1"/>
                  </a:moveTo>
                  <a:cubicBezTo>
                    <a:pt x="158" y="1"/>
                    <a:pt x="145" y="16"/>
                    <a:pt x="126" y="54"/>
                  </a:cubicBezTo>
                  <a:cubicBezTo>
                    <a:pt x="63" y="117"/>
                    <a:pt x="0" y="180"/>
                    <a:pt x="0" y="258"/>
                  </a:cubicBezTo>
                  <a:cubicBezTo>
                    <a:pt x="0" y="446"/>
                    <a:pt x="63" y="650"/>
                    <a:pt x="126" y="775"/>
                  </a:cubicBezTo>
                  <a:cubicBezTo>
                    <a:pt x="251" y="838"/>
                    <a:pt x="314" y="1105"/>
                    <a:pt x="455" y="1105"/>
                  </a:cubicBezTo>
                  <a:cubicBezTo>
                    <a:pt x="543" y="1149"/>
                    <a:pt x="734" y="1193"/>
                    <a:pt x="860" y="1193"/>
                  </a:cubicBezTo>
                  <a:cubicBezTo>
                    <a:pt x="912" y="1193"/>
                    <a:pt x="954" y="1186"/>
                    <a:pt x="972" y="1167"/>
                  </a:cubicBezTo>
                  <a:cubicBezTo>
                    <a:pt x="1035" y="1042"/>
                    <a:pt x="1035" y="775"/>
                    <a:pt x="972" y="713"/>
                  </a:cubicBezTo>
                  <a:cubicBezTo>
                    <a:pt x="909" y="572"/>
                    <a:pt x="643" y="384"/>
                    <a:pt x="517" y="321"/>
                  </a:cubicBezTo>
                  <a:cubicBezTo>
                    <a:pt x="455" y="258"/>
                    <a:pt x="314" y="180"/>
                    <a:pt x="251" y="117"/>
                  </a:cubicBezTo>
                  <a:cubicBezTo>
                    <a:pt x="208" y="74"/>
                    <a:pt x="194" y="1"/>
                    <a:pt x="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4399;p93">
              <a:extLst>
                <a:ext uri="{FF2B5EF4-FFF2-40B4-BE49-F238E27FC236}">
                  <a16:creationId xmlns:a16="http://schemas.microsoft.com/office/drawing/2014/main" id="{DA08E06E-F97A-E884-CB29-95E421907228}"/>
                </a:ext>
              </a:extLst>
            </p:cNvPr>
            <p:cNvSpPr/>
            <p:nvPr/>
          </p:nvSpPr>
          <p:spPr>
            <a:xfrm>
              <a:off x="3159500" y="5293950"/>
              <a:ext cx="22750" cy="10525"/>
            </a:xfrm>
            <a:custGeom>
              <a:avLst/>
              <a:gdLst/>
              <a:ahLst/>
              <a:cxnLst/>
              <a:rect l="l" t="t" r="r" b="b"/>
              <a:pathLst>
                <a:path w="910" h="421" extrusionOk="0">
                  <a:moveTo>
                    <a:pt x="145" y="1"/>
                  </a:moveTo>
                  <a:cubicBezTo>
                    <a:pt x="112" y="1"/>
                    <a:pt x="84" y="8"/>
                    <a:pt x="63" y="28"/>
                  </a:cubicBezTo>
                  <a:cubicBezTo>
                    <a:pt x="0" y="91"/>
                    <a:pt x="0" y="91"/>
                    <a:pt x="0" y="170"/>
                  </a:cubicBezTo>
                  <a:cubicBezTo>
                    <a:pt x="63" y="232"/>
                    <a:pt x="63" y="420"/>
                    <a:pt x="188" y="420"/>
                  </a:cubicBezTo>
                  <a:lnTo>
                    <a:pt x="643" y="420"/>
                  </a:lnTo>
                  <a:cubicBezTo>
                    <a:pt x="721" y="420"/>
                    <a:pt x="909" y="420"/>
                    <a:pt x="847" y="358"/>
                  </a:cubicBezTo>
                  <a:cubicBezTo>
                    <a:pt x="721" y="232"/>
                    <a:pt x="455" y="91"/>
                    <a:pt x="392" y="28"/>
                  </a:cubicBezTo>
                  <a:cubicBezTo>
                    <a:pt x="298" y="28"/>
                    <a:pt x="211" y="1"/>
                    <a:pt x="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4400;p93">
              <a:extLst>
                <a:ext uri="{FF2B5EF4-FFF2-40B4-BE49-F238E27FC236}">
                  <a16:creationId xmlns:a16="http://schemas.microsoft.com/office/drawing/2014/main" id="{17ED90A0-5793-AFD5-A9BF-9CDC4CD00E20}"/>
                </a:ext>
              </a:extLst>
            </p:cNvPr>
            <p:cNvSpPr/>
            <p:nvPr/>
          </p:nvSpPr>
          <p:spPr>
            <a:xfrm>
              <a:off x="2534100" y="3820225"/>
              <a:ext cx="1101925" cy="1240025"/>
            </a:xfrm>
            <a:custGeom>
              <a:avLst/>
              <a:gdLst/>
              <a:ahLst/>
              <a:cxnLst/>
              <a:rect l="l" t="t" r="r" b="b"/>
              <a:pathLst>
                <a:path w="44077" h="49601" extrusionOk="0">
                  <a:moveTo>
                    <a:pt x="21192" y="1"/>
                  </a:moveTo>
                  <a:cubicBezTo>
                    <a:pt x="20919" y="1"/>
                    <a:pt x="20593" y="37"/>
                    <a:pt x="20439" y="73"/>
                  </a:cubicBezTo>
                  <a:cubicBezTo>
                    <a:pt x="20173" y="136"/>
                    <a:pt x="20173" y="340"/>
                    <a:pt x="19985" y="465"/>
                  </a:cubicBezTo>
                  <a:cubicBezTo>
                    <a:pt x="19928" y="500"/>
                    <a:pt x="19883" y="515"/>
                    <a:pt x="19843" y="515"/>
                  </a:cubicBezTo>
                  <a:cubicBezTo>
                    <a:pt x="19737" y="515"/>
                    <a:pt x="19666" y="409"/>
                    <a:pt x="19530" y="261"/>
                  </a:cubicBezTo>
                  <a:cubicBezTo>
                    <a:pt x="19410" y="177"/>
                    <a:pt x="19171" y="143"/>
                    <a:pt x="18904" y="143"/>
                  </a:cubicBezTo>
                  <a:cubicBezTo>
                    <a:pt x="18579" y="143"/>
                    <a:pt x="18212" y="193"/>
                    <a:pt x="17963" y="261"/>
                  </a:cubicBezTo>
                  <a:cubicBezTo>
                    <a:pt x="17430" y="340"/>
                    <a:pt x="17430" y="653"/>
                    <a:pt x="17179" y="857"/>
                  </a:cubicBezTo>
                  <a:cubicBezTo>
                    <a:pt x="17074" y="931"/>
                    <a:pt x="16960" y="956"/>
                    <a:pt x="16853" y="956"/>
                  </a:cubicBezTo>
                  <a:cubicBezTo>
                    <a:pt x="16686" y="956"/>
                    <a:pt x="16534" y="895"/>
                    <a:pt x="16458" y="857"/>
                  </a:cubicBezTo>
                  <a:cubicBezTo>
                    <a:pt x="16254" y="857"/>
                    <a:pt x="16333" y="591"/>
                    <a:pt x="16192" y="528"/>
                  </a:cubicBezTo>
                  <a:cubicBezTo>
                    <a:pt x="16150" y="486"/>
                    <a:pt x="16071" y="472"/>
                    <a:pt x="15980" y="472"/>
                  </a:cubicBezTo>
                  <a:cubicBezTo>
                    <a:pt x="15798" y="472"/>
                    <a:pt x="15565" y="528"/>
                    <a:pt x="15471" y="528"/>
                  </a:cubicBezTo>
                  <a:lnTo>
                    <a:pt x="15408" y="528"/>
                  </a:lnTo>
                  <a:cubicBezTo>
                    <a:pt x="15345" y="528"/>
                    <a:pt x="15220" y="653"/>
                    <a:pt x="15079" y="794"/>
                  </a:cubicBezTo>
                  <a:cubicBezTo>
                    <a:pt x="14953" y="982"/>
                    <a:pt x="15157" y="1045"/>
                    <a:pt x="15282" y="1249"/>
                  </a:cubicBezTo>
                  <a:cubicBezTo>
                    <a:pt x="15408" y="1515"/>
                    <a:pt x="15220" y="1437"/>
                    <a:pt x="15157" y="1703"/>
                  </a:cubicBezTo>
                  <a:cubicBezTo>
                    <a:pt x="15055" y="1942"/>
                    <a:pt x="14961" y="1975"/>
                    <a:pt x="14840" y="1975"/>
                  </a:cubicBezTo>
                  <a:cubicBezTo>
                    <a:pt x="14793" y="1975"/>
                    <a:pt x="14743" y="1970"/>
                    <a:pt x="14687" y="1970"/>
                  </a:cubicBezTo>
                  <a:cubicBezTo>
                    <a:pt x="14499" y="1907"/>
                    <a:pt x="14436" y="1703"/>
                    <a:pt x="14295" y="1578"/>
                  </a:cubicBezTo>
                  <a:cubicBezTo>
                    <a:pt x="14257" y="1516"/>
                    <a:pt x="14218" y="1492"/>
                    <a:pt x="14176" y="1492"/>
                  </a:cubicBezTo>
                  <a:cubicBezTo>
                    <a:pt x="14080" y="1492"/>
                    <a:pt x="13963" y="1616"/>
                    <a:pt x="13778" y="1703"/>
                  </a:cubicBezTo>
                  <a:cubicBezTo>
                    <a:pt x="13590" y="1829"/>
                    <a:pt x="13652" y="2158"/>
                    <a:pt x="13590" y="2362"/>
                  </a:cubicBezTo>
                  <a:cubicBezTo>
                    <a:pt x="13511" y="2550"/>
                    <a:pt x="13778" y="2613"/>
                    <a:pt x="13840" y="2754"/>
                  </a:cubicBezTo>
                  <a:cubicBezTo>
                    <a:pt x="13903" y="2942"/>
                    <a:pt x="13840" y="3146"/>
                    <a:pt x="13778" y="3271"/>
                  </a:cubicBezTo>
                  <a:cubicBezTo>
                    <a:pt x="13725" y="3324"/>
                    <a:pt x="13669" y="3343"/>
                    <a:pt x="13608" y="3343"/>
                  </a:cubicBezTo>
                  <a:cubicBezTo>
                    <a:pt x="13525" y="3343"/>
                    <a:pt x="13432" y="3307"/>
                    <a:pt x="13323" y="3271"/>
                  </a:cubicBezTo>
                  <a:cubicBezTo>
                    <a:pt x="13146" y="3162"/>
                    <a:pt x="13075" y="2993"/>
                    <a:pt x="12759" y="2993"/>
                  </a:cubicBezTo>
                  <a:cubicBezTo>
                    <a:pt x="12712" y="2993"/>
                    <a:pt x="12660" y="2996"/>
                    <a:pt x="12602" y="3004"/>
                  </a:cubicBezTo>
                  <a:cubicBezTo>
                    <a:pt x="12148" y="3004"/>
                    <a:pt x="12210" y="3083"/>
                    <a:pt x="12085" y="3146"/>
                  </a:cubicBezTo>
                  <a:cubicBezTo>
                    <a:pt x="12044" y="3164"/>
                    <a:pt x="11998" y="3171"/>
                    <a:pt x="11953" y="3171"/>
                  </a:cubicBezTo>
                  <a:cubicBezTo>
                    <a:pt x="11844" y="3171"/>
                    <a:pt x="11737" y="3127"/>
                    <a:pt x="11693" y="3083"/>
                  </a:cubicBezTo>
                  <a:cubicBezTo>
                    <a:pt x="11693" y="2942"/>
                    <a:pt x="11630" y="2816"/>
                    <a:pt x="11427" y="2691"/>
                  </a:cubicBezTo>
                  <a:cubicBezTo>
                    <a:pt x="11238" y="2550"/>
                    <a:pt x="11364" y="2158"/>
                    <a:pt x="11364" y="1970"/>
                  </a:cubicBezTo>
                  <a:cubicBezTo>
                    <a:pt x="11340" y="1891"/>
                    <a:pt x="11245" y="1864"/>
                    <a:pt x="11126" y="1864"/>
                  </a:cubicBezTo>
                  <a:cubicBezTo>
                    <a:pt x="10940" y="1864"/>
                    <a:pt x="10695" y="1932"/>
                    <a:pt x="10580" y="1970"/>
                  </a:cubicBezTo>
                  <a:cubicBezTo>
                    <a:pt x="10376" y="2033"/>
                    <a:pt x="10314" y="2221"/>
                    <a:pt x="10314" y="2424"/>
                  </a:cubicBezTo>
                  <a:cubicBezTo>
                    <a:pt x="10314" y="2550"/>
                    <a:pt x="10126" y="2879"/>
                    <a:pt x="9922" y="3146"/>
                  </a:cubicBezTo>
                  <a:cubicBezTo>
                    <a:pt x="9671" y="3334"/>
                    <a:pt x="9593" y="3537"/>
                    <a:pt x="9530" y="3663"/>
                  </a:cubicBezTo>
                  <a:cubicBezTo>
                    <a:pt x="9530" y="3867"/>
                    <a:pt x="9671" y="4180"/>
                    <a:pt x="9671" y="4321"/>
                  </a:cubicBezTo>
                  <a:cubicBezTo>
                    <a:pt x="9602" y="4376"/>
                    <a:pt x="9351" y="4735"/>
                    <a:pt x="9196" y="4735"/>
                  </a:cubicBezTo>
                  <a:cubicBezTo>
                    <a:pt x="9175" y="4735"/>
                    <a:pt x="9155" y="4728"/>
                    <a:pt x="9138" y="4713"/>
                  </a:cubicBezTo>
                  <a:cubicBezTo>
                    <a:pt x="8950" y="4650"/>
                    <a:pt x="9013" y="4572"/>
                    <a:pt x="8887" y="4258"/>
                  </a:cubicBezTo>
                  <a:cubicBezTo>
                    <a:pt x="8746" y="3992"/>
                    <a:pt x="8950" y="4055"/>
                    <a:pt x="8950" y="3867"/>
                  </a:cubicBezTo>
                  <a:cubicBezTo>
                    <a:pt x="9013" y="3663"/>
                    <a:pt x="8746" y="3537"/>
                    <a:pt x="8417" y="3475"/>
                  </a:cubicBezTo>
                  <a:cubicBezTo>
                    <a:pt x="8025" y="3396"/>
                    <a:pt x="8025" y="3146"/>
                    <a:pt x="8025" y="2879"/>
                  </a:cubicBezTo>
                  <a:cubicBezTo>
                    <a:pt x="7963" y="2550"/>
                    <a:pt x="8229" y="2095"/>
                    <a:pt x="8229" y="1970"/>
                  </a:cubicBezTo>
                  <a:cubicBezTo>
                    <a:pt x="8229" y="1907"/>
                    <a:pt x="8025" y="1578"/>
                    <a:pt x="7837" y="1578"/>
                  </a:cubicBezTo>
                  <a:cubicBezTo>
                    <a:pt x="7824" y="1571"/>
                    <a:pt x="7809" y="1568"/>
                    <a:pt x="7794" y="1568"/>
                  </a:cubicBezTo>
                  <a:cubicBezTo>
                    <a:pt x="7669" y="1568"/>
                    <a:pt x="7494" y="1781"/>
                    <a:pt x="7383" y="1907"/>
                  </a:cubicBezTo>
                  <a:cubicBezTo>
                    <a:pt x="7242" y="2095"/>
                    <a:pt x="7116" y="2158"/>
                    <a:pt x="6928" y="2158"/>
                  </a:cubicBezTo>
                  <a:cubicBezTo>
                    <a:pt x="6724" y="2158"/>
                    <a:pt x="6536" y="2158"/>
                    <a:pt x="6458" y="2299"/>
                  </a:cubicBezTo>
                  <a:cubicBezTo>
                    <a:pt x="6332" y="2362"/>
                    <a:pt x="6458" y="2613"/>
                    <a:pt x="6395" y="2816"/>
                  </a:cubicBezTo>
                  <a:cubicBezTo>
                    <a:pt x="6395" y="3004"/>
                    <a:pt x="6207" y="3004"/>
                    <a:pt x="5941" y="3083"/>
                  </a:cubicBezTo>
                  <a:cubicBezTo>
                    <a:pt x="5674" y="3146"/>
                    <a:pt x="5878" y="3334"/>
                    <a:pt x="5815" y="3475"/>
                  </a:cubicBezTo>
                  <a:cubicBezTo>
                    <a:pt x="5674" y="3600"/>
                    <a:pt x="5549" y="3537"/>
                    <a:pt x="5361" y="3663"/>
                  </a:cubicBezTo>
                  <a:cubicBezTo>
                    <a:pt x="5220" y="3867"/>
                    <a:pt x="5094" y="3929"/>
                    <a:pt x="4969" y="3992"/>
                  </a:cubicBezTo>
                  <a:cubicBezTo>
                    <a:pt x="4957" y="3997"/>
                    <a:pt x="4943" y="4000"/>
                    <a:pt x="4929" y="4000"/>
                  </a:cubicBezTo>
                  <a:cubicBezTo>
                    <a:pt x="4772" y="4000"/>
                    <a:pt x="4472" y="3709"/>
                    <a:pt x="4185" y="3537"/>
                  </a:cubicBezTo>
                  <a:cubicBezTo>
                    <a:pt x="4116" y="3484"/>
                    <a:pt x="4037" y="3463"/>
                    <a:pt x="3953" y="3463"/>
                  </a:cubicBezTo>
                  <a:cubicBezTo>
                    <a:pt x="3714" y="3463"/>
                    <a:pt x="3424" y="3633"/>
                    <a:pt x="3135" y="3725"/>
                  </a:cubicBezTo>
                  <a:cubicBezTo>
                    <a:pt x="3099" y="3732"/>
                    <a:pt x="3060" y="3735"/>
                    <a:pt x="3020" y="3735"/>
                  </a:cubicBezTo>
                  <a:cubicBezTo>
                    <a:pt x="2695" y="3735"/>
                    <a:pt x="2259" y="3531"/>
                    <a:pt x="2022" y="3475"/>
                  </a:cubicBezTo>
                  <a:lnTo>
                    <a:pt x="1834" y="3475"/>
                  </a:lnTo>
                  <a:cubicBezTo>
                    <a:pt x="1693" y="3537"/>
                    <a:pt x="1442" y="3867"/>
                    <a:pt x="1442" y="4055"/>
                  </a:cubicBezTo>
                  <a:cubicBezTo>
                    <a:pt x="1442" y="4180"/>
                    <a:pt x="1756" y="4509"/>
                    <a:pt x="1897" y="4713"/>
                  </a:cubicBezTo>
                  <a:cubicBezTo>
                    <a:pt x="2022" y="4838"/>
                    <a:pt x="1834" y="5230"/>
                    <a:pt x="1834" y="5559"/>
                  </a:cubicBezTo>
                  <a:cubicBezTo>
                    <a:pt x="1756" y="5826"/>
                    <a:pt x="2022" y="5826"/>
                    <a:pt x="2147" y="6077"/>
                  </a:cubicBezTo>
                  <a:cubicBezTo>
                    <a:pt x="2226" y="6280"/>
                    <a:pt x="1897" y="7001"/>
                    <a:pt x="1693" y="7064"/>
                  </a:cubicBezTo>
                  <a:cubicBezTo>
                    <a:pt x="1505" y="7127"/>
                    <a:pt x="1301" y="7064"/>
                    <a:pt x="1238" y="7189"/>
                  </a:cubicBezTo>
                  <a:cubicBezTo>
                    <a:pt x="1113" y="7315"/>
                    <a:pt x="909" y="7456"/>
                    <a:pt x="846" y="7456"/>
                  </a:cubicBezTo>
                  <a:cubicBezTo>
                    <a:pt x="721" y="7456"/>
                    <a:pt x="125" y="7519"/>
                    <a:pt x="63" y="7581"/>
                  </a:cubicBezTo>
                  <a:cubicBezTo>
                    <a:pt x="0" y="7707"/>
                    <a:pt x="188" y="8099"/>
                    <a:pt x="188" y="8240"/>
                  </a:cubicBezTo>
                  <a:cubicBezTo>
                    <a:pt x="188" y="8365"/>
                    <a:pt x="329" y="8569"/>
                    <a:pt x="392" y="8694"/>
                  </a:cubicBezTo>
                  <a:cubicBezTo>
                    <a:pt x="455" y="8820"/>
                    <a:pt x="784" y="8757"/>
                    <a:pt x="909" y="8882"/>
                  </a:cubicBezTo>
                  <a:cubicBezTo>
                    <a:pt x="1050" y="8961"/>
                    <a:pt x="1113" y="9666"/>
                    <a:pt x="1113" y="9807"/>
                  </a:cubicBezTo>
                  <a:cubicBezTo>
                    <a:pt x="1113" y="9932"/>
                    <a:pt x="909" y="10058"/>
                    <a:pt x="784" y="10199"/>
                  </a:cubicBezTo>
                  <a:cubicBezTo>
                    <a:pt x="580" y="10262"/>
                    <a:pt x="580" y="10716"/>
                    <a:pt x="517" y="10983"/>
                  </a:cubicBezTo>
                  <a:cubicBezTo>
                    <a:pt x="517" y="11233"/>
                    <a:pt x="392" y="11171"/>
                    <a:pt x="392" y="11312"/>
                  </a:cubicBezTo>
                  <a:cubicBezTo>
                    <a:pt x="329" y="11375"/>
                    <a:pt x="455" y="11766"/>
                    <a:pt x="658" y="12017"/>
                  </a:cubicBezTo>
                  <a:cubicBezTo>
                    <a:pt x="725" y="12111"/>
                    <a:pt x="783" y="12139"/>
                    <a:pt x="837" y="12139"/>
                  </a:cubicBezTo>
                  <a:cubicBezTo>
                    <a:pt x="916" y="12139"/>
                    <a:pt x="985" y="12081"/>
                    <a:pt x="1055" y="12081"/>
                  </a:cubicBezTo>
                  <a:cubicBezTo>
                    <a:pt x="1074" y="12081"/>
                    <a:pt x="1093" y="12085"/>
                    <a:pt x="1113" y="12096"/>
                  </a:cubicBezTo>
                  <a:cubicBezTo>
                    <a:pt x="1301" y="12158"/>
                    <a:pt x="1630" y="12613"/>
                    <a:pt x="1959" y="12738"/>
                  </a:cubicBezTo>
                  <a:cubicBezTo>
                    <a:pt x="2036" y="12797"/>
                    <a:pt x="2132" y="12816"/>
                    <a:pt x="2236" y="12816"/>
                  </a:cubicBezTo>
                  <a:cubicBezTo>
                    <a:pt x="2455" y="12816"/>
                    <a:pt x="2705" y="12728"/>
                    <a:pt x="2858" y="12728"/>
                  </a:cubicBezTo>
                  <a:cubicBezTo>
                    <a:pt x="2886" y="12728"/>
                    <a:pt x="2910" y="12731"/>
                    <a:pt x="2931" y="12738"/>
                  </a:cubicBezTo>
                  <a:cubicBezTo>
                    <a:pt x="3198" y="12738"/>
                    <a:pt x="3009" y="13067"/>
                    <a:pt x="3009" y="13522"/>
                  </a:cubicBezTo>
                  <a:cubicBezTo>
                    <a:pt x="2931" y="13976"/>
                    <a:pt x="2868" y="13851"/>
                    <a:pt x="2743" y="14055"/>
                  </a:cubicBezTo>
                  <a:cubicBezTo>
                    <a:pt x="2539" y="14243"/>
                    <a:pt x="2477" y="14306"/>
                    <a:pt x="2226" y="14368"/>
                  </a:cubicBezTo>
                  <a:cubicBezTo>
                    <a:pt x="1959" y="14368"/>
                    <a:pt x="1834" y="14447"/>
                    <a:pt x="1756" y="14697"/>
                  </a:cubicBezTo>
                  <a:cubicBezTo>
                    <a:pt x="1630" y="14901"/>
                    <a:pt x="1756" y="15356"/>
                    <a:pt x="1756" y="15356"/>
                  </a:cubicBezTo>
                  <a:cubicBezTo>
                    <a:pt x="1756" y="15293"/>
                    <a:pt x="1834" y="15293"/>
                    <a:pt x="1959" y="15293"/>
                  </a:cubicBezTo>
                  <a:cubicBezTo>
                    <a:pt x="2288" y="15230"/>
                    <a:pt x="2477" y="15152"/>
                    <a:pt x="2539" y="15152"/>
                  </a:cubicBezTo>
                  <a:cubicBezTo>
                    <a:pt x="2592" y="15152"/>
                    <a:pt x="2609" y="15215"/>
                    <a:pt x="2847" y="15215"/>
                  </a:cubicBezTo>
                  <a:cubicBezTo>
                    <a:pt x="2966" y="15215"/>
                    <a:pt x="3140" y="15199"/>
                    <a:pt x="3401" y="15152"/>
                  </a:cubicBezTo>
                  <a:cubicBezTo>
                    <a:pt x="4185" y="15089"/>
                    <a:pt x="4436" y="15089"/>
                    <a:pt x="4640" y="14760"/>
                  </a:cubicBezTo>
                  <a:cubicBezTo>
                    <a:pt x="4828" y="14447"/>
                    <a:pt x="4765" y="14368"/>
                    <a:pt x="5031" y="14180"/>
                  </a:cubicBezTo>
                  <a:cubicBezTo>
                    <a:pt x="5220" y="14055"/>
                    <a:pt x="5157" y="13788"/>
                    <a:pt x="5361" y="13663"/>
                  </a:cubicBezTo>
                  <a:cubicBezTo>
                    <a:pt x="5549" y="13522"/>
                    <a:pt x="5752" y="13585"/>
                    <a:pt x="5941" y="13334"/>
                  </a:cubicBezTo>
                  <a:cubicBezTo>
                    <a:pt x="6207" y="13067"/>
                    <a:pt x="6332" y="12676"/>
                    <a:pt x="6599" y="12550"/>
                  </a:cubicBezTo>
                  <a:cubicBezTo>
                    <a:pt x="6661" y="12515"/>
                    <a:pt x="6789" y="12501"/>
                    <a:pt x="6947" y="12501"/>
                  </a:cubicBezTo>
                  <a:cubicBezTo>
                    <a:pt x="7429" y="12501"/>
                    <a:pt x="8197" y="12628"/>
                    <a:pt x="8292" y="12676"/>
                  </a:cubicBezTo>
                  <a:cubicBezTo>
                    <a:pt x="8354" y="12738"/>
                    <a:pt x="8437" y="12738"/>
                    <a:pt x="8519" y="12738"/>
                  </a:cubicBezTo>
                  <a:cubicBezTo>
                    <a:pt x="8601" y="12738"/>
                    <a:pt x="8684" y="12738"/>
                    <a:pt x="8746" y="12801"/>
                  </a:cubicBezTo>
                  <a:cubicBezTo>
                    <a:pt x="8887" y="12942"/>
                    <a:pt x="8809" y="13193"/>
                    <a:pt x="9013" y="13193"/>
                  </a:cubicBezTo>
                  <a:cubicBezTo>
                    <a:pt x="9175" y="13155"/>
                    <a:pt x="9261" y="13093"/>
                    <a:pt x="9333" y="13093"/>
                  </a:cubicBezTo>
                  <a:cubicBezTo>
                    <a:pt x="9379" y="13093"/>
                    <a:pt x="9418" y="13119"/>
                    <a:pt x="9467" y="13193"/>
                  </a:cubicBezTo>
                  <a:cubicBezTo>
                    <a:pt x="9593" y="13459"/>
                    <a:pt x="9859" y="13334"/>
                    <a:pt x="9922" y="13459"/>
                  </a:cubicBezTo>
                  <a:cubicBezTo>
                    <a:pt x="10063" y="13663"/>
                    <a:pt x="10063" y="13976"/>
                    <a:pt x="10251" y="14243"/>
                  </a:cubicBezTo>
                  <a:cubicBezTo>
                    <a:pt x="10517" y="14447"/>
                    <a:pt x="10909" y="14839"/>
                    <a:pt x="11035" y="14901"/>
                  </a:cubicBezTo>
                  <a:cubicBezTo>
                    <a:pt x="11048" y="14908"/>
                    <a:pt x="11060" y="14911"/>
                    <a:pt x="11071" y="14911"/>
                  </a:cubicBezTo>
                  <a:cubicBezTo>
                    <a:pt x="11151" y="14911"/>
                    <a:pt x="11171" y="14751"/>
                    <a:pt x="11261" y="14751"/>
                  </a:cubicBezTo>
                  <a:cubicBezTo>
                    <a:pt x="11273" y="14751"/>
                    <a:pt x="11286" y="14754"/>
                    <a:pt x="11301" y="14760"/>
                  </a:cubicBezTo>
                  <a:cubicBezTo>
                    <a:pt x="11427" y="14839"/>
                    <a:pt x="12022" y="15481"/>
                    <a:pt x="12148" y="15544"/>
                  </a:cubicBezTo>
                  <a:cubicBezTo>
                    <a:pt x="12273" y="15685"/>
                    <a:pt x="12728" y="16469"/>
                    <a:pt x="12665" y="16923"/>
                  </a:cubicBezTo>
                  <a:cubicBezTo>
                    <a:pt x="12602" y="17378"/>
                    <a:pt x="12665" y="18099"/>
                    <a:pt x="12806" y="18428"/>
                  </a:cubicBezTo>
                  <a:cubicBezTo>
                    <a:pt x="12931" y="18679"/>
                    <a:pt x="13386" y="19604"/>
                    <a:pt x="13323" y="20058"/>
                  </a:cubicBezTo>
                  <a:cubicBezTo>
                    <a:pt x="13260" y="20450"/>
                    <a:pt x="13057" y="20779"/>
                    <a:pt x="13057" y="20905"/>
                  </a:cubicBezTo>
                  <a:cubicBezTo>
                    <a:pt x="13057" y="21021"/>
                    <a:pt x="12949" y="21366"/>
                    <a:pt x="13145" y="21366"/>
                  </a:cubicBezTo>
                  <a:cubicBezTo>
                    <a:pt x="13161" y="21366"/>
                    <a:pt x="13178" y="21364"/>
                    <a:pt x="13198" y="21359"/>
                  </a:cubicBezTo>
                  <a:cubicBezTo>
                    <a:pt x="13372" y="21272"/>
                    <a:pt x="13614" y="21147"/>
                    <a:pt x="13835" y="21147"/>
                  </a:cubicBezTo>
                  <a:cubicBezTo>
                    <a:pt x="13932" y="21147"/>
                    <a:pt x="14025" y="21171"/>
                    <a:pt x="14107" y="21234"/>
                  </a:cubicBezTo>
                  <a:cubicBezTo>
                    <a:pt x="14295" y="21422"/>
                    <a:pt x="14373" y="21688"/>
                    <a:pt x="14232" y="21751"/>
                  </a:cubicBezTo>
                  <a:cubicBezTo>
                    <a:pt x="14044" y="21892"/>
                    <a:pt x="13903" y="21751"/>
                    <a:pt x="13981" y="21955"/>
                  </a:cubicBezTo>
                  <a:cubicBezTo>
                    <a:pt x="13981" y="22124"/>
                    <a:pt x="14032" y="22356"/>
                    <a:pt x="14133" y="22356"/>
                  </a:cubicBezTo>
                  <a:cubicBezTo>
                    <a:pt x="14145" y="22356"/>
                    <a:pt x="14157" y="22353"/>
                    <a:pt x="14170" y="22347"/>
                  </a:cubicBezTo>
                  <a:cubicBezTo>
                    <a:pt x="14373" y="22347"/>
                    <a:pt x="14561" y="22409"/>
                    <a:pt x="14687" y="22472"/>
                  </a:cubicBezTo>
                  <a:cubicBezTo>
                    <a:pt x="14828" y="22535"/>
                    <a:pt x="14828" y="22597"/>
                    <a:pt x="14891" y="22738"/>
                  </a:cubicBezTo>
                  <a:cubicBezTo>
                    <a:pt x="14953" y="22927"/>
                    <a:pt x="15079" y="22801"/>
                    <a:pt x="15220" y="22989"/>
                  </a:cubicBezTo>
                  <a:cubicBezTo>
                    <a:pt x="15345" y="23256"/>
                    <a:pt x="15549" y="23773"/>
                    <a:pt x="15471" y="23851"/>
                  </a:cubicBezTo>
                  <a:cubicBezTo>
                    <a:pt x="15416" y="23851"/>
                    <a:pt x="15323" y="23836"/>
                    <a:pt x="15235" y="23836"/>
                  </a:cubicBezTo>
                  <a:cubicBezTo>
                    <a:pt x="15121" y="23836"/>
                    <a:pt x="15016" y="23862"/>
                    <a:pt x="15016" y="23977"/>
                  </a:cubicBezTo>
                  <a:cubicBezTo>
                    <a:pt x="15079" y="24165"/>
                    <a:pt x="15345" y="24494"/>
                    <a:pt x="15471" y="24494"/>
                  </a:cubicBezTo>
                  <a:cubicBezTo>
                    <a:pt x="15592" y="24440"/>
                    <a:pt x="15504" y="24293"/>
                    <a:pt x="15647" y="24293"/>
                  </a:cubicBezTo>
                  <a:cubicBezTo>
                    <a:pt x="15671" y="24293"/>
                    <a:pt x="15700" y="24297"/>
                    <a:pt x="15737" y="24306"/>
                  </a:cubicBezTo>
                  <a:cubicBezTo>
                    <a:pt x="16003" y="24306"/>
                    <a:pt x="15862" y="24431"/>
                    <a:pt x="16129" y="24494"/>
                  </a:cubicBezTo>
                  <a:cubicBezTo>
                    <a:pt x="16395" y="24557"/>
                    <a:pt x="16975" y="24557"/>
                    <a:pt x="17179" y="25152"/>
                  </a:cubicBezTo>
                  <a:cubicBezTo>
                    <a:pt x="17367" y="25732"/>
                    <a:pt x="17304" y="25936"/>
                    <a:pt x="17508" y="26124"/>
                  </a:cubicBezTo>
                  <a:cubicBezTo>
                    <a:pt x="17696" y="26265"/>
                    <a:pt x="17822" y="26328"/>
                    <a:pt x="17900" y="26594"/>
                  </a:cubicBezTo>
                  <a:cubicBezTo>
                    <a:pt x="17963" y="26688"/>
                    <a:pt x="17963" y="26688"/>
                    <a:pt x="17986" y="26688"/>
                  </a:cubicBezTo>
                  <a:cubicBezTo>
                    <a:pt x="18010" y="26688"/>
                    <a:pt x="18057" y="26688"/>
                    <a:pt x="18214" y="26782"/>
                  </a:cubicBezTo>
                  <a:lnTo>
                    <a:pt x="18684" y="27237"/>
                  </a:lnTo>
                  <a:cubicBezTo>
                    <a:pt x="18684" y="27300"/>
                    <a:pt x="18809" y="27174"/>
                    <a:pt x="18935" y="27503"/>
                  </a:cubicBezTo>
                  <a:cubicBezTo>
                    <a:pt x="18997" y="27833"/>
                    <a:pt x="18872" y="28224"/>
                    <a:pt x="19201" y="28413"/>
                  </a:cubicBezTo>
                  <a:cubicBezTo>
                    <a:pt x="19530" y="28616"/>
                    <a:pt x="20173" y="29134"/>
                    <a:pt x="20251" y="29400"/>
                  </a:cubicBezTo>
                  <a:cubicBezTo>
                    <a:pt x="20314" y="29651"/>
                    <a:pt x="20377" y="30121"/>
                    <a:pt x="20643" y="30121"/>
                  </a:cubicBezTo>
                  <a:cubicBezTo>
                    <a:pt x="20742" y="30121"/>
                    <a:pt x="20845" y="30099"/>
                    <a:pt x="20930" y="30099"/>
                  </a:cubicBezTo>
                  <a:cubicBezTo>
                    <a:pt x="21007" y="30099"/>
                    <a:pt x="21068" y="30117"/>
                    <a:pt x="21098" y="30184"/>
                  </a:cubicBezTo>
                  <a:cubicBezTo>
                    <a:pt x="21223" y="30309"/>
                    <a:pt x="21223" y="30309"/>
                    <a:pt x="21489" y="30372"/>
                  </a:cubicBezTo>
                  <a:cubicBezTo>
                    <a:pt x="21678" y="30435"/>
                    <a:pt x="22007" y="30576"/>
                    <a:pt x="22069" y="30826"/>
                  </a:cubicBezTo>
                  <a:cubicBezTo>
                    <a:pt x="22210" y="31030"/>
                    <a:pt x="21944" y="31218"/>
                    <a:pt x="22210" y="31297"/>
                  </a:cubicBezTo>
                  <a:cubicBezTo>
                    <a:pt x="22256" y="31308"/>
                    <a:pt x="22289" y="31313"/>
                    <a:pt x="22316" y="31313"/>
                  </a:cubicBezTo>
                  <a:cubicBezTo>
                    <a:pt x="22437" y="31313"/>
                    <a:pt x="22430" y="31218"/>
                    <a:pt x="22853" y="31218"/>
                  </a:cubicBezTo>
                  <a:cubicBezTo>
                    <a:pt x="23104" y="31218"/>
                    <a:pt x="23205" y="31204"/>
                    <a:pt x="23264" y="31204"/>
                  </a:cubicBezTo>
                  <a:cubicBezTo>
                    <a:pt x="23330" y="31204"/>
                    <a:pt x="23341" y="31222"/>
                    <a:pt x="23449" y="31297"/>
                  </a:cubicBezTo>
                  <a:cubicBezTo>
                    <a:pt x="23700" y="31485"/>
                    <a:pt x="23841" y="31751"/>
                    <a:pt x="24029" y="31751"/>
                  </a:cubicBezTo>
                  <a:cubicBezTo>
                    <a:pt x="24057" y="31758"/>
                    <a:pt x="24081" y="31761"/>
                    <a:pt x="24101" y="31761"/>
                  </a:cubicBezTo>
                  <a:cubicBezTo>
                    <a:pt x="24252" y="31761"/>
                    <a:pt x="24211" y="31600"/>
                    <a:pt x="24352" y="31600"/>
                  </a:cubicBezTo>
                  <a:cubicBezTo>
                    <a:pt x="24371" y="31600"/>
                    <a:pt x="24394" y="31603"/>
                    <a:pt x="24421" y="31610"/>
                  </a:cubicBezTo>
                  <a:cubicBezTo>
                    <a:pt x="24750" y="31688"/>
                    <a:pt x="25204" y="31688"/>
                    <a:pt x="25345" y="32002"/>
                  </a:cubicBezTo>
                  <a:cubicBezTo>
                    <a:pt x="25471" y="32394"/>
                    <a:pt x="25471" y="32864"/>
                    <a:pt x="25596" y="32989"/>
                  </a:cubicBezTo>
                  <a:cubicBezTo>
                    <a:pt x="25659" y="33115"/>
                    <a:pt x="25737" y="33319"/>
                    <a:pt x="25800" y="33569"/>
                  </a:cubicBezTo>
                  <a:cubicBezTo>
                    <a:pt x="25903" y="33839"/>
                    <a:pt x="26100" y="34151"/>
                    <a:pt x="26134" y="34151"/>
                  </a:cubicBezTo>
                  <a:cubicBezTo>
                    <a:pt x="26141" y="34151"/>
                    <a:pt x="26140" y="34136"/>
                    <a:pt x="26129" y="34102"/>
                  </a:cubicBezTo>
                  <a:cubicBezTo>
                    <a:pt x="26129" y="33881"/>
                    <a:pt x="26075" y="33757"/>
                    <a:pt x="26209" y="33757"/>
                  </a:cubicBezTo>
                  <a:cubicBezTo>
                    <a:pt x="26236" y="33757"/>
                    <a:pt x="26272" y="33762"/>
                    <a:pt x="26317" y="33773"/>
                  </a:cubicBezTo>
                  <a:cubicBezTo>
                    <a:pt x="26436" y="33773"/>
                    <a:pt x="26526" y="33748"/>
                    <a:pt x="26614" y="33748"/>
                  </a:cubicBezTo>
                  <a:cubicBezTo>
                    <a:pt x="26723" y="33748"/>
                    <a:pt x="26827" y="33787"/>
                    <a:pt x="26975" y="33961"/>
                  </a:cubicBezTo>
                  <a:cubicBezTo>
                    <a:pt x="27226" y="34290"/>
                    <a:pt x="27555" y="34494"/>
                    <a:pt x="27430" y="34682"/>
                  </a:cubicBezTo>
                  <a:cubicBezTo>
                    <a:pt x="27305" y="34886"/>
                    <a:pt x="27101" y="34949"/>
                    <a:pt x="26975" y="35074"/>
                  </a:cubicBezTo>
                  <a:cubicBezTo>
                    <a:pt x="26913" y="35137"/>
                    <a:pt x="26772" y="35278"/>
                    <a:pt x="26975" y="35341"/>
                  </a:cubicBezTo>
                  <a:cubicBezTo>
                    <a:pt x="27015" y="35354"/>
                    <a:pt x="27061" y="35359"/>
                    <a:pt x="27111" y="35359"/>
                  </a:cubicBezTo>
                  <a:cubicBezTo>
                    <a:pt x="27247" y="35359"/>
                    <a:pt x="27412" y="35322"/>
                    <a:pt x="27553" y="35322"/>
                  </a:cubicBezTo>
                  <a:cubicBezTo>
                    <a:pt x="27605" y="35322"/>
                    <a:pt x="27653" y="35327"/>
                    <a:pt x="27696" y="35341"/>
                  </a:cubicBezTo>
                  <a:cubicBezTo>
                    <a:pt x="27947" y="35341"/>
                    <a:pt x="27885" y="35341"/>
                    <a:pt x="28214" y="35278"/>
                  </a:cubicBezTo>
                  <a:cubicBezTo>
                    <a:pt x="28444" y="35179"/>
                    <a:pt x="28674" y="35058"/>
                    <a:pt x="28813" y="35058"/>
                  </a:cubicBezTo>
                  <a:cubicBezTo>
                    <a:pt x="28873" y="35058"/>
                    <a:pt x="28916" y="35080"/>
                    <a:pt x="28935" y="35137"/>
                  </a:cubicBezTo>
                  <a:cubicBezTo>
                    <a:pt x="29060" y="35278"/>
                    <a:pt x="29452" y="36250"/>
                    <a:pt x="29452" y="36453"/>
                  </a:cubicBezTo>
                  <a:cubicBezTo>
                    <a:pt x="29452" y="36704"/>
                    <a:pt x="29452" y="36642"/>
                    <a:pt x="29389" y="36783"/>
                  </a:cubicBezTo>
                  <a:cubicBezTo>
                    <a:pt x="29327" y="36971"/>
                    <a:pt x="29452" y="37096"/>
                    <a:pt x="29327" y="37237"/>
                  </a:cubicBezTo>
                  <a:cubicBezTo>
                    <a:pt x="29186" y="37363"/>
                    <a:pt x="28935" y="37425"/>
                    <a:pt x="29264" y="37566"/>
                  </a:cubicBezTo>
                  <a:cubicBezTo>
                    <a:pt x="29577" y="37692"/>
                    <a:pt x="29718" y="37692"/>
                    <a:pt x="29844" y="37754"/>
                  </a:cubicBezTo>
                  <a:cubicBezTo>
                    <a:pt x="29969" y="37817"/>
                    <a:pt x="29844" y="37754"/>
                    <a:pt x="30236" y="37880"/>
                  </a:cubicBezTo>
                  <a:cubicBezTo>
                    <a:pt x="30565" y="38021"/>
                    <a:pt x="30628" y="38209"/>
                    <a:pt x="30628" y="38272"/>
                  </a:cubicBezTo>
                  <a:cubicBezTo>
                    <a:pt x="30565" y="38350"/>
                    <a:pt x="30628" y="38538"/>
                    <a:pt x="30753" y="38538"/>
                  </a:cubicBezTo>
                  <a:cubicBezTo>
                    <a:pt x="30894" y="38538"/>
                    <a:pt x="31082" y="38538"/>
                    <a:pt x="31286" y="38601"/>
                  </a:cubicBezTo>
                  <a:cubicBezTo>
                    <a:pt x="31454" y="38601"/>
                    <a:pt x="31585" y="38338"/>
                    <a:pt x="31745" y="38338"/>
                  </a:cubicBezTo>
                  <a:cubicBezTo>
                    <a:pt x="31764" y="38338"/>
                    <a:pt x="31783" y="38342"/>
                    <a:pt x="31803" y="38350"/>
                  </a:cubicBezTo>
                  <a:cubicBezTo>
                    <a:pt x="31929" y="38350"/>
                    <a:pt x="32853" y="39322"/>
                    <a:pt x="32791" y="39447"/>
                  </a:cubicBezTo>
                  <a:cubicBezTo>
                    <a:pt x="32712" y="39588"/>
                    <a:pt x="32587" y="39385"/>
                    <a:pt x="32587" y="39714"/>
                  </a:cubicBezTo>
                  <a:cubicBezTo>
                    <a:pt x="32587" y="40043"/>
                    <a:pt x="32979" y="40497"/>
                    <a:pt x="32916" y="40701"/>
                  </a:cubicBezTo>
                  <a:cubicBezTo>
                    <a:pt x="32916" y="40889"/>
                    <a:pt x="32712" y="40889"/>
                    <a:pt x="32979" y="41218"/>
                  </a:cubicBezTo>
                  <a:cubicBezTo>
                    <a:pt x="33245" y="41610"/>
                    <a:pt x="33825" y="42065"/>
                    <a:pt x="33762" y="42519"/>
                  </a:cubicBezTo>
                  <a:cubicBezTo>
                    <a:pt x="33700" y="43052"/>
                    <a:pt x="33637" y="43303"/>
                    <a:pt x="33700" y="43507"/>
                  </a:cubicBezTo>
                  <a:cubicBezTo>
                    <a:pt x="33762" y="43695"/>
                    <a:pt x="33825" y="44291"/>
                    <a:pt x="33966" y="44416"/>
                  </a:cubicBezTo>
                  <a:cubicBezTo>
                    <a:pt x="33978" y="44440"/>
                    <a:pt x="33991" y="44448"/>
                    <a:pt x="34002" y="44448"/>
                  </a:cubicBezTo>
                  <a:cubicBezTo>
                    <a:pt x="34023" y="44448"/>
                    <a:pt x="34042" y="44425"/>
                    <a:pt x="34057" y="44425"/>
                  </a:cubicBezTo>
                  <a:cubicBezTo>
                    <a:pt x="34078" y="44425"/>
                    <a:pt x="34092" y="44470"/>
                    <a:pt x="34092" y="44682"/>
                  </a:cubicBezTo>
                  <a:cubicBezTo>
                    <a:pt x="34092" y="45074"/>
                    <a:pt x="33966" y="45466"/>
                    <a:pt x="33825" y="45529"/>
                  </a:cubicBezTo>
                  <a:cubicBezTo>
                    <a:pt x="33700" y="45592"/>
                    <a:pt x="33104" y="45592"/>
                    <a:pt x="32979" y="45654"/>
                  </a:cubicBezTo>
                  <a:cubicBezTo>
                    <a:pt x="32853" y="45717"/>
                    <a:pt x="32712" y="45795"/>
                    <a:pt x="32650" y="45858"/>
                  </a:cubicBezTo>
                  <a:cubicBezTo>
                    <a:pt x="32650" y="45983"/>
                    <a:pt x="32650" y="46109"/>
                    <a:pt x="32791" y="46313"/>
                  </a:cubicBezTo>
                  <a:cubicBezTo>
                    <a:pt x="32979" y="46501"/>
                    <a:pt x="32587" y="47284"/>
                    <a:pt x="32461" y="47551"/>
                  </a:cubicBezTo>
                  <a:cubicBezTo>
                    <a:pt x="32258" y="47755"/>
                    <a:pt x="32007" y="48005"/>
                    <a:pt x="31929" y="48068"/>
                  </a:cubicBezTo>
                  <a:cubicBezTo>
                    <a:pt x="31803" y="48068"/>
                    <a:pt x="31678" y="48335"/>
                    <a:pt x="31678" y="48538"/>
                  </a:cubicBezTo>
                  <a:cubicBezTo>
                    <a:pt x="31678" y="48726"/>
                    <a:pt x="31678" y="49118"/>
                    <a:pt x="31615" y="49181"/>
                  </a:cubicBezTo>
                  <a:cubicBezTo>
                    <a:pt x="31615" y="49244"/>
                    <a:pt x="31537" y="49573"/>
                    <a:pt x="31803" y="49573"/>
                  </a:cubicBezTo>
                  <a:cubicBezTo>
                    <a:pt x="31981" y="49573"/>
                    <a:pt x="32500" y="49601"/>
                    <a:pt x="32886" y="49601"/>
                  </a:cubicBezTo>
                  <a:cubicBezTo>
                    <a:pt x="33080" y="49601"/>
                    <a:pt x="33240" y="49594"/>
                    <a:pt x="33308" y="49573"/>
                  </a:cubicBezTo>
                  <a:cubicBezTo>
                    <a:pt x="33574" y="49510"/>
                    <a:pt x="33762" y="49510"/>
                    <a:pt x="33825" y="49118"/>
                  </a:cubicBezTo>
                  <a:cubicBezTo>
                    <a:pt x="33825" y="48726"/>
                    <a:pt x="33825" y="48601"/>
                    <a:pt x="34029" y="48460"/>
                  </a:cubicBezTo>
                  <a:cubicBezTo>
                    <a:pt x="34217" y="48335"/>
                    <a:pt x="34358" y="48068"/>
                    <a:pt x="34546" y="47880"/>
                  </a:cubicBezTo>
                  <a:cubicBezTo>
                    <a:pt x="34750" y="47676"/>
                    <a:pt x="35063" y="47676"/>
                    <a:pt x="35267" y="47488"/>
                  </a:cubicBezTo>
                  <a:cubicBezTo>
                    <a:pt x="35455" y="47284"/>
                    <a:pt x="35659" y="47284"/>
                    <a:pt x="35784" y="46830"/>
                  </a:cubicBezTo>
                  <a:cubicBezTo>
                    <a:pt x="35847" y="46438"/>
                    <a:pt x="35722" y="45983"/>
                    <a:pt x="35784" y="45717"/>
                  </a:cubicBezTo>
                  <a:cubicBezTo>
                    <a:pt x="35847" y="45529"/>
                    <a:pt x="35722" y="45403"/>
                    <a:pt x="35925" y="45200"/>
                  </a:cubicBezTo>
                  <a:cubicBezTo>
                    <a:pt x="36114" y="45012"/>
                    <a:pt x="36568" y="44745"/>
                    <a:pt x="36709" y="44682"/>
                  </a:cubicBezTo>
                  <a:cubicBezTo>
                    <a:pt x="36839" y="44639"/>
                    <a:pt x="36975" y="44559"/>
                    <a:pt x="37069" y="44559"/>
                  </a:cubicBezTo>
                  <a:cubicBezTo>
                    <a:pt x="37111" y="44559"/>
                    <a:pt x="37144" y="44576"/>
                    <a:pt x="37164" y="44620"/>
                  </a:cubicBezTo>
                  <a:cubicBezTo>
                    <a:pt x="37226" y="44745"/>
                    <a:pt x="37352" y="44745"/>
                    <a:pt x="37493" y="44745"/>
                  </a:cubicBezTo>
                  <a:cubicBezTo>
                    <a:pt x="37547" y="44745"/>
                    <a:pt x="37405" y="44883"/>
                    <a:pt x="37570" y="44883"/>
                  </a:cubicBezTo>
                  <a:cubicBezTo>
                    <a:pt x="37598" y="44883"/>
                    <a:pt x="37634" y="44880"/>
                    <a:pt x="37681" y="44871"/>
                  </a:cubicBezTo>
                  <a:cubicBezTo>
                    <a:pt x="38010" y="44808"/>
                    <a:pt x="38010" y="44541"/>
                    <a:pt x="38136" y="44416"/>
                  </a:cubicBezTo>
                  <a:cubicBezTo>
                    <a:pt x="38198" y="44291"/>
                    <a:pt x="38465" y="44291"/>
                    <a:pt x="38339" y="44087"/>
                  </a:cubicBezTo>
                  <a:cubicBezTo>
                    <a:pt x="38198" y="43899"/>
                    <a:pt x="38073" y="43899"/>
                    <a:pt x="38010" y="43695"/>
                  </a:cubicBezTo>
                  <a:cubicBezTo>
                    <a:pt x="37947" y="43507"/>
                    <a:pt x="37947" y="43507"/>
                    <a:pt x="38010" y="43303"/>
                  </a:cubicBezTo>
                  <a:cubicBezTo>
                    <a:pt x="38073" y="43178"/>
                    <a:pt x="38010" y="43052"/>
                    <a:pt x="38010" y="42849"/>
                  </a:cubicBezTo>
                  <a:cubicBezTo>
                    <a:pt x="38010" y="42723"/>
                    <a:pt x="38136" y="42519"/>
                    <a:pt x="38136" y="42331"/>
                  </a:cubicBezTo>
                  <a:cubicBezTo>
                    <a:pt x="38136" y="42065"/>
                    <a:pt x="38073" y="41736"/>
                    <a:pt x="37947" y="41673"/>
                  </a:cubicBezTo>
                  <a:cubicBezTo>
                    <a:pt x="37744" y="41610"/>
                    <a:pt x="37618" y="41673"/>
                    <a:pt x="37415" y="41548"/>
                  </a:cubicBezTo>
                  <a:cubicBezTo>
                    <a:pt x="37289" y="41485"/>
                    <a:pt x="36960" y="41281"/>
                    <a:pt x="36897" y="41218"/>
                  </a:cubicBezTo>
                  <a:cubicBezTo>
                    <a:pt x="36897" y="41156"/>
                    <a:pt x="36960" y="40952"/>
                    <a:pt x="36772" y="40952"/>
                  </a:cubicBezTo>
                  <a:cubicBezTo>
                    <a:pt x="36636" y="40952"/>
                    <a:pt x="36361" y="41043"/>
                    <a:pt x="36155" y="41043"/>
                  </a:cubicBezTo>
                  <a:cubicBezTo>
                    <a:pt x="36053" y="41043"/>
                    <a:pt x="35967" y="41020"/>
                    <a:pt x="35925" y="40952"/>
                  </a:cubicBezTo>
                  <a:cubicBezTo>
                    <a:pt x="35784" y="40764"/>
                    <a:pt x="35722" y="40623"/>
                    <a:pt x="35722" y="40560"/>
                  </a:cubicBezTo>
                  <a:cubicBezTo>
                    <a:pt x="35659" y="40497"/>
                    <a:pt x="35393" y="40560"/>
                    <a:pt x="35455" y="40309"/>
                  </a:cubicBezTo>
                  <a:cubicBezTo>
                    <a:pt x="35596" y="40106"/>
                    <a:pt x="35659" y="40106"/>
                    <a:pt x="35659" y="39917"/>
                  </a:cubicBezTo>
                  <a:cubicBezTo>
                    <a:pt x="35659" y="39714"/>
                    <a:pt x="35596" y="39714"/>
                    <a:pt x="35722" y="39526"/>
                  </a:cubicBezTo>
                  <a:cubicBezTo>
                    <a:pt x="35847" y="39322"/>
                    <a:pt x="36051" y="39447"/>
                    <a:pt x="36051" y="39196"/>
                  </a:cubicBezTo>
                  <a:cubicBezTo>
                    <a:pt x="35988" y="38930"/>
                    <a:pt x="35925" y="38475"/>
                    <a:pt x="36051" y="38350"/>
                  </a:cubicBezTo>
                  <a:cubicBezTo>
                    <a:pt x="36239" y="38209"/>
                    <a:pt x="36568" y="38084"/>
                    <a:pt x="36568" y="37817"/>
                  </a:cubicBezTo>
                  <a:cubicBezTo>
                    <a:pt x="36568" y="37629"/>
                    <a:pt x="36380" y="37629"/>
                    <a:pt x="36568" y="37425"/>
                  </a:cubicBezTo>
                  <a:cubicBezTo>
                    <a:pt x="36835" y="37174"/>
                    <a:pt x="37101" y="37033"/>
                    <a:pt x="37164" y="36845"/>
                  </a:cubicBezTo>
                  <a:cubicBezTo>
                    <a:pt x="37226" y="36642"/>
                    <a:pt x="37101" y="36250"/>
                    <a:pt x="37493" y="36187"/>
                  </a:cubicBezTo>
                  <a:cubicBezTo>
                    <a:pt x="37735" y="36187"/>
                    <a:pt x="38001" y="36085"/>
                    <a:pt x="38184" y="36085"/>
                  </a:cubicBezTo>
                  <a:cubicBezTo>
                    <a:pt x="38297" y="36085"/>
                    <a:pt x="38378" y="36124"/>
                    <a:pt x="38402" y="36250"/>
                  </a:cubicBezTo>
                  <a:cubicBezTo>
                    <a:pt x="38527" y="36516"/>
                    <a:pt x="38731" y="37033"/>
                    <a:pt x="38919" y="37033"/>
                  </a:cubicBezTo>
                  <a:cubicBezTo>
                    <a:pt x="39123" y="37033"/>
                    <a:pt x="39186" y="37237"/>
                    <a:pt x="39374" y="37300"/>
                  </a:cubicBezTo>
                  <a:cubicBezTo>
                    <a:pt x="39444" y="37363"/>
                    <a:pt x="39527" y="37378"/>
                    <a:pt x="39617" y="37378"/>
                  </a:cubicBezTo>
                  <a:cubicBezTo>
                    <a:pt x="39707" y="37378"/>
                    <a:pt x="39805" y="37363"/>
                    <a:pt x="39907" y="37363"/>
                  </a:cubicBezTo>
                  <a:cubicBezTo>
                    <a:pt x="40095" y="37363"/>
                    <a:pt x="40032" y="37425"/>
                    <a:pt x="40236" y="37425"/>
                  </a:cubicBezTo>
                  <a:cubicBezTo>
                    <a:pt x="40276" y="37439"/>
                    <a:pt x="40310" y="37443"/>
                    <a:pt x="40340" y="37443"/>
                  </a:cubicBezTo>
                  <a:cubicBezTo>
                    <a:pt x="40424" y="37443"/>
                    <a:pt x="40479" y="37407"/>
                    <a:pt x="40547" y="37407"/>
                  </a:cubicBezTo>
                  <a:cubicBezTo>
                    <a:pt x="40572" y="37407"/>
                    <a:pt x="40598" y="37412"/>
                    <a:pt x="40628" y="37425"/>
                  </a:cubicBezTo>
                  <a:cubicBezTo>
                    <a:pt x="40657" y="37492"/>
                    <a:pt x="40715" y="37510"/>
                    <a:pt x="40790" y="37510"/>
                  </a:cubicBezTo>
                  <a:cubicBezTo>
                    <a:pt x="40872" y="37510"/>
                    <a:pt x="40975" y="37488"/>
                    <a:pt x="41082" y="37488"/>
                  </a:cubicBezTo>
                  <a:cubicBezTo>
                    <a:pt x="41208" y="37566"/>
                    <a:pt x="41474" y="37566"/>
                    <a:pt x="41474" y="37754"/>
                  </a:cubicBezTo>
                  <a:cubicBezTo>
                    <a:pt x="41537" y="37958"/>
                    <a:pt x="41600" y="38084"/>
                    <a:pt x="41662" y="38209"/>
                  </a:cubicBezTo>
                  <a:cubicBezTo>
                    <a:pt x="41803" y="38272"/>
                    <a:pt x="41929" y="38272"/>
                    <a:pt x="41866" y="38413"/>
                  </a:cubicBezTo>
                  <a:cubicBezTo>
                    <a:pt x="41803" y="38538"/>
                    <a:pt x="41803" y="38538"/>
                    <a:pt x="41866" y="38664"/>
                  </a:cubicBezTo>
                  <a:cubicBezTo>
                    <a:pt x="41929" y="38805"/>
                    <a:pt x="41866" y="38867"/>
                    <a:pt x="41866" y="39055"/>
                  </a:cubicBezTo>
                  <a:cubicBezTo>
                    <a:pt x="41803" y="39196"/>
                    <a:pt x="41991" y="39322"/>
                    <a:pt x="42054" y="39447"/>
                  </a:cubicBezTo>
                  <a:cubicBezTo>
                    <a:pt x="42117" y="39526"/>
                    <a:pt x="42321" y="39839"/>
                    <a:pt x="42446" y="39839"/>
                  </a:cubicBezTo>
                  <a:cubicBezTo>
                    <a:pt x="42650" y="39839"/>
                    <a:pt x="42775" y="39839"/>
                    <a:pt x="42901" y="39917"/>
                  </a:cubicBezTo>
                  <a:cubicBezTo>
                    <a:pt x="42961" y="40014"/>
                    <a:pt x="43159" y="40147"/>
                    <a:pt x="43284" y="40147"/>
                  </a:cubicBezTo>
                  <a:cubicBezTo>
                    <a:pt x="43322" y="40147"/>
                    <a:pt x="43353" y="40135"/>
                    <a:pt x="43371" y="40106"/>
                  </a:cubicBezTo>
                  <a:cubicBezTo>
                    <a:pt x="43371" y="40043"/>
                    <a:pt x="43292" y="39776"/>
                    <a:pt x="43496" y="39385"/>
                  </a:cubicBezTo>
                  <a:cubicBezTo>
                    <a:pt x="43684" y="38993"/>
                    <a:pt x="44076" y="38664"/>
                    <a:pt x="43951" y="38475"/>
                  </a:cubicBezTo>
                  <a:cubicBezTo>
                    <a:pt x="43825" y="38209"/>
                    <a:pt x="43684" y="38350"/>
                    <a:pt x="43684" y="38084"/>
                  </a:cubicBezTo>
                  <a:cubicBezTo>
                    <a:pt x="43622" y="37817"/>
                    <a:pt x="43763" y="37692"/>
                    <a:pt x="43559" y="37488"/>
                  </a:cubicBezTo>
                  <a:cubicBezTo>
                    <a:pt x="43371" y="37237"/>
                    <a:pt x="43104" y="36908"/>
                    <a:pt x="43042" y="36845"/>
                  </a:cubicBezTo>
                  <a:cubicBezTo>
                    <a:pt x="42979" y="36783"/>
                    <a:pt x="42901" y="36783"/>
                    <a:pt x="42712" y="36642"/>
                  </a:cubicBezTo>
                  <a:cubicBezTo>
                    <a:pt x="42509" y="36516"/>
                    <a:pt x="42117" y="36062"/>
                    <a:pt x="42054" y="35795"/>
                  </a:cubicBezTo>
                  <a:cubicBezTo>
                    <a:pt x="41991" y="35529"/>
                    <a:pt x="41991" y="35341"/>
                    <a:pt x="41725" y="35341"/>
                  </a:cubicBezTo>
                  <a:cubicBezTo>
                    <a:pt x="41474" y="35341"/>
                    <a:pt x="41145" y="35137"/>
                    <a:pt x="41020" y="35011"/>
                  </a:cubicBezTo>
                  <a:cubicBezTo>
                    <a:pt x="40984" y="34996"/>
                    <a:pt x="40950" y="34992"/>
                    <a:pt x="40914" y="34992"/>
                  </a:cubicBezTo>
                  <a:cubicBezTo>
                    <a:pt x="40879" y="34992"/>
                    <a:pt x="40841" y="34996"/>
                    <a:pt x="40800" y="34996"/>
                  </a:cubicBezTo>
                  <a:cubicBezTo>
                    <a:pt x="40718" y="34996"/>
                    <a:pt x="40620" y="34980"/>
                    <a:pt x="40487" y="34886"/>
                  </a:cubicBezTo>
                  <a:cubicBezTo>
                    <a:pt x="40236" y="34745"/>
                    <a:pt x="39969" y="34494"/>
                    <a:pt x="39703" y="34353"/>
                  </a:cubicBezTo>
                  <a:cubicBezTo>
                    <a:pt x="39515" y="34290"/>
                    <a:pt x="39248" y="34165"/>
                    <a:pt x="39123" y="34040"/>
                  </a:cubicBezTo>
                  <a:cubicBezTo>
                    <a:pt x="39060" y="33836"/>
                    <a:pt x="38982" y="33836"/>
                    <a:pt x="38731" y="33710"/>
                  </a:cubicBezTo>
                  <a:cubicBezTo>
                    <a:pt x="38465" y="33648"/>
                    <a:pt x="38339" y="33381"/>
                    <a:pt x="38277" y="33381"/>
                  </a:cubicBezTo>
                  <a:cubicBezTo>
                    <a:pt x="38277" y="33319"/>
                    <a:pt x="38277" y="33381"/>
                    <a:pt x="37885" y="33178"/>
                  </a:cubicBezTo>
                  <a:cubicBezTo>
                    <a:pt x="37415" y="32927"/>
                    <a:pt x="37352" y="32723"/>
                    <a:pt x="36631" y="32535"/>
                  </a:cubicBezTo>
                  <a:cubicBezTo>
                    <a:pt x="35925" y="32394"/>
                    <a:pt x="35784" y="32331"/>
                    <a:pt x="35142" y="31814"/>
                  </a:cubicBezTo>
                  <a:cubicBezTo>
                    <a:pt x="34546" y="31359"/>
                    <a:pt x="33825" y="31156"/>
                    <a:pt x="33825" y="30701"/>
                  </a:cubicBezTo>
                  <a:cubicBezTo>
                    <a:pt x="33762" y="30246"/>
                    <a:pt x="33888" y="30043"/>
                    <a:pt x="34154" y="29855"/>
                  </a:cubicBezTo>
                  <a:cubicBezTo>
                    <a:pt x="34421" y="29651"/>
                    <a:pt x="34609" y="29463"/>
                    <a:pt x="34672" y="29337"/>
                  </a:cubicBezTo>
                  <a:cubicBezTo>
                    <a:pt x="34750" y="29196"/>
                    <a:pt x="34672" y="28475"/>
                    <a:pt x="34546" y="28413"/>
                  </a:cubicBezTo>
                  <a:cubicBezTo>
                    <a:pt x="34358" y="28350"/>
                    <a:pt x="33888" y="28350"/>
                    <a:pt x="33637" y="28350"/>
                  </a:cubicBezTo>
                  <a:cubicBezTo>
                    <a:pt x="33527" y="28371"/>
                    <a:pt x="33397" y="28378"/>
                    <a:pt x="33266" y="28378"/>
                  </a:cubicBezTo>
                  <a:cubicBezTo>
                    <a:pt x="33005" y="28378"/>
                    <a:pt x="32744" y="28350"/>
                    <a:pt x="32650" y="28350"/>
                  </a:cubicBezTo>
                  <a:cubicBezTo>
                    <a:pt x="32587" y="28318"/>
                    <a:pt x="32603" y="28303"/>
                    <a:pt x="32569" y="28303"/>
                  </a:cubicBezTo>
                  <a:cubicBezTo>
                    <a:pt x="32536" y="28303"/>
                    <a:pt x="32454" y="28318"/>
                    <a:pt x="32195" y="28350"/>
                  </a:cubicBezTo>
                  <a:cubicBezTo>
                    <a:pt x="32150" y="28355"/>
                    <a:pt x="32099" y="28358"/>
                    <a:pt x="32042" y="28358"/>
                  </a:cubicBezTo>
                  <a:cubicBezTo>
                    <a:pt x="31439" y="28358"/>
                    <a:pt x="30230" y="28078"/>
                    <a:pt x="30173" y="28021"/>
                  </a:cubicBezTo>
                  <a:cubicBezTo>
                    <a:pt x="30173" y="27895"/>
                    <a:pt x="30048" y="27629"/>
                    <a:pt x="29781" y="27629"/>
                  </a:cubicBezTo>
                  <a:cubicBezTo>
                    <a:pt x="29632" y="27629"/>
                    <a:pt x="29507" y="27732"/>
                    <a:pt x="29416" y="27732"/>
                  </a:cubicBezTo>
                  <a:cubicBezTo>
                    <a:pt x="29343" y="27732"/>
                    <a:pt x="29292" y="27668"/>
                    <a:pt x="29264" y="27441"/>
                  </a:cubicBezTo>
                  <a:cubicBezTo>
                    <a:pt x="29123" y="26845"/>
                    <a:pt x="28872" y="26657"/>
                    <a:pt x="28668" y="26594"/>
                  </a:cubicBezTo>
                  <a:cubicBezTo>
                    <a:pt x="28480" y="26516"/>
                    <a:pt x="28402" y="26265"/>
                    <a:pt x="28214" y="26061"/>
                  </a:cubicBezTo>
                  <a:cubicBezTo>
                    <a:pt x="28088" y="25936"/>
                    <a:pt x="28088" y="25873"/>
                    <a:pt x="27696" y="25670"/>
                  </a:cubicBezTo>
                  <a:cubicBezTo>
                    <a:pt x="27367" y="25481"/>
                    <a:pt x="27101" y="25544"/>
                    <a:pt x="27038" y="25152"/>
                  </a:cubicBezTo>
                  <a:cubicBezTo>
                    <a:pt x="26913" y="24698"/>
                    <a:pt x="26254" y="22472"/>
                    <a:pt x="26192" y="22080"/>
                  </a:cubicBezTo>
                  <a:cubicBezTo>
                    <a:pt x="26129" y="21688"/>
                    <a:pt x="26192" y="21422"/>
                    <a:pt x="25988" y="21171"/>
                  </a:cubicBezTo>
                  <a:cubicBezTo>
                    <a:pt x="25737" y="20905"/>
                    <a:pt x="25863" y="21030"/>
                    <a:pt x="25596" y="20184"/>
                  </a:cubicBezTo>
                  <a:cubicBezTo>
                    <a:pt x="25345" y="19337"/>
                    <a:pt x="25408" y="19008"/>
                    <a:pt x="25079" y="18945"/>
                  </a:cubicBezTo>
                  <a:cubicBezTo>
                    <a:pt x="24687" y="18945"/>
                    <a:pt x="24624" y="18820"/>
                    <a:pt x="24358" y="18553"/>
                  </a:cubicBezTo>
                  <a:cubicBezTo>
                    <a:pt x="24170" y="18224"/>
                    <a:pt x="23574" y="17378"/>
                    <a:pt x="23182" y="17252"/>
                  </a:cubicBezTo>
                  <a:cubicBezTo>
                    <a:pt x="22790" y="17111"/>
                    <a:pt x="22790" y="17378"/>
                    <a:pt x="22132" y="16861"/>
                  </a:cubicBezTo>
                  <a:cubicBezTo>
                    <a:pt x="21552" y="16406"/>
                    <a:pt x="21223" y="16140"/>
                    <a:pt x="21098" y="15936"/>
                  </a:cubicBezTo>
                  <a:cubicBezTo>
                    <a:pt x="20957" y="15685"/>
                    <a:pt x="21035" y="15685"/>
                    <a:pt x="20957" y="15152"/>
                  </a:cubicBezTo>
                  <a:cubicBezTo>
                    <a:pt x="20894" y="14635"/>
                    <a:pt x="20643" y="14306"/>
                    <a:pt x="20706" y="13976"/>
                  </a:cubicBezTo>
                  <a:cubicBezTo>
                    <a:pt x="20768" y="13663"/>
                    <a:pt x="20831" y="13585"/>
                    <a:pt x="20894" y="13397"/>
                  </a:cubicBezTo>
                  <a:cubicBezTo>
                    <a:pt x="20957" y="13193"/>
                    <a:pt x="20768" y="12676"/>
                    <a:pt x="21035" y="12550"/>
                  </a:cubicBezTo>
                  <a:cubicBezTo>
                    <a:pt x="21223" y="12409"/>
                    <a:pt x="21348" y="12346"/>
                    <a:pt x="21427" y="12221"/>
                  </a:cubicBezTo>
                  <a:cubicBezTo>
                    <a:pt x="21450" y="12175"/>
                    <a:pt x="21482" y="12163"/>
                    <a:pt x="21516" y="12163"/>
                  </a:cubicBezTo>
                  <a:cubicBezTo>
                    <a:pt x="21553" y="12163"/>
                    <a:pt x="21593" y="12177"/>
                    <a:pt x="21627" y="12177"/>
                  </a:cubicBezTo>
                  <a:cubicBezTo>
                    <a:pt x="21646" y="12177"/>
                    <a:pt x="21663" y="12172"/>
                    <a:pt x="21678" y="12158"/>
                  </a:cubicBezTo>
                  <a:cubicBezTo>
                    <a:pt x="21819" y="12017"/>
                    <a:pt x="21944" y="11766"/>
                    <a:pt x="21881" y="11437"/>
                  </a:cubicBezTo>
                  <a:cubicBezTo>
                    <a:pt x="21819" y="11108"/>
                    <a:pt x="21286" y="11045"/>
                    <a:pt x="21286" y="10920"/>
                  </a:cubicBezTo>
                  <a:cubicBezTo>
                    <a:pt x="21223" y="10779"/>
                    <a:pt x="21286" y="10450"/>
                    <a:pt x="21286" y="10450"/>
                  </a:cubicBezTo>
                  <a:cubicBezTo>
                    <a:pt x="21286" y="10450"/>
                    <a:pt x="21098" y="10136"/>
                    <a:pt x="21035" y="10136"/>
                  </a:cubicBezTo>
                  <a:cubicBezTo>
                    <a:pt x="20894" y="10136"/>
                    <a:pt x="20502" y="9870"/>
                    <a:pt x="20643" y="9870"/>
                  </a:cubicBezTo>
                  <a:cubicBezTo>
                    <a:pt x="20706" y="9807"/>
                    <a:pt x="20643" y="9478"/>
                    <a:pt x="20831" y="9274"/>
                  </a:cubicBezTo>
                  <a:cubicBezTo>
                    <a:pt x="20957" y="9086"/>
                    <a:pt x="20957" y="8882"/>
                    <a:pt x="21286" y="8882"/>
                  </a:cubicBezTo>
                  <a:cubicBezTo>
                    <a:pt x="21615" y="8882"/>
                    <a:pt x="21678" y="8694"/>
                    <a:pt x="21819" y="8632"/>
                  </a:cubicBezTo>
                  <a:cubicBezTo>
                    <a:pt x="21852" y="8615"/>
                    <a:pt x="21890" y="8607"/>
                    <a:pt x="21927" y="8607"/>
                  </a:cubicBezTo>
                  <a:cubicBezTo>
                    <a:pt x="22027" y="8607"/>
                    <a:pt x="22115" y="8665"/>
                    <a:pt x="22069" y="8757"/>
                  </a:cubicBezTo>
                  <a:cubicBezTo>
                    <a:pt x="22069" y="8820"/>
                    <a:pt x="21881" y="9023"/>
                    <a:pt x="21944" y="9023"/>
                  </a:cubicBezTo>
                  <a:cubicBezTo>
                    <a:pt x="21944" y="9055"/>
                    <a:pt x="21991" y="9070"/>
                    <a:pt x="22056" y="9070"/>
                  </a:cubicBezTo>
                  <a:cubicBezTo>
                    <a:pt x="22120" y="9070"/>
                    <a:pt x="22203" y="9055"/>
                    <a:pt x="22273" y="9023"/>
                  </a:cubicBezTo>
                  <a:cubicBezTo>
                    <a:pt x="22399" y="8961"/>
                    <a:pt x="23120" y="8757"/>
                    <a:pt x="23245" y="8632"/>
                  </a:cubicBezTo>
                  <a:cubicBezTo>
                    <a:pt x="23386" y="8569"/>
                    <a:pt x="23308" y="8365"/>
                    <a:pt x="23511" y="8365"/>
                  </a:cubicBezTo>
                  <a:cubicBezTo>
                    <a:pt x="23700" y="8365"/>
                    <a:pt x="24029" y="8365"/>
                    <a:pt x="24170" y="8302"/>
                  </a:cubicBezTo>
                  <a:cubicBezTo>
                    <a:pt x="24295" y="8240"/>
                    <a:pt x="24421" y="8099"/>
                    <a:pt x="24295" y="8036"/>
                  </a:cubicBezTo>
                  <a:cubicBezTo>
                    <a:pt x="24232" y="7973"/>
                    <a:pt x="24091" y="7848"/>
                    <a:pt x="24295" y="7785"/>
                  </a:cubicBezTo>
                  <a:cubicBezTo>
                    <a:pt x="24409" y="7752"/>
                    <a:pt x="24460" y="7732"/>
                    <a:pt x="24497" y="7732"/>
                  </a:cubicBezTo>
                  <a:cubicBezTo>
                    <a:pt x="24546" y="7732"/>
                    <a:pt x="24570" y="7767"/>
                    <a:pt x="24687" y="7848"/>
                  </a:cubicBezTo>
                  <a:cubicBezTo>
                    <a:pt x="24875" y="7973"/>
                    <a:pt x="25408" y="7973"/>
                    <a:pt x="25471" y="8036"/>
                  </a:cubicBezTo>
                  <a:cubicBezTo>
                    <a:pt x="25519" y="8084"/>
                    <a:pt x="25689" y="8217"/>
                    <a:pt x="25793" y="8217"/>
                  </a:cubicBezTo>
                  <a:cubicBezTo>
                    <a:pt x="25824" y="8217"/>
                    <a:pt x="25848" y="8205"/>
                    <a:pt x="25863" y="8177"/>
                  </a:cubicBezTo>
                  <a:cubicBezTo>
                    <a:pt x="25918" y="7998"/>
                    <a:pt x="25828" y="7771"/>
                    <a:pt x="25890" y="7771"/>
                  </a:cubicBezTo>
                  <a:cubicBezTo>
                    <a:pt x="25898" y="7771"/>
                    <a:pt x="25910" y="7776"/>
                    <a:pt x="25925" y="7785"/>
                  </a:cubicBezTo>
                  <a:cubicBezTo>
                    <a:pt x="26051" y="7785"/>
                    <a:pt x="26443" y="8240"/>
                    <a:pt x="26521" y="8365"/>
                  </a:cubicBezTo>
                  <a:cubicBezTo>
                    <a:pt x="26584" y="8490"/>
                    <a:pt x="26443" y="8490"/>
                    <a:pt x="26443" y="8569"/>
                  </a:cubicBezTo>
                  <a:lnTo>
                    <a:pt x="26834" y="8569"/>
                  </a:lnTo>
                  <a:cubicBezTo>
                    <a:pt x="27038" y="8569"/>
                    <a:pt x="27226" y="8177"/>
                    <a:pt x="27226" y="7911"/>
                  </a:cubicBezTo>
                  <a:cubicBezTo>
                    <a:pt x="27164" y="7581"/>
                    <a:pt x="26646" y="7519"/>
                    <a:pt x="26380" y="7519"/>
                  </a:cubicBezTo>
                  <a:cubicBezTo>
                    <a:pt x="26129" y="7456"/>
                    <a:pt x="26254" y="7127"/>
                    <a:pt x="26254" y="7064"/>
                  </a:cubicBezTo>
                  <a:cubicBezTo>
                    <a:pt x="26317" y="6923"/>
                    <a:pt x="26380" y="6531"/>
                    <a:pt x="26192" y="6406"/>
                  </a:cubicBezTo>
                  <a:cubicBezTo>
                    <a:pt x="25988" y="6343"/>
                    <a:pt x="25925" y="6280"/>
                    <a:pt x="25863" y="6139"/>
                  </a:cubicBezTo>
                  <a:cubicBezTo>
                    <a:pt x="25737" y="6014"/>
                    <a:pt x="25988" y="5889"/>
                    <a:pt x="26051" y="5826"/>
                  </a:cubicBezTo>
                  <a:cubicBezTo>
                    <a:pt x="26129" y="5747"/>
                    <a:pt x="26051" y="5559"/>
                    <a:pt x="25863" y="5497"/>
                  </a:cubicBezTo>
                  <a:cubicBezTo>
                    <a:pt x="25659" y="5434"/>
                    <a:pt x="25596" y="5042"/>
                    <a:pt x="25533" y="4838"/>
                  </a:cubicBezTo>
                  <a:cubicBezTo>
                    <a:pt x="25533" y="4650"/>
                    <a:pt x="25737" y="4509"/>
                    <a:pt x="25925" y="4446"/>
                  </a:cubicBezTo>
                  <a:cubicBezTo>
                    <a:pt x="26192" y="4384"/>
                    <a:pt x="26192" y="4055"/>
                    <a:pt x="26317" y="3867"/>
                  </a:cubicBezTo>
                  <a:cubicBezTo>
                    <a:pt x="26362" y="3793"/>
                    <a:pt x="26391" y="3773"/>
                    <a:pt x="26422" y="3773"/>
                  </a:cubicBezTo>
                  <a:cubicBezTo>
                    <a:pt x="26462" y="3773"/>
                    <a:pt x="26505" y="3807"/>
                    <a:pt x="26590" y="3807"/>
                  </a:cubicBezTo>
                  <a:cubicBezTo>
                    <a:pt x="26623" y="3807"/>
                    <a:pt x="26662" y="3802"/>
                    <a:pt x="26709" y="3788"/>
                  </a:cubicBezTo>
                  <a:cubicBezTo>
                    <a:pt x="26834" y="3725"/>
                    <a:pt x="26834" y="3537"/>
                    <a:pt x="26834" y="3334"/>
                  </a:cubicBezTo>
                  <a:lnTo>
                    <a:pt x="26772" y="3334"/>
                  </a:lnTo>
                  <a:cubicBezTo>
                    <a:pt x="26726" y="3342"/>
                    <a:pt x="26683" y="3346"/>
                    <a:pt x="26641" y="3346"/>
                  </a:cubicBezTo>
                  <a:cubicBezTo>
                    <a:pt x="26388" y="3346"/>
                    <a:pt x="26217" y="3199"/>
                    <a:pt x="25988" y="3146"/>
                  </a:cubicBezTo>
                  <a:cubicBezTo>
                    <a:pt x="25935" y="3132"/>
                    <a:pt x="25878" y="3127"/>
                    <a:pt x="25819" y="3127"/>
                  </a:cubicBezTo>
                  <a:cubicBezTo>
                    <a:pt x="25657" y="3127"/>
                    <a:pt x="25475" y="3164"/>
                    <a:pt x="25287" y="3164"/>
                  </a:cubicBezTo>
                  <a:cubicBezTo>
                    <a:pt x="25218" y="3164"/>
                    <a:pt x="25148" y="3159"/>
                    <a:pt x="25079" y="3146"/>
                  </a:cubicBezTo>
                  <a:cubicBezTo>
                    <a:pt x="24812" y="3004"/>
                    <a:pt x="24750" y="2879"/>
                    <a:pt x="24232" y="2879"/>
                  </a:cubicBezTo>
                  <a:cubicBezTo>
                    <a:pt x="23700" y="2879"/>
                    <a:pt x="23637" y="2816"/>
                    <a:pt x="23449" y="2691"/>
                  </a:cubicBezTo>
                  <a:cubicBezTo>
                    <a:pt x="23308" y="2613"/>
                    <a:pt x="23182" y="2487"/>
                    <a:pt x="22790" y="2362"/>
                  </a:cubicBezTo>
                  <a:cubicBezTo>
                    <a:pt x="22461" y="2221"/>
                    <a:pt x="22132" y="2033"/>
                    <a:pt x="22132" y="1766"/>
                  </a:cubicBezTo>
                  <a:cubicBezTo>
                    <a:pt x="22069" y="1578"/>
                    <a:pt x="22007" y="1578"/>
                    <a:pt x="21819" y="1578"/>
                  </a:cubicBezTo>
                  <a:cubicBezTo>
                    <a:pt x="21552" y="1578"/>
                    <a:pt x="21819" y="1312"/>
                    <a:pt x="21819" y="1124"/>
                  </a:cubicBezTo>
                  <a:cubicBezTo>
                    <a:pt x="21819" y="857"/>
                    <a:pt x="21552" y="920"/>
                    <a:pt x="21427" y="794"/>
                  </a:cubicBezTo>
                  <a:cubicBezTo>
                    <a:pt x="21348" y="591"/>
                    <a:pt x="21552" y="528"/>
                    <a:pt x="21740" y="465"/>
                  </a:cubicBezTo>
                  <a:cubicBezTo>
                    <a:pt x="21881" y="403"/>
                    <a:pt x="21819" y="199"/>
                    <a:pt x="21615" y="73"/>
                  </a:cubicBezTo>
                  <a:cubicBezTo>
                    <a:pt x="21562" y="20"/>
                    <a:pt x="21391" y="1"/>
                    <a:pt x="21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4401;p93">
              <a:extLst>
                <a:ext uri="{FF2B5EF4-FFF2-40B4-BE49-F238E27FC236}">
                  <a16:creationId xmlns:a16="http://schemas.microsoft.com/office/drawing/2014/main" id="{A1769A03-C67F-32EA-35CD-52ED75179ECF}"/>
                </a:ext>
              </a:extLst>
            </p:cNvPr>
            <p:cNvSpPr/>
            <p:nvPr/>
          </p:nvSpPr>
          <p:spPr>
            <a:xfrm>
              <a:off x="2605800" y="4550375"/>
              <a:ext cx="18050" cy="25075"/>
            </a:xfrm>
            <a:custGeom>
              <a:avLst/>
              <a:gdLst/>
              <a:ahLst/>
              <a:cxnLst/>
              <a:rect l="l" t="t" r="r" b="b"/>
              <a:pathLst>
                <a:path w="722" h="1003" extrusionOk="0">
                  <a:moveTo>
                    <a:pt x="512" y="1"/>
                  </a:moveTo>
                  <a:cubicBezTo>
                    <a:pt x="466" y="1"/>
                    <a:pt x="421" y="38"/>
                    <a:pt x="392" y="131"/>
                  </a:cubicBezTo>
                  <a:cubicBezTo>
                    <a:pt x="392" y="319"/>
                    <a:pt x="455" y="382"/>
                    <a:pt x="330" y="445"/>
                  </a:cubicBezTo>
                  <a:cubicBezTo>
                    <a:pt x="204" y="445"/>
                    <a:pt x="0" y="523"/>
                    <a:pt x="0" y="649"/>
                  </a:cubicBezTo>
                  <a:cubicBezTo>
                    <a:pt x="55" y="703"/>
                    <a:pt x="120" y="1002"/>
                    <a:pt x="178" y="1002"/>
                  </a:cubicBezTo>
                  <a:cubicBezTo>
                    <a:pt x="187" y="1002"/>
                    <a:pt x="196" y="995"/>
                    <a:pt x="204" y="978"/>
                  </a:cubicBezTo>
                  <a:cubicBezTo>
                    <a:pt x="330" y="774"/>
                    <a:pt x="267" y="649"/>
                    <a:pt x="330" y="586"/>
                  </a:cubicBezTo>
                  <a:cubicBezTo>
                    <a:pt x="361" y="586"/>
                    <a:pt x="392" y="602"/>
                    <a:pt x="433" y="602"/>
                  </a:cubicBezTo>
                  <a:cubicBezTo>
                    <a:pt x="475" y="602"/>
                    <a:pt x="526" y="586"/>
                    <a:pt x="596" y="523"/>
                  </a:cubicBezTo>
                  <a:cubicBezTo>
                    <a:pt x="659" y="382"/>
                    <a:pt x="721" y="194"/>
                    <a:pt x="659" y="131"/>
                  </a:cubicBezTo>
                  <a:cubicBezTo>
                    <a:pt x="625" y="55"/>
                    <a:pt x="567" y="1"/>
                    <a:pt x="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4402;p93">
              <a:extLst>
                <a:ext uri="{FF2B5EF4-FFF2-40B4-BE49-F238E27FC236}">
                  <a16:creationId xmlns:a16="http://schemas.microsoft.com/office/drawing/2014/main" id="{3088264F-E20D-DE2E-8F5A-8BDD366B5189}"/>
                </a:ext>
              </a:extLst>
            </p:cNvPr>
            <p:cNvSpPr/>
            <p:nvPr/>
          </p:nvSpPr>
          <p:spPr>
            <a:xfrm>
              <a:off x="3159500" y="4670375"/>
              <a:ext cx="21175" cy="15125"/>
            </a:xfrm>
            <a:custGeom>
              <a:avLst/>
              <a:gdLst/>
              <a:ahLst/>
              <a:cxnLst/>
              <a:rect l="l" t="t" r="r" b="b"/>
              <a:pathLst>
                <a:path w="847" h="605" extrusionOk="0">
                  <a:moveTo>
                    <a:pt x="120" y="1"/>
                  </a:moveTo>
                  <a:cubicBezTo>
                    <a:pt x="62" y="1"/>
                    <a:pt x="0" y="52"/>
                    <a:pt x="0" y="96"/>
                  </a:cubicBezTo>
                  <a:cubicBezTo>
                    <a:pt x="0" y="222"/>
                    <a:pt x="0" y="488"/>
                    <a:pt x="188" y="488"/>
                  </a:cubicBezTo>
                  <a:cubicBezTo>
                    <a:pt x="286" y="531"/>
                    <a:pt x="346" y="605"/>
                    <a:pt x="415" y="605"/>
                  </a:cubicBezTo>
                  <a:cubicBezTo>
                    <a:pt x="446" y="605"/>
                    <a:pt x="479" y="590"/>
                    <a:pt x="517" y="551"/>
                  </a:cubicBezTo>
                  <a:cubicBezTo>
                    <a:pt x="580" y="488"/>
                    <a:pt x="847" y="347"/>
                    <a:pt x="643" y="222"/>
                  </a:cubicBezTo>
                  <a:cubicBezTo>
                    <a:pt x="455" y="159"/>
                    <a:pt x="329" y="96"/>
                    <a:pt x="188" y="34"/>
                  </a:cubicBezTo>
                  <a:cubicBezTo>
                    <a:pt x="170" y="10"/>
                    <a:pt x="145" y="1"/>
                    <a:pt x="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4403;p93">
              <a:extLst>
                <a:ext uri="{FF2B5EF4-FFF2-40B4-BE49-F238E27FC236}">
                  <a16:creationId xmlns:a16="http://schemas.microsoft.com/office/drawing/2014/main" id="{CE2C04C6-ED71-21B9-F22E-E29651609AE3}"/>
                </a:ext>
              </a:extLst>
            </p:cNvPr>
            <p:cNvSpPr/>
            <p:nvPr/>
          </p:nvSpPr>
          <p:spPr>
            <a:xfrm>
              <a:off x="2815050" y="4350800"/>
              <a:ext cx="42350" cy="29975"/>
            </a:xfrm>
            <a:custGeom>
              <a:avLst/>
              <a:gdLst/>
              <a:ahLst/>
              <a:cxnLst/>
              <a:rect l="l" t="t" r="r" b="b"/>
              <a:pathLst>
                <a:path w="1694" h="1199" extrusionOk="0">
                  <a:moveTo>
                    <a:pt x="1586" y="1"/>
                  </a:moveTo>
                  <a:cubicBezTo>
                    <a:pt x="1581" y="1"/>
                    <a:pt x="1575" y="4"/>
                    <a:pt x="1568" y="11"/>
                  </a:cubicBezTo>
                  <a:cubicBezTo>
                    <a:pt x="1490" y="73"/>
                    <a:pt x="1364" y="403"/>
                    <a:pt x="1301" y="403"/>
                  </a:cubicBezTo>
                  <a:cubicBezTo>
                    <a:pt x="1251" y="403"/>
                    <a:pt x="1071" y="322"/>
                    <a:pt x="968" y="322"/>
                  </a:cubicBezTo>
                  <a:cubicBezTo>
                    <a:pt x="943" y="322"/>
                    <a:pt x="922" y="327"/>
                    <a:pt x="910" y="340"/>
                  </a:cubicBezTo>
                  <a:cubicBezTo>
                    <a:pt x="910" y="403"/>
                    <a:pt x="910" y="528"/>
                    <a:pt x="784" y="528"/>
                  </a:cubicBezTo>
                  <a:cubicBezTo>
                    <a:pt x="643" y="528"/>
                    <a:pt x="580" y="340"/>
                    <a:pt x="455" y="340"/>
                  </a:cubicBezTo>
                  <a:cubicBezTo>
                    <a:pt x="353" y="340"/>
                    <a:pt x="287" y="324"/>
                    <a:pt x="245" y="324"/>
                  </a:cubicBezTo>
                  <a:cubicBezTo>
                    <a:pt x="204" y="324"/>
                    <a:pt x="189" y="340"/>
                    <a:pt x="189" y="403"/>
                  </a:cubicBezTo>
                  <a:cubicBezTo>
                    <a:pt x="126" y="465"/>
                    <a:pt x="126" y="465"/>
                    <a:pt x="126" y="591"/>
                  </a:cubicBezTo>
                  <a:cubicBezTo>
                    <a:pt x="126" y="732"/>
                    <a:pt x="0" y="794"/>
                    <a:pt x="314" y="857"/>
                  </a:cubicBezTo>
                  <a:lnTo>
                    <a:pt x="972" y="857"/>
                  </a:lnTo>
                  <a:cubicBezTo>
                    <a:pt x="1035" y="857"/>
                    <a:pt x="1066" y="841"/>
                    <a:pt x="1092" y="841"/>
                  </a:cubicBezTo>
                  <a:cubicBezTo>
                    <a:pt x="1117" y="841"/>
                    <a:pt x="1137" y="857"/>
                    <a:pt x="1176" y="920"/>
                  </a:cubicBezTo>
                  <a:cubicBezTo>
                    <a:pt x="1230" y="1042"/>
                    <a:pt x="1378" y="1199"/>
                    <a:pt x="1458" y="1199"/>
                  </a:cubicBezTo>
                  <a:cubicBezTo>
                    <a:pt x="1470" y="1199"/>
                    <a:pt x="1481" y="1195"/>
                    <a:pt x="1490" y="1186"/>
                  </a:cubicBezTo>
                  <a:cubicBezTo>
                    <a:pt x="1568" y="1061"/>
                    <a:pt x="1427" y="920"/>
                    <a:pt x="1568" y="794"/>
                  </a:cubicBezTo>
                  <a:cubicBezTo>
                    <a:pt x="1631" y="669"/>
                    <a:pt x="1693" y="465"/>
                    <a:pt x="1693" y="340"/>
                  </a:cubicBezTo>
                  <a:cubicBezTo>
                    <a:pt x="1637" y="214"/>
                    <a:pt x="1631" y="1"/>
                    <a:pt x="15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4404;p93">
              <a:extLst>
                <a:ext uri="{FF2B5EF4-FFF2-40B4-BE49-F238E27FC236}">
                  <a16:creationId xmlns:a16="http://schemas.microsoft.com/office/drawing/2014/main" id="{EE5349A2-215E-7C63-7031-55AFA53D7E20}"/>
                </a:ext>
              </a:extLst>
            </p:cNvPr>
            <p:cNvSpPr/>
            <p:nvPr/>
          </p:nvSpPr>
          <p:spPr>
            <a:xfrm>
              <a:off x="2592875" y="4554200"/>
              <a:ext cx="169700" cy="306025"/>
            </a:xfrm>
            <a:custGeom>
              <a:avLst/>
              <a:gdLst/>
              <a:ahLst/>
              <a:cxnLst/>
              <a:rect l="l" t="t" r="r" b="b"/>
              <a:pathLst>
                <a:path w="6788" h="12241" extrusionOk="0">
                  <a:moveTo>
                    <a:pt x="4581" y="0"/>
                  </a:moveTo>
                  <a:cubicBezTo>
                    <a:pt x="4544" y="0"/>
                    <a:pt x="4515" y="12"/>
                    <a:pt x="4499" y="41"/>
                  </a:cubicBezTo>
                  <a:cubicBezTo>
                    <a:pt x="4436" y="104"/>
                    <a:pt x="4577" y="370"/>
                    <a:pt x="4436" y="433"/>
                  </a:cubicBezTo>
                  <a:cubicBezTo>
                    <a:pt x="4373" y="496"/>
                    <a:pt x="3981" y="496"/>
                    <a:pt x="3919" y="496"/>
                  </a:cubicBezTo>
                  <a:cubicBezTo>
                    <a:pt x="3856" y="496"/>
                    <a:pt x="3198" y="762"/>
                    <a:pt x="3198" y="950"/>
                  </a:cubicBezTo>
                  <a:cubicBezTo>
                    <a:pt x="3135" y="1076"/>
                    <a:pt x="3260" y="1076"/>
                    <a:pt x="3010" y="1342"/>
                  </a:cubicBezTo>
                  <a:cubicBezTo>
                    <a:pt x="2806" y="1608"/>
                    <a:pt x="2226" y="1467"/>
                    <a:pt x="2148" y="1546"/>
                  </a:cubicBezTo>
                  <a:cubicBezTo>
                    <a:pt x="2091" y="1602"/>
                    <a:pt x="2035" y="1871"/>
                    <a:pt x="1788" y="1871"/>
                  </a:cubicBezTo>
                  <a:cubicBezTo>
                    <a:pt x="1759" y="1871"/>
                    <a:pt x="1728" y="1867"/>
                    <a:pt x="1693" y="1859"/>
                  </a:cubicBezTo>
                  <a:cubicBezTo>
                    <a:pt x="1364" y="1797"/>
                    <a:pt x="1238" y="1671"/>
                    <a:pt x="1050" y="1671"/>
                  </a:cubicBezTo>
                  <a:cubicBezTo>
                    <a:pt x="966" y="1671"/>
                    <a:pt x="932" y="1739"/>
                    <a:pt x="891" y="1739"/>
                  </a:cubicBezTo>
                  <a:cubicBezTo>
                    <a:pt x="864" y="1739"/>
                    <a:pt x="834" y="1709"/>
                    <a:pt x="784" y="1608"/>
                  </a:cubicBezTo>
                  <a:cubicBezTo>
                    <a:pt x="721" y="1342"/>
                    <a:pt x="721" y="1013"/>
                    <a:pt x="580" y="950"/>
                  </a:cubicBezTo>
                  <a:cubicBezTo>
                    <a:pt x="563" y="933"/>
                    <a:pt x="533" y="926"/>
                    <a:pt x="499" y="926"/>
                  </a:cubicBezTo>
                  <a:cubicBezTo>
                    <a:pt x="406" y="926"/>
                    <a:pt x="283" y="984"/>
                    <a:pt x="329" y="1076"/>
                  </a:cubicBezTo>
                  <a:cubicBezTo>
                    <a:pt x="329" y="1154"/>
                    <a:pt x="392" y="1405"/>
                    <a:pt x="392" y="1467"/>
                  </a:cubicBezTo>
                  <a:cubicBezTo>
                    <a:pt x="392" y="1608"/>
                    <a:pt x="0" y="2063"/>
                    <a:pt x="0" y="2188"/>
                  </a:cubicBezTo>
                  <a:cubicBezTo>
                    <a:pt x="0" y="2251"/>
                    <a:pt x="188" y="2251"/>
                    <a:pt x="188" y="2392"/>
                  </a:cubicBezTo>
                  <a:cubicBezTo>
                    <a:pt x="188" y="2518"/>
                    <a:pt x="63" y="2721"/>
                    <a:pt x="63" y="2784"/>
                  </a:cubicBezTo>
                  <a:cubicBezTo>
                    <a:pt x="63" y="2847"/>
                    <a:pt x="188" y="2847"/>
                    <a:pt x="188" y="2909"/>
                  </a:cubicBezTo>
                  <a:cubicBezTo>
                    <a:pt x="267" y="2909"/>
                    <a:pt x="188" y="3035"/>
                    <a:pt x="329" y="3035"/>
                  </a:cubicBezTo>
                  <a:cubicBezTo>
                    <a:pt x="480" y="3035"/>
                    <a:pt x="510" y="2874"/>
                    <a:pt x="588" y="2874"/>
                  </a:cubicBezTo>
                  <a:cubicBezTo>
                    <a:pt x="608" y="2874"/>
                    <a:pt x="630" y="2884"/>
                    <a:pt x="658" y="2909"/>
                  </a:cubicBezTo>
                  <a:cubicBezTo>
                    <a:pt x="721" y="2972"/>
                    <a:pt x="721" y="3113"/>
                    <a:pt x="658" y="3176"/>
                  </a:cubicBezTo>
                  <a:cubicBezTo>
                    <a:pt x="658" y="3239"/>
                    <a:pt x="721" y="3176"/>
                    <a:pt x="784" y="3364"/>
                  </a:cubicBezTo>
                  <a:cubicBezTo>
                    <a:pt x="847" y="3505"/>
                    <a:pt x="721" y="4210"/>
                    <a:pt x="784" y="4351"/>
                  </a:cubicBezTo>
                  <a:cubicBezTo>
                    <a:pt x="847" y="4414"/>
                    <a:pt x="1113" y="4477"/>
                    <a:pt x="1113" y="4540"/>
                  </a:cubicBezTo>
                  <a:cubicBezTo>
                    <a:pt x="1113" y="4681"/>
                    <a:pt x="909" y="4869"/>
                    <a:pt x="909" y="4994"/>
                  </a:cubicBezTo>
                  <a:cubicBezTo>
                    <a:pt x="972" y="5198"/>
                    <a:pt x="1050" y="5386"/>
                    <a:pt x="972" y="5464"/>
                  </a:cubicBezTo>
                  <a:cubicBezTo>
                    <a:pt x="972" y="5590"/>
                    <a:pt x="721" y="5652"/>
                    <a:pt x="658" y="5652"/>
                  </a:cubicBezTo>
                  <a:cubicBezTo>
                    <a:pt x="580" y="5652"/>
                    <a:pt x="517" y="5715"/>
                    <a:pt x="517" y="5778"/>
                  </a:cubicBezTo>
                  <a:cubicBezTo>
                    <a:pt x="580" y="5919"/>
                    <a:pt x="658" y="6248"/>
                    <a:pt x="658" y="6311"/>
                  </a:cubicBezTo>
                  <a:cubicBezTo>
                    <a:pt x="590" y="6366"/>
                    <a:pt x="438" y="6576"/>
                    <a:pt x="526" y="6576"/>
                  </a:cubicBezTo>
                  <a:cubicBezTo>
                    <a:pt x="539" y="6576"/>
                    <a:pt x="556" y="6571"/>
                    <a:pt x="580" y="6562"/>
                  </a:cubicBezTo>
                  <a:cubicBezTo>
                    <a:pt x="783" y="6514"/>
                    <a:pt x="904" y="6394"/>
                    <a:pt x="984" y="6394"/>
                  </a:cubicBezTo>
                  <a:cubicBezTo>
                    <a:pt x="1010" y="6394"/>
                    <a:pt x="1031" y="6406"/>
                    <a:pt x="1050" y="6436"/>
                  </a:cubicBezTo>
                  <a:cubicBezTo>
                    <a:pt x="1113" y="6562"/>
                    <a:pt x="1176" y="6953"/>
                    <a:pt x="1113" y="7032"/>
                  </a:cubicBezTo>
                  <a:cubicBezTo>
                    <a:pt x="1050" y="7094"/>
                    <a:pt x="972" y="7220"/>
                    <a:pt x="972" y="7345"/>
                  </a:cubicBezTo>
                  <a:cubicBezTo>
                    <a:pt x="1050" y="7486"/>
                    <a:pt x="1176" y="7674"/>
                    <a:pt x="1050" y="7674"/>
                  </a:cubicBezTo>
                  <a:cubicBezTo>
                    <a:pt x="972" y="7674"/>
                    <a:pt x="909" y="7674"/>
                    <a:pt x="847" y="7486"/>
                  </a:cubicBezTo>
                  <a:cubicBezTo>
                    <a:pt x="798" y="7328"/>
                    <a:pt x="749" y="7179"/>
                    <a:pt x="701" y="7179"/>
                  </a:cubicBezTo>
                  <a:cubicBezTo>
                    <a:pt x="687" y="7179"/>
                    <a:pt x="673" y="7192"/>
                    <a:pt x="658" y="7220"/>
                  </a:cubicBezTo>
                  <a:cubicBezTo>
                    <a:pt x="658" y="7424"/>
                    <a:pt x="517" y="7612"/>
                    <a:pt x="580" y="7941"/>
                  </a:cubicBezTo>
                  <a:cubicBezTo>
                    <a:pt x="580" y="8207"/>
                    <a:pt x="580" y="8521"/>
                    <a:pt x="517" y="8521"/>
                  </a:cubicBezTo>
                  <a:cubicBezTo>
                    <a:pt x="455" y="8599"/>
                    <a:pt x="126" y="8599"/>
                    <a:pt x="188" y="8787"/>
                  </a:cubicBezTo>
                  <a:cubicBezTo>
                    <a:pt x="188" y="8991"/>
                    <a:pt x="329" y="9116"/>
                    <a:pt x="267" y="9179"/>
                  </a:cubicBezTo>
                  <a:cubicBezTo>
                    <a:pt x="188" y="9242"/>
                    <a:pt x="0" y="9305"/>
                    <a:pt x="63" y="9446"/>
                  </a:cubicBezTo>
                  <a:cubicBezTo>
                    <a:pt x="126" y="9508"/>
                    <a:pt x="267" y="9696"/>
                    <a:pt x="188" y="9837"/>
                  </a:cubicBezTo>
                  <a:cubicBezTo>
                    <a:pt x="188" y="9900"/>
                    <a:pt x="0" y="9900"/>
                    <a:pt x="63" y="10229"/>
                  </a:cubicBezTo>
                  <a:cubicBezTo>
                    <a:pt x="63" y="10558"/>
                    <a:pt x="126" y="10621"/>
                    <a:pt x="267" y="10684"/>
                  </a:cubicBezTo>
                  <a:cubicBezTo>
                    <a:pt x="392" y="10747"/>
                    <a:pt x="658" y="11013"/>
                    <a:pt x="721" y="11138"/>
                  </a:cubicBezTo>
                  <a:cubicBezTo>
                    <a:pt x="721" y="11201"/>
                    <a:pt x="580" y="11201"/>
                    <a:pt x="580" y="11342"/>
                  </a:cubicBezTo>
                  <a:cubicBezTo>
                    <a:pt x="658" y="11530"/>
                    <a:pt x="721" y="11593"/>
                    <a:pt x="721" y="11656"/>
                  </a:cubicBezTo>
                  <a:cubicBezTo>
                    <a:pt x="784" y="11797"/>
                    <a:pt x="658" y="11922"/>
                    <a:pt x="721" y="11985"/>
                  </a:cubicBezTo>
                  <a:cubicBezTo>
                    <a:pt x="773" y="12037"/>
                    <a:pt x="825" y="12142"/>
                    <a:pt x="876" y="12142"/>
                  </a:cubicBezTo>
                  <a:cubicBezTo>
                    <a:pt x="887" y="12142"/>
                    <a:pt x="898" y="12137"/>
                    <a:pt x="909" y="12126"/>
                  </a:cubicBezTo>
                  <a:cubicBezTo>
                    <a:pt x="972" y="12048"/>
                    <a:pt x="1050" y="11797"/>
                    <a:pt x="1113" y="11797"/>
                  </a:cubicBezTo>
                  <a:cubicBezTo>
                    <a:pt x="1238" y="11797"/>
                    <a:pt x="1442" y="11985"/>
                    <a:pt x="1568" y="12048"/>
                  </a:cubicBezTo>
                  <a:cubicBezTo>
                    <a:pt x="1612" y="12148"/>
                    <a:pt x="1728" y="12240"/>
                    <a:pt x="1836" y="12240"/>
                  </a:cubicBezTo>
                  <a:cubicBezTo>
                    <a:pt x="1880" y="12240"/>
                    <a:pt x="1923" y="12225"/>
                    <a:pt x="1959" y="12189"/>
                  </a:cubicBezTo>
                  <a:cubicBezTo>
                    <a:pt x="2085" y="12126"/>
                    <a:pt x="2226" y="11859"/>
                    <a:pt x="2414" y="11859"/>
                  </a:cubicBezTo>
                  <a:cubicBezTo>
                    <a:pt x="2539" y="11859"/>
                    <a:pt x="2618" y="11859"/>
                    <a:pt x="2618" y="11734"/>
                  </a:cubicBezTo>
                  <a:cubicBezTo>
                    <a:pt x="2680" y="11593"/>
                    <a:pt x="2539" y="11201"/>
                    <a:pt x="2539" y="11076"/>
                  </a:cubicBezTo>
                  <a:cubicBezTo>
                    <a:pt x="2539" y="11013"/>
                    <a:pt x="2743" y="10684"/>
                    <a:pt x="2869" y="10621"/>
                  </a:cubicBezTo>
                  <a:cubicBezTo>
                    <a:pt x="2931" y="10621"/>
                    <a:pt x="3856" y="10621"/>
                    <a:pt x="3856" y="10747"/>
                  </a:cubicBezTo>
                  <a:cubicBezTo>
                    <a:pt x="3919" y="10872"/>
                    <a:pt x="3856" y="11138"/>
                    <a:pt x="4107" y="11201"/>
                  </a:cubicBezTo>
                  <a:cubicBezTo>
                    <a:pt x="4373" y="11264"/>
                    <a:pt x="4499" y="11264"/>
                    <a:pt x="4577" y="11405"/>
                  </a:cubicBezTo>
                  <a:cubicBezTo>
                    <a:pt x="4577" y="11455"/>
                    <a:pt x="4617" y="11634"/>
                    <a:pt x="4665" y="11634"/>
                  </a:cubicBezTo>
                  <a:cubicBezTo>
                    <a:pt x="4677" y="11634"/>
                    <a:pt x="4690" y="11622"/>
                    <a:pt x="4702" y="11593"/>
                  </a:cubicBezTo>
                  <a:cubicBezTo>
                    <a:pt x="4765" y="11530"/>
                    <a:pt x="4765" y="11342"/>
                    <a:pt x="4891" y="11342"/>
                  </a:cubicBezTo>
                  <a:cubicBezTo>
                    <a:pt x="4969" y="11342"/>
                    <a:pt x="5094" y="11264"/>
                    <a:pt x="5094" y="11076"/>
                  </a:cubicBezTo>
                  <a:cubicBezTo>
                    <a:pt x="5032" y="10950"/>
                    <a:pt x="5032" y="10621"/>
                    <a:pt x="5094" y="10621"/>
                  </a:cubicBezTo>
                  <a:cubicBezTo>
                    <a:pt x="5220" y="10558"/>
                    <a:pt x="5361" y="10621"/>
                    <a:pt x="5361" y="10480"/>
                  </a:cubicBezTo>
                  <a:cubicBezTo>
                    <a:pt x="5282" y="10355"/>
                    <a:pt x="5094" y="10229"/>
                    <a:pt x="5157" y="10088"/>
                  </a:cubicBezTo>
                  <a:cubicBezTo>
                    <a:pt x="5220" y="9963"/>
                    <a:pt x="5486" y="9837"/>
                    <a:pt x="5423" y="9696"/>
                  </a:cubicBezTo>
                  <a:cubicBezTo>
                    <a:pt x="5423" y="9634"/>
                    <a:pt x="5282" y="9508"/>
                    <a:pt x="5423" y="9446"/>
                  </a:cubicBezTo>
                  <a:cubicBezTo>
                    <a:pt x="5486" y="9305"/>
                    <a:pt x="5612" y="9242"/>
                    <a:pt x="5549" y="8991"/>
                  </a:cubicBezTo>
                  <a:cubicBezTo>
                    <a:pt x="5486" y="8725"/>
                    <a:pt x="5486" y="8725"/>
                    <a:pt x="5549" y="8599"/>
                  </a:cubicBezTo>
                  <a:cubicBezTo>
                    <a:pt x="5612" y="8521"/>
                    <a:pt x="5753" y="7941"/>
                    <a:pt x="5753" y="7815"/>
                  </a:cubicBezTo>
                  <a:cubicBezTo>
                    <a:pt x="5674" y="7674"/>
                    <a:pt x="5878" y="6953"/>
                    <a:pt x="5878" y="6828"/>
                  </a:cubicBezTo>
                  <a:cubicBezTo>
                    <a:pt x="5941" y="6703"/>
                    <a:pt x="6207" y="6640"/>
                    <a:pt x="6066" y="6373"/>
                  </a:cubicBezTo>
                  <a:cubicBezTo>
                    <a:pt x="5941" y="6170"/>
                    <a:pt x="5674" y="6170"/>
                    <a:pt x="5815" y="5715"/>
                  </a:cubicBezTo>
                  <a:cubicBezTo>
                    <a:pt x="5878" y="5261"/>
                    <a:pt x="6066" y="4931"/>
                    <a:pt x="6207" y="4931"/>
                  </a:cubicBezTo>
                  <a:cubicBezTo>
                    <a:pt x="6270" y="4869"/>
                    <a:pt x="6458" y="4869"/>
                    <a:pt x="6536" y="4743"/>
                  </a:cubicBezTo>
                  <a:cubicBezTo>
                    <a:pt x="6599" y="4540"/>
                    <a:pt x="6787" y="4289"/>
                    <a:pt x="6787" y="4210"/>
                  </a:cubicBezTo>
                  <a:cubicBezTo>
                    <a:pt x="6787" y="4148"/>
                    <a:pt x="6662" y="4085"/>
                    <a:pt x="6599" y="3960"/>
                  </a:cubicBezTo>
                  <a:cubicBezTo>
                    <a:pt x="6536" y="3819"/>
                    <a:pt x="6536" y="3113"/>
                    <a:pt x="6458" y="3035"/>
                  </a:cubicBezTo>
                  <a:cubicBezTo>
                    <a:pt x="6395" y="2972"/>
                    <a:pt x="6270" y="2580"/>
                    <a:pt x="6333" y="2580"/>
                  </a:cubicBezTo>
                  <a:cubicBezTo>
                    <a:pt x="6364" y="2580"/>
                    <a:pt x="6415" y="2596"/>
                    <a:pt x="6458" y="2596"/>
                  </a:cubicBezTo>
                  <a:cubicBezTo>
                    <a:pt x="6501" y="2596"/>
                    <a:pt x="6536" y="2580"/>
                    <a:pt x="6536" y="2518"/>
                  </a:cubicBezTo>
                  <a:cubicBezTo>
                    <a:pt x="6536" y="2329"/>
                    <a:pt x="6207" y="2063"/>
                    <a:pt x="6144" y="2000"/>
                  </a:cubicBezTo>
                  <a:cubicBezTo>
                    <a:pt x="6066" y="2000"/>
                    <a:pt x="6066" y="1859"/>
                    <a:pt x="6003" y="1859"/>
                  </a:cubicBezTo>
                  <a:cubicBezTo>
                    <a:pt x="5878" y="1797"/>
                    <a:pt x="5549" y="1734"/>
                    <a:pt x="5549" y="1734"/>
                  </a:cubicBezTo>
                  <a:cubicBezTo>
                    <a:pt x="5549" y="1671"/>
                    <a:pt x="6003" y="1671"/>
                    <a:pt x="6066" y="1608"/>
                  </a:cubicBezTo>
                  <a:cubicBezTo>
                    <a:pt x="6207" y="1467"/>
                    <a:pt x="6066" y="1342"/>
                    <a:pt x="6003" y="1342"/>
                  </a:cubicBezTo>
                  <a:cubicBezTo>
                    <a:pt x="5990" y="1329"/>
                    <a:pt x="5971" y="1324"/>
                    <a:pt x="5950" y="1324"/>
                  </a:cubicBezTo>
                  <a:cubicBezTo>
                    <a:pt x="5891" y="1324"/>
                    <a:pt x="5813" y="1360"/>
                    <a:pt x="5775" y="1360"/>
                  </a:cubicBezTo>
                  <a:cubicBezTo>
                    <a:pt x="5761" y="1360"/>
                    <a:pt x="5753" y="1355"/>
                    <a:pt x="5753" y="1342"/>
                  </a:cubicBezTo>
                  <a:cubicBezTo>
                    <a:pt x="5674" y="1342"/>
                    <a:pt x="5612" y="1217"/>
                    <a:pt x="5753" y="1154"/>
                  </a:cubicBezTo>
                  <a:cubicBezTo>
                    <a:pt x="5878" y="1013"/>
                    <a:pt x="5878" y="762"/>
                    <a:pt x="5815" y="762"/>
                  </a:cubicBezTo>
                  <a:cubicBezTo>
                    <a:pt x="5809" y="754"/>
                    <a:pt x="5800" y="750"/>
                    <a:pt x="5791" y="750"/>
                  </a:cubicBezTo>
                  <a:cubicBezTo>
                    <a:pt x="5718" y="750"/>
                    <a:pt x="5574" y="958"/>
                    <a:pt x="5506" y="958"/>
                  </a:cubicBezTo>
                  <a:cubicBezTo>
                    <a:pt x="5498" y="958"/>
                    <a:pt x="5492" y="956"/>
                    <a:pt x="5486" y="950"/>
                  </a:cubicBezTo>
                  <a:cubicBezTo>
                    <a:pt x="5486" y="950"/>
                    <a:pt x="5423" y="762"/>
                    <a:pt x="5423" y="621"/>
                  </a:cubicBezTo>
                  <a:cubicBezTo>
                    <a:pt x="5423" y="496"/>
                    <a:pt x="5486" y="496"/>
                    <a:pt x="5361" y="433"/>
                  </a:cubicBezTo>
                  <a:cubicBezTo>
                    <a:pt x="5220" y="433"/>
                    <a:pt x="5032" y="370"/>
                    <a:pt x="5032" y="229"/>
                  </a:cubicBezTo>
                  <a:cubicBezTo>
                    <a:pt x="4982" y="179"/>
                    <a:pt x="4724" y="0"/>
                    <a:pt x="4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4405;p93">
              <a:extLst>
                <a:ext uri="{FF2B5EF4-FFF2-40B4-BE49-F238E27FC236}">
                  <a16:creationId xmlns:a16="http://schemas.microsoft.com/office/drawing/2014/main" id="{C75AF94B-8C94-90DB-1BC3-8F7D563BA387}"/>
                </a:ext>
              </a:extLst>
            </p:cNvPr>
            <p:cNvSpPr/>
            <p:nvPr/>
          </p:nvSpPr>
          <p:spPr>
            <a:xfrm>
              <a:off x="2992950" y="4999475"/>
              <a:ext cx="331550" cy="234850"/>
            </a:xfrm>
            <a:custGeom>
              <a:avLst/>
              <a:gdLst/>
              <a:ahLst/>
              <a:cxnLst/>
              <a:rect l="l" t="t" r="r" b="b"/>
              <a:pathLst>
                <a:path w="13262" h="9394" extrusionOk="0">
                  <a:moveTo>
                    <a:pt x="1329" y="0"/>
                  </a:moveTo>
                  <a:cubicBezTo>
                    <a:pt x="1312" y="0"/>
                    <a:pt x="1302" y="15"/>
                    <a:pt x="1302" y="52"/>
                  </a:cubicBezTo>
                  <a:cubicBezTo>
                    <a:pt x="1239" y="255"/>
                    <a:pt x="1302" y="381"/>
                    <a:pt x="1176" y="444"/>
                  </a:cubicBezTo>
                  <a:cubicBezTo>
                    <a:pt x="1145" y="444"/>
                    <a:pt x="1078" y="428"/>
                    <a:pt x="1019" y="428"/>
                  </a:cubicBezTo>
                  <a:cubicBezTo>
                    <a:pt x="961" y="428"/>
                    <a:pt x="910" y="444"/>
                    <a:pt x="910" y="506"/>
                  </a:cubicBezTo>
                  <a:cubicBezTo>
                    <a:pt x="847" y="647"/>
                    <a:pt x="910" y="647"/>
                    <a:pt x="784" y="773"/>
                  </a:cubicBezTo>
                  <a:cubicBezTo>
                    <a:pt x="738" y="787"/>
                    <a:pt x="696" y="791"/>
                    <a:pt x="658" y="791"/>
                  </a:cubicBezTo>
                  <a:cubicBezTo>
                    <a:pt x="589" y="791"/>
                    <a:pt x="533" y="777"/>
                    <a:pt x="488" y="777"/>
                  </a:cubicBezTo>
                  <a:cubicBezTo>
                    <a:pt x="447" y="777"/>
                    <a:pt x="416" y="789"/>
                    <a:pt x="392" y="835"/>
                  </a:cubicBezTo>
                  <a:cubicBezTo>
                    <a:pt x="330" y="976"/>
                    <a:pt x="330" y="1039"/>
                    <a:pt x="330" y="1165"/>
                  </a:cubicBezTo>
                  <a:cubicBezTo>
                    <a:pt x="251" y="1290"/>
                    <a:pt x="189" y="1290"/>
                    <a:pt x="189" y="1494"/>
                  </a:cubicBezTo>
                  <a:cubicBezTo>
                    <a:pt x="189" y="1682"/>
                    <a:pt x="63" y="2074"/>
                    <a:pt x="1" y="2074"/>
                  </a:cubicBezTo>
                  <a:lnTo>
                    <a:pt x="1" y="2544"/>
                  </a:lnTo>
                  <a:cubicBezTo>
                    <a:pt x="63" y="2732"/>
                    <a:pt x="63" y="2732"/>
                    <a:pt x="251" y="2936"/>
                  </a:cubicBezTo>
                  <a:cubicBezTo>
                    <a:pt x="455" y="3061"/>
                    <a:pt x="518" y="3390"/>
                    <a:pt x="581" y="3453"/>
                  </a:cubicBezTo>
                  <a:cubicBezTo>
                    <a:pt x="631" y="3504"/>
                    <a:pt x="774" y="3596"/>
                    <a:pt x="968" y="3596"/>
                  </a:cubicBezTo>
                  <a:cubicBezTo>
                    <a:pt x="1014" y="3596"/>
                    <a:pt x="1063" y="3590"/>
                    <a:pt x="1113" y="3578"/>
                  </a:cubicBezTo>
                  <a:cubicBezTo>
                    <a:pt x="1169" y="3567"/>
                    <a:pt x="1232" y="3562"/>
                    <a:pt x="1300" y="3562"/>
                  </a:cubicBezTo>
                  <a:cubicBezTo>
                    <a:pt x="1620" y="3562"/>
                    <a:pt x="2034" y="3677"/>
                    <a:pt x="2085" y="3845"/>
                  </a:cubicBezTo>
                  <a:cubicBezTo>
                    <a:pt x="2148" y="4033"/>
                    <a:pt x="2085" y="4111"/>
                    <a:pt x="2352" y="4111"/>
                  </a:cubicBezTo>
                  <a:cubicBezTo>
                    <a:pt x="2465" y="4111"/>
                    <a:pt x="2562" y="4037"/>
                    <a:pt x="2676" y="4037"/>
                  </a:cubicBezTo>
                  <a:cubicBezTo>
                    <a:pt x="2751" y="4037"/>
                    <a:pt x="2833" y="4069"/>
                    <a:pt x="2932" y="4174"/>
                  </a:cubicBezTo>
                  <a:cubicBezTo>
                    <a:pt x="3135" y="4503"/>
                    <a:pt x="4248" y="5209"/>
                    <a:pt x="4499" y="5412"/>
                  </a:cubicBezTo>
                  <a:cubicBezTo>
                    <a:pt x="4703" y="5679"/>
                    <a:pt x="4640" y="5930"/>
                    <a:pt x="4891" y="5992"/>
                  </a:cubicBezTo>
                  <a:cubicBezTo>
                    <a:pt x="5220" y="6071"/>
                    <a:pt x="5424" y="6071"/>
                    <a:pt x="5612" y="6321"/>
                  </a:cubicBezTo>
                  <a:cubicBezTo>
                    <a:pt x="5816" y="6525"/>
                    <a:pt x="6004" y="6525"/>
                    <a:pt x="6208" y="6525"/>
                  </a:cubicBezTo>
                  <a:cubicBezTo>
                    <a:pt x="6333" y="6525"/>
                    <a:pt x="6599" y="6588"/>
                    <a:pt x="6913" y="6588"/>
                  </a:cubicBezTo>
                  <a:cubicBezTo>
                    <a:pt x="7179" y="6651"/>
                    <a:pt x="7383" y="6776"/>
                    <a:pt x="7509" y="6980"/>
                  </a:cubicBezTo>
                  <a:cubicBezTo>
                    <a:pt x="7571" y="7168"/>
                    <a:pt x="7900" y="7638"/>
                    <a:pt x="7900" y="7763"/>
                  </a:cubicBezTo>
                  <a:cubicBezTo>
                    <a:pt x="7900" y="7952"/>
                    <a:pt x="7775" y="8093"/>
                    <a:pt x="8167" y="8218"/>
                  </a:cubicBezTo>
                  <a:cubicBezTo>
                    <a:pt x="8480" y="8343"/>
                    <a:pt x="8621" y="8422"/>
                    <a:pt x="8810" y="8610"/>
                  </a:cubicBezTo>
                  <a:cubicBezTo>
                    <a:pt x="8951" y="8814"/>
                    <a:pt x="9013" y="8814"/>
                    <a:pt x="9342" y="8814"/>
                  </a:cubicBezTo>
                  <a:cubicBezTo>
                    <a:pt x="9656" y="8814"/>
                    <a:pt x="9922" y="8814"/>
                    <a:pt x="10048" y="8876"/>
                  </a:cubicBezTo>
                  <a:cubicBezTo>
                    <a:pt x="10252" y="8939"/>
                    <a:pt x="10314" y="8939"/>
                    <a:pt x="10377" y="9002"/>
                  </a:cubicBezTo>
                  <a:cubicBezTo>
                    <a:pt x="10518" y="9064"/>
                    <a:pt x="10581" y="9331"/>
                    <a:pt x="10643" y="9394"/>
                  </a:cubicBezTo>
                  <a:lnTo>
                    <a:pt x="10769" y="9394"/>
                  </a:lnTo>
                  <a:cubicBezTo>
                    <a:pt x="10769" y="9331"/>
                    <a:pt x="10910" y="9206"/>
                    <a:pt x="10973" y="9127"/>
                  </a:cubicBezTo>
                  <a:cubicBezTo>
                    <a:pt x="10973" y="9127"/>
                    <a:pt x="10973" y="9002"/>
                    <a:pt x="10832" y="8814"/>
                  </a:cubicBezTo>
                  <a:cubicBezTo>
                    <a:pt x="10706" y="8673"/>
                    <a:pt x="10643" y="8422"/>
                    <a:pt x="10769" y="8343"/>
                  </a:cubicBezTo>
                  <a:cubicBezTo>
                    <a:pt x="10910" y="8343"/>
                    <a:pt x="10973" y="8343"/>
                    <a:pt x="11035" y="8218"/>
                  </a:cubicBezTo>
                  <a:cubicBezTo>
                    <a:pt x="11035" y="8093"/>
                    <a:pt x="11098" y="7701"/>
                    <a:pt x="11223" y="7701"/>
                  </a:cubicBezTo>
                  <a:cubicBezTo>
                    <a:pt x="11263" y="7701"/>
                    <a:pt x="11298" y="7716"/>
                    <a:pt x="11331" y="7716"/>
                  </a:cubicBezTo>
                  <a:cubicBezTo>
                    <a:pt x="11364" y="7716"/>
                    <a:pt x="11396" y="7701"/>
                    <a:pt x="11427" y="7638"/>
                  </a:cubicBezTo>
                  <a:cubicBezTo>
                    <a:pt x="11490" y="7560"/>
                    <a:pt x="11694" y="7497"/>
                    <a:pt x="11756" y="7434"/>
                  </a:cubicBezTo>
                  <a:cubicBezTo>
                    <a:pt x="11819" y="7434"/>
                    <a:pt x="11819" y="7168"/>
                    <a:pt x="11694" y="6980"/>
                  </a:cubicBezTo>
                  <a:cubicBezTo>
                    <a:pt x="11553" y="6776"/>
                    <a:pt x="11223" y="6463"/>
                    <a:pt x="11364" y="6463"/>
                  </a:cubicBezTo>
                  <a:cubicBezTo>
                    <a:pt x="11423" y="6463"/>
                    <a:pt x="11455" y="6476"/>
                    <a:pt x="11471" y="6476"/>
                  </a:cubicBezTo>
                  <a:cubicBezTo>
                    <a:pt x="11490" y="6476"/>
                    <a:pt x="11490" y="6459"/>
                    <a:pt x="11490" y="6384"/>
                  </a:cubicBezTo>
                  <a:cubicBezTo>
                    <a:pt x="11490" y="6196"/>
                    <a:pt x="11161" y="5867"/>
                    <a:pt x="11098" y="5804"/>
                  </a:cubicBezTo>
                  <a:cubicBezTo>
                    <a:pt x="11035" y="5741"/>
                    <a:pt x="10910" y="5679"/>
                    <a:pt x="10973" y="5350"/>
                  </a:cubicBezTo>
                  <a:cubicBezTo>
                    <a:pt x="10973" y="4958"/>
                    <a:pt x="11161" y="4691"/>
                    <a:pt x="11223" y="4566"/>
                  </a:cubicBezTo>
                  <a:cubicBezTo>
                    <a:pt x="11302" y="4425"/>
                    <a:pt x="11427" y="4237"/>
                    <a:pt x="11364" y="4111"/>
                  </a:cubicBezTo>
                  <a:cubicBezTo>
                    <a:pt x="11364" y="3908"/>
                    <a:pt x="11223" y="3328"/>
                    <a:pt x="11490" y="3124"/>
                  </a:cubicBezTo>
                  <a:cubicBezTo>
                    <a:pt x="11756" y="2936"/>
                    <a:pt x="12007" y="2795"/>
                    <a:pt x="12007" y="2607"/>
                  </a:cubicBezTo>
                  <a:cubicBezTo>
                    <a:pt x="12085" y="2403"/>
                    <a:pt x="12148" y="2215"/>
                    <a:pt x="12336" y="2074"/>
                  </a:cubicBezTo>
                  <a:cubicBezTo>
                    <a:pt x="12477" y="1886"/>
                    <a:pt x="12603" y="1619"/>
                    <a:pt x="12665" y="1494"/>
                  </a:cubicBezTo>
                  <a:cubicBezTo>
                    <a:pt x="12728" y="1290"/>
                    <a:pt x="13183" y="898"/>
                    <a:pt x="13183" y="773"/>
                  </a:cubicBezTo>
                  <a:cubicBezTo>
                    <a:pt x="13261" y="647"/>
                    <a:pt x="13057" y="506"/>
                    <a:pt x="12995" y="444"/>
                  </a:cubicBezTo>
                  <a:cubicBezTo>
                    <a:pt x="12932" y="444"/>
                    <a:pt x="12540" y="710"/>
                    <a:pt x="12399" y="773"/>
                  </a:cubicBezTo>
                  <a:cubicBezTo>
                    <a:pt x="12327" y="809"/>
                    <a:pt x="12207" y="845"/>
                    <a:pt x="12083" y="845"/>
                  </a:cubicBezTo>
                  <a:cubicBezTo>
                    <a:pt x="11992" y="845"/>
                    <a:pt x="11899" y="826"/>
                    <a:pt x="11819" y="773"/>
                  </a:cubicBezTo>
                  <a:cubicBezTo>
                    <a:pt x="11750" y="738"/>
                    <a:pt x="11677" y="685"/>
                    <a:pt x="11625" y="685"/>
                  </a:cubicBezTo>
                  <a:cubicBezTo>
                    <a:pt x="11582" y="685"/>
                    <a:pt x="11553" y="722"/>
                    <a:pt x="11553" y="835"/>
                  </a:cubicBezTo>
                  <a:cubicBezTo>
                    <a:pt x="11553" y="1039"/>
                    <a:pt x="11694" y="1102"/>
                    <a:pt x="11427" y="1227"/>
                  </a:cubicBezTo>
                  <a:cubicBezTo>
                    <a:pt x="11333" y="1277"/>
                    <a:pt x="11232" y="1299"/>
                    <a:pt x="11131" y="1299"/>
                  </a:cubicBezTo>
                  <a:cubicBezTo>
                    <a:pt x="10946" y="1299"/>
                    <a:pt x="10765" y="1224"/>
                    <a:pt x="10643" y="1102"/>
                  </a:cubicBezTo>
                  <a:cubicBezTo>
                    <a:pt x="10524" y="1028"/>
                    <a:pt x="10453" y="998"/>
                    <a:pt x="10390" y="998"/>
                  </a:cubicBezTo>
                  <a:cubicBezTo>
                    <a:pt x="10345" y="998"/>
                    <a:pt x="10304" y="1013"/>
                    <a:pt x="10252" y="1039"/>
                  </a:cubicBezTo>
                  <a:cubicBezTo>
                    <a:pt x="10163" y="1084"/>
                    <a:pt x="10168" y="1128"/>
                    <a:pt x="10085" y="1128"/>
                  </a:cubicBezTo>
                  <a:cubicBezTo>
                    <a:pt x="10050" y="1128"/>
                    <a:pt x="10000" y="1120"/>
                    <a:pt x="9922" y="1102"/>
                  </a:cubicBezTo>
                  <a:cubicBezTo>
                    <a:pt x="9727" y="1056"/>
                    <a:pt x="9541" y="901"/>
                    <a:pt x="9430" y="901"/>
                  </a:cubicBezTo>
                  <a:cubicBezTo>
                    <a:pt x="9390" y="901"/>
                    <a:pt x="9359" y="922"/>
                    <a:pt x="9342" y="976"/>
                  </a:cubicBezTo>
                  <a:cubicBezTo>
                    <a:pt x="9342" y="1165"/>
                    <a:pt x="9342" y="1290"/>
                    <a:pt x="9201" y="1290"/>
                  </a:cubicBezTo>
                  <a:cubicBezTo>
                    <a:pt x="9097" y="1356"/>
                    <a:pt x="8114" y="1586"/>
                    <a:pt x="7722" y="1586"/>
                  </a:cubicBezTo>
                  <a:cubicBezTo>
                    <a:pt x="7646" y="1586"/>
                    <a:pt x="7592" y="1577"/>
                    <a:pt x="7571" y="1556"/>
                  </a:cubicBezTo>
                  <a:cubicBezTo>
                    <a:pt x="7383" y="1494"/>
                    <a:pt x="7305" y="1290"/>
                    <a:pt x="7179" y="1290"/>
                  </a:cubicBezTo>
                  <a:lnTo>
                    <a:pt x="6788" y="1290"/>
                  </a:lnTo>
                  <a:cubicBezTo>
                    <a:pt x="6756" y="1279"/>
                    <a:pt x="6722" y="1275"/>
                    <a:pt x="6686" y="1275"/>
                  </a:cubicBezTo>
                  <a:cubicBezTo>
                    <a:pt x="6511" y="1275"/>
                    <a:pt x="6299" y="1390"/>
                    <a:pt x="6129" y="1494"/>
                  </a:cubicBezTo>
                  <a:cubicBezTo>
                    <a:pt x="5977" y="1544"/>
                    <a:pt x="5691" y="1811"/>
                    <a:pt x="5447" y="1811"/>
                  </a:cubicBezTo>
                  <a:cubicBezTo>
                    <a:pt x="5389" y="1811"/>
                    <a:pt x="5334" y="1796"/>
                    <a:pt x="5283" y="1760"/>
                  </a:cubicBezTo>
                  <a:cubicBezTo>
                    <a:pt x="5032" y="1556"/>
                    <a:pt x="4703" y="1165"/>
                    <a:pt x="4640" y="976"/>
                  </a:cubicBezTo>
                  <a:cubicBezTo>
                    <a:pt x="4579" y="818"/>
                    <a:pt x="4528" y="583"/>
                    <a:pt x="4419" y="583"/>
                  </a:cubicBezTo>
                  <a:cubicBezTo>
                    <a:pt x="4388" y="583"/>
                    <a:pt x="4353" y="602"/>
                    <a:pt x="4311" y="647"/>
                  </a:cubicBezTo>
                  <a:cubicBezTo>
                    <a:pt x="4197" y="799"/>
                    <a:pt x="4134" y="920"/>
                    <a:pt x="4081" y="920"/>
                  </a:cubicBezTo>
                  <a:cubicBezTo>
                    <a:pt x="4069" y="920"/>
                    <a:pt x="4057" y="913"/>
                    <a:pt x="4045" y="898"/>
                  </a:cubicBezTo>
                  <a:cubicBezTo>
                    <a:pt x="3919" y="835"/>
                    <a:pt x="3778" y="381"/>
                    <a:pt x="3653" y="318"/>
                  </a:cubicBezTo>
                  <a:cubicBezTo>
                    <a:pt x="3611" y="297"/>
                    <a:pt x="3560" y="290"/>
                    <a:pt x="3507" y="290"/>
                  </a:cubicBezTo>
                  <a:cubicBezTo>
                    <a:pt x="3400" y="290"/>
                    <a:pt x="3282" y="318"/>
                    <a:pt x="3198" y="318"/>
                  </a:cubicBezTo>
                  <a:cubicBezTo>
                    <a:pt x="3126" y="282"/>
                    <a:pt x="3048" y="246"/>
                    <a:pt x="2971" y="246"/>
                  </a:cubicBezTo>
                  <a:cubicBezTo>
                    <a:pt x="2915" y="246"/>
                    <a:pt x="2859" y="265"/>
                    <a:pt x="2806" y="318"/>
                  </a:cubicBezTo>
                  <a:cubicBezTo>
                    <a:pt x="2681" y="381"/>
                    <a:pt x="2540" y="381"/>
                    <a:pt x="2540" y="647"/>
                  </a:cubicBezTo>
                  <a:cubicBezTo>
                    <a:pt x="2540" y="835"/>
                    <a:pt x="2289" y="1039"/>
                    <a:pt x="2085" y="1039"/>
                  </a:cubicBezTo>
                  <a:cubicBezTo>
                    <a:pt x="2061" y="1047"/>
                    <a:pt x="2037" y="1051"/>
                    <a:pt x="2012" y="1051"/>
                  </a:cubicBezTo>
                  <a:cubicBezTo>
                    <a:pt x="1847" y="1051"/>
                    <a:pt x="1685" y="882"/>
                    <a:pt x="1631" y="773"/>
                  </a:cubicBezTo>
                  <a:cubicBezTo>
                    <a:pt x="1505" y="585"/>
                    <a:pt x="1568" y="318"/>
                    <a:pt x="1505" y="193"/>
                  </a:cubicBezTo>
                  <a:cubicBezTo>
                    <a:pt x="1450" y="93"/>
                    <a:pt x="1370" y="0"/>
                    <a:pt x="1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4406;p93">
              <a:extLst>
                <a:ext uri="{FF2B5EF4-FFF2-40B4-BE49-F238E27FC236}">
                  <a16:creationId xmlns:a16="http://schemas.microsoft.com/office/drawing/2014/main" id="{DC9CC780-8EDA-5ABE-5A63-C755D36A9696}"/>
                </a:ext>
              </a:extLst>
            </p:cNvPr>
            <p:cNvSpPr/>
            <p:nvPr/>
          </p:nvSpPr>
          <p:spPr>
            <a:xfrm>
              <a:off x="3789600" y="4532100"/>
              <a:ext cx="666175" cy="743150"/>
            </a:xfrm>
            <a:custGeom>
              <a:avLst/>
              <a:gdLst/>
              <a:ahLst/>
              <a:cxnLst/>
              <a:rect l="l" t="t" r="r" b="b"/>
              <a:pathLst>
                <a:path w="26647" h="29726" extrusionOk="0">
                  <a:moveTo>
                    <a:pt x="24358" y="0"/>
                  </a:moveTo>
                  <a:cubicBezTo>
                    <a:pt x="24233" y="0"/>
                    <a:pt x="24233" y="141"/>
                    <a:pt x="24029" y="533"/>
                  </a:cubicBezTo>
                  <a:cubicBezTo>
                    <a:pt x="23841" y="988"/>
                    <a:pt x="24029" y="1960"/>
                    <a:pt x="24029" y="2351"/>
                  </a:cubicBezTo>
                  <a:cubicBezTo>
                    <a:pt x="24029" y="2743"/>
                    <a:pt x="23778" y="2618"/>
                    <a:pt x="23245" y="2743"/>
                  </a:cubicBezTo>
                  <a:cubicBezTo>
                    <a:pt x="22728" y="2947"/>
                    <a:pt x="22665" y="3010"/>
                    <a:pt x="22336" y="3135"/>
                  </a:cubicBezTo>
                  <a:cubicBezTo>
                    <a:pt x="22165" y="3266"/>
                    <a:pt x="22000" y="3313"/>
                    <a:pt x="21833" y="3313"/>
                  </a:cubicBezTo>
                  <a:cubicBezTo>
                    <a:pt x="21741" y="3313"/>
                    <a:pt x="21648" y="3299"/>
                    <a:pt x="21553" y="3276"/>
                  </a:cubicBezTo>
                  <a:cubicBezTo>
                    <a:pt x="21314" y="3276"/>
                    <a:pt x="21139" y="3539"/>
                    <a:pt x="20914" y="3539"/>
                  </a:cubicBezTo>
                  <a:cubicBezTo>
                    <a:pt x="20887" y="3539"/>
                    <a:pt x="20860" y="3535"/>
                    <a:pt x="20832" y="3527"/>
                  </a:cubicBezTo>
                  <a:cubicBezTo>
                    <a:pt x="20643" y="3527"/>
                    <a:pt x="20643" y="3339"/>
                    <a:pt x="20314" y="3072"/>
                  </a:cubicBezTo>
                  <a:cubicBezTo>
                    <a:pt x="19985" y="2884"/>
                    <a:pt x="19797" y="3010"/>
                    <a:pt x="19656" y="2822"/>
                  </a:cubicBezTo>
                  <a:cubicBezTo>
                    <a:pt x="19531" y="2681"/>
                    <a:pt x="19327" y="2555"/>
                    <a:pt x="19201" y="2555"/>
                  </a:cubicBezTo>
                  <a:cubicBezTo>
                    <a:pt x="19139" y="2586"/>
                    <a:pt x="19041" y="2602"/>
                    <a:pt x="18910" y="2602"/>
                  </a:cubicBezTo>
                  <a:cubicBezTo>
                    <a:pt x="18778" y="2602"/>
                    <a:pt x="18614" y="2586"/>
                    <a:pt x="18418" y="2555"/>
                  </a:cubicBezTo>
                  <a:cubicBezTo>
                    <a:pt x="18089" y="2555"/>
                    <a:pt x="17963" y="2289"/>
                    <a:pt x="17838" y="2038"/>
                  </a:cubicBezTo>
                  <a:cubicBezTo>
                    <a:pt x="17750" y="1912"/>
                    <a:pt x="17567" y="1888"/>
                    <a:pt x="17380" y="1888"/>
                  </a:cubicBezTo>
                  <a:cubicBezTo>
                    <a:pt x="17266" y="1888"/>
                    <a:pt x="17150" y="1897"/>
                    <a:pt x="17054" y="1897"/>
                  </a:cubicBezTo>
                  <a:cubicBezTo>
                    <a:pt x="16788" y="1897"/>
                    <a:pt x="16662" y="1771"/>
                    <a:pt x="16458" y="1771"/>
                  </a:cubicBezTo>
                  <a:cubicBezTo>
                    <a:pt x="16192" y="1834"/>
                    <a:pt x="16192" y="1897"/>
                    <a:pt x="16067" y="2038"/>
                  </a:cubicBezTo>
                  <a:cubicBezTo>
                    <a:pt x="15941" y="2163"/>
                    <a:pt x="16004" y="2289"/>
                    <a:pt x="15878" y="2555"/>
                  </a:cubicBezTo>
                  <a:cubicBezTo>
                    <a:pt x="15737" y="2822"/>
                    <a:pt x="15283" y="2822"/>
                    <a:pt x="15095" y="2947"/>
                  </a:cubicBezTo>
                  <a:cubicBezTo>
                    <a:pt x="14954" y="3072"/>
                    <a:pt x="14703" y="3402"/>
                    <a:pt x="14499" y="3464"/>
                  </a:cubicBezTo>
                  <a:cubicBezTo>
                    <a:pt x="14452" y="3480"/>
                    <a:pt x="14387" y="3488"/>
                    <a:pt x="14313" y="3488"/>
                  </a:cubicBezTo>
                  <a:cubicBezTo>
                    <a:pt x="14090" y="3488"/>
                    <a:pt x="13778" y="3417"/>
                    <a:pt x="13590" y="3276"/>
                  </a:cubicBezTo>
                  <a:cubicBezTo>
                    <a:pt x="13480" y="3218"/>
                    <a:pt x="13405" y="3197"/>
                    <a:pt x="13327" y="3197"/>
                  </a:cubicBezTo>
                  <a:cubicBezTo>
                    <a:pt x="13216" y="3197"/>
                    <a:pt x="13099" y="3239"/>
                    <a:pt x="12869" y="3276"/>
                  </a:cubicBezTo>
                  <a:cubicBezTo>
                    <a:pt x="12540" y="3276"/>
                    <a:pt x="12540" y="3605"/>
                    <a:pt x="12352" y="3731"/>
                  </a:cubicBezTo>
                  <a:cubicBezTo>
                    <a:pt x="12323" y="3740"/>
                    <a:pt x="12294" y="3744"/>
                    <a:pt x="12265" y="3744"/>
                  </a:cubicBezTo>
                  <a:cubicBezTo>
                    <a:pt x="12093" y="3744"/>
                    <a:pt x="11922" y="3605"/>
                    <a:pt x="11693" y="3605"/>
                  </a:cubicBezTo>
                  <a:cubicBezTo>
                    <a:pt x="11427" y="3605"/>
                    <a:pt x="11176" y="3856"/>
                    <a:pt x="11035" y="4248"/>
                  </a:cubicBezTo>
                  <a:cubicBezTo>
                    <a:pt x="10910" y="4640"/>
                    <a:pt x="10706" y="4906"/>
                    <a:pt x="10392" y="4969"/>
                  </a:cubicBezTo>
                  <a:cubicBezTo>
                    <a:pt x="10063" y="5094"/>
                    <a:pt x="9734" y="5032"/>
                    <a:pt x="9280" y="5094"/>
                  </a:cubicBezTo>
                  <a:cubicBezTo>
                    <a:pt x="9178" y="5115"/>
                    <a:pt x="9111" y="5125"/>
                    <a:pt x="9063" y="5125"/>
                  </a:cubicBezTo>
                  <a:cubicBezTo>
                    <a:pt x="8926" y="5125"/>
                    <a:pt x="8944" y="5045"/>
                    <a:pt x="8747" y="4906"/>
                  </a:cubicBezTo>
                  <a:cubicBezTo>
                    <a:pt x="8687" y="4841"/>
                    <a:pt x="8573" y="4818"/>
                    <a:pt x="8437" y="4818"/>
                  </a:cubicBezTo>
                  <a:cubicBezTo>
                    <a:pt x="8146" y="4818"/>
                    <a:pt x="7753" y="4926"/>
                    <a:pt x="7571" y="4969"/>
                  </a:cubicBezTo>
                  <a:cubicBezTo>
                    <a:pt x="7383" y="5094"/>
                    <a:pt x="7258" y="5565"/>
                    <a:pt x="7117" y="5753"/>
                  </a:cubicBezTo>
                  <a:cubicBezTo>
                    <a:pt x="6928" y="6019"/>
                    <a:pt x="5690" y="6145"/>
                    <a:pt x="5361" y="6145"/>
                  </a:cubicBezTo>
                  <a:cubicBezTo>
                    <a:pt x="4969" y="6082"/>
                    <a:pt x="5220" y="5878"/>
                    <a:pt x="4969" y="5815"/>
                  </a:cubicBezTo>
                  <a:cubicBezTo>
                    <a:pt x="4916" y="5803"/>
                    <a:pt x="4844" y="5798"/>
                    <a:pt x="4762" y="5798"/>
                  </a:cubicBezTo>
                  <a:cubicBezTo>
                    <a:pt x="4430" y="5798"/>
                    <a:pt x="3916" y="5878"/>
                    <a:pt x="3653" y="5878"/>
                  </a:cubicBezTo>
                  <a:cubicBezTo>
                    <a:pt x="3794" y="6207"/>
                    <a:pt x="3982" y="6536"/>
                    <a:pt x="3982" y="6662"/>
                  </a:cubicBezTo>
                  <a:cubicBezTo>
                    <a:pt x="4044" y="6866"/>
                    <a:pt x="3982" y="7524"/>
                    <a:pt x="3982" y="7649"/>
                  </a:cubicBezTo>
                  <a:cubicBezTo>
                    <a:pt x="3982" y="7775"/>
                    <a:pt x="3794" y="7775"/>
                    <a:pt x="3653" y="7916"/>
                  </a:cubicBezTo>
                  <a:cubicBezTo>
                    <a:pt x="3527" y="7978"/>
                    <a:pt x="3590" y="8229"/>
                    <a:pt x="3527" y="8370"/>
                  </a:cubicBezTo>
                  <a:cubicBezTo>
                    <a:pt x="3527" y="8417"/>
                    <a:pt x="3474" y="8429"/>
                    <a:pt x="3403" y="8429"/>
                  </a:cubicBezTo>
                  <a:cubicBezTo>
                    <a:pt x="3326" y="8429"/>
                    <a:pt x="3228" y="8414"/>
                    <a:pt x="3158" y="8414"/>
                  </a:cubicBezTo>
                  <a:cubicBezTo>
                    <a:pt x="3118" y="8414"/>
                    <a:pt x="3087" y="8419"/>
                    <a:pt x="3073" y="8433"/>
                  </a:cubicBezTo>
                  <a:cubicBezTo>
                    <a:pt x="3010" y="8496"/>
                    <a:pt x="2947" y="8825"/>
                    <a:pt x="2869" y="9013"/>
                  </a:cubicBezTo>
                  <a:cubicBezTo>
                    <a:pt x="2806" y="9217"/>
                    <a:pt x="2806" y="9546"/>
                    <a:pt x="2618" y="9875"/>
                  </a:cubicBezTo>
                  <a:cubicBezTo>
                    <a:pt x="2414" y="10189"/>
                    <a:pt x="1897" y="10267"/>
                    <a:pt x="1693" y="10330"/>
                  </a:cubicBezTo>
                  <a:cubicBezTo>
                    <a:pt x="1568" y="10455"/>
                    <a:pt x="1693" y="10580"/>
                    <a:pt x="1568" y="10659"/>
                  </a:cubicBezTo>
                  <a:cubicBezTo>
                    <a:pt x="1442" y="10784"/>
                    <a:pt x="1442" y="10721"/>
                    <a:pt x="1442" y="10910"/>
                  </a:cubicBezTo>
                  <a:cubicBezTo>
                    <a:pt x="1442" y="11051"/>
                    <a:pt x="1772" y="11364"/>
                    <a:pt x="1693" y="11568"/>
                  </a:cubicBezTo>
                  <a:cubicBezTo>
                    <a:pt x="1631" y="11756"/>
                    <a:pt x="1505" y="12022"/>
                    <a:pt x="1239" y="12022"/>
                  </a:cubicBezTo>
                  <a:cubicBezTo>
                    <a:pt x="1186" y="12036"/>
                    <a:pt x="1117" y="12041"/>
                    <a:pt x="1041" y="12041"/>
                  </a:cubicBezTo>
                  <a:cubicBezTo>
                    <a:pt x="833" y="12041"/>
                    <a:pt x="568" y="12004"/>
                    <a:pt x="402" y="12004"/>
                  </a:cubicBezTo>
                  <a:cubicBezTo>
                    <a:pt x="341" y="12004"/>
                    <a:pt x="293" y="12009"/>
                    <a:pt x="267" y="12022"/>
                  </a:cubicBezTo>
                  <a:cubicBezTo>
                    <a:pt x="204" y="12022"/>
                    <a:pt x="63" y="12085"/>
                    <a:pt x="0" y="12148"/>
                  </a:cubicBezTo>
                  <a:cubicBezTo>
                    <a:pt x="63" y="12226"/>
                    <a:pt x="126" y="12226"/>
                    <a:pt x="204" y="12226"/>
                  </a:cubicBezTo>
                  <a:cubicBezTo>
                    <a:pt x="455" y="12226"/>
                    <a:pt x="847" y="12226"/>
                    <a:pt x="847" y="12289"/>
                  </a:cubicBezTo>
                  <a:cubicBezTo>
                    <a:pt x="910" y="12414"/>
                    <a:pt x="518" y="12618"/>
                    <a:pt x="596" y="12869"/>
                  </a:cubicBezTo>
                  <a:cubicBezTo>
                    <a:pt x="659" y="13073"/>
                    <a:pt x="847" y="13073"/>
                    <a:pt x="910" y="13198"/>
                  </a:cubicBezTo>
                  <a:cubicBezTo>
                    <a:pt x="910" y="13323"/>
                    <a:pt x="847" y="13402"/>
                    <a:pt x="847" y="13527"/>
                  </a:cubicBezTo>
                  <a:cubicBezTo>
                    <a:pt x="847" y="13590"/>
                    <a:pt x="847" y="13653"/>
                    <a:pt x="988" y="13715"/>
                  </a:cubicBezTo>
                  <a:cubicBezTo>
                    <a:pt x="1051" y="13794"/>
                    <a:pt x="988" y="13856"/>
                    <a:pt x="1051" y="13982"/>
                  </a:cubicBezTo>
                  <a:cubicBezTo>
                    <a:pt x="1113" y="14044"/>
                    <a:pt x="1051" y="14248"/>
                    <a:pt x="1380" y="14311"/>
                  </a:cubicBezTo>
                  <a:cubicBezTo>
                    <a:pt x="1589" y="14311"/>
                    <a:pt x="1693" y="14255"/>
                    <a:pt x="1758" y="14255"/>
                  </a:cubicBezTo>
                  <a:cubicBezTo>
                    <a:pt x="1791" y="14255"/>
                    <a:pt x="1813" y="14269"/>
                    <a:pt x="1834" y="14311"/>
                  </a:cubicBezTo>
                  <a:cubicBezTo>
                    <a:pt x="1897" y="14436"/>
                    <a:pt x="1897" y="14577"/>
                    <a:pt x="1897" y="14640"/>
                  </a:cubicBezTo>
                  <a:cubicBezTo>
                    <a:pt x="1897" y="14765"/>
                    <a:pt x="2022" y="14891"/>
                    <a:pt x="2085" y="15032"/>
                  </a:cubicBezTo>
                  <a:cubicBezTo>
                    <a:pt x="2163" y="15157"/>
                    <a:pt x="2163" y="15220"/>
                    <a:pt x="2226" y="15283"/>
                  </a:cubicBezTo>
                  <a:cubicBezTo>
                    <a:pt x="2352" y="15361"/>
                    <a:pt x="2414" y="15361"/>
                    <a:pt x="2352" y="15486"/>
                  </a:cubicBezTo>
                  <a:cubicBezTo>
                    <a:pt x="2352" y="15612"/>
                    <a:pt x="2414" y="15816"/>
                    <a:pt x="2414" y="15878"/>
                  </a:cubicBezTo>
                  <a:cubicBezTo>
                    <a:pt x="2477" y="15941"/>
                    <a:pt x="2352" y="16066"/>
                    <a:pt x="2477" y="16066"/>
                  </a:cubicBezTo>
                  <a:cubicBezTo>
                    <a:pt x="2618" y="16066"/>
                    <a:pt x="2869" y="16066"/>
                    <a:pt x="2869" y="16004"/>
                  </a:cubicBezTo>
                  <a:cubicBezTo>
                    <a:pt x="2869" y="15941"/>
                    <a:pt x="2743" y="15816"/>
                    <a:pt x="2681" y="15753"/>
                  </a:cubicBezTo>
                  <a:cubicBezTo>
                    <a:pt x="2681" y="15612"/>
                    <a:pt x="2681" y="15612"/>
                    <a:pt x="2743" y="15549"/>
                  </a:cubicBezTo>
                  <a:cubicBezTo>
                    <a:pt x="2806" y="15549"/>
                    <a:pt x="2806" y="15486"/>
                    <a:pt x="2806" y="15361"/>
                  </a:cubicBezTo>
                  <a:cubicBezTo>
                    <a:pt x="2743" y="15283"/>
                    <a:pt x="2681" y="15220"/>
                    <a:pt x="2806" y="15220"/>
                  </a:cubicBezTo>
                  <a:cubicBezTo>
                    <a:pt x="2947" y="15220"/>
                    <a:pt x="3261" y="15361"/>
                    <a:pt x="3339" y="15361"/>
                  </a:cubicBezTo>
                  <a:cubicBezTo>
                    <a:pt x="3402" y="15361"/>
                    <a:pt x="3464" y="15220"/>
                    <a:pt x="3464" y="15220"/>
                  </a:cubicBezTo>
                  <a:cubicBezTo>
                    <a:pt x="3464" y="15220"/>
                    <a:pt x="3527" y="15361"/>
                    <a:pt x="3527" y="15486"/>
                  </a:cubicBezTo>
                  <a:cubicBezTo>
                    <a:pt x="3464" y="15549"/>
                    <a:pt x="3402" y="15675"/>
                    <a:pt x="3590" y="15675"/>
                  </a:cubicBezTo>
                  <a:cubicBezTo>
                    <a:pt x="3651" y="15698"/>
                    <a:pt x="3710" y="15707"/>
                    <a:pt x="3766" y="15707"/>
                  </a:cubicBezTo>
                  <a:cubicBezTo>
                    <a:pt x="3895" y="15707"/>
                    <a:pt x="4000" y="15656"/>
                    <a:pt x="4044" y="15612"/>
                  </a:cubicBezTo>
                  <a:cubicBezTo>
                    <a:pt x="4103" y="15612"/>
                    <a:pt x="4188" y="15506"/>
                    <a:pt x="4280" y="15506"/>
                  </a:cubicBezTo>
                  <a:cubicBezTo>
                    <a:pt x="4311" y="15506"/>
                    <a:pt x="4342" y="15518"/>
                    <a:pt x="4374" y="15549"/>
                  </a:cubicBezTo>
                  <a:cubicBezTo>
                    <a:pt x="4436" y="15612"/>
                    <a:pt x="4374" y="15878"/>
                    <a:pt x="4515" y="16004"/>
                  </a:cubicBezTo>
                  <a:cubicBezTo>
                    <a:pt x="4577" y="16145"/>
                    <a:pt x="4969" y="16396"/>
                    <a:pt x="4765" y="16396"/>
                  </a:cubicBezTo>
                  <a:cubicBezTo>
                    <a:pt x="4738" y="16405"/>
                    <a:pt x="4713" y="16409"/>
                    <a:pt x="4690" y="16409"/>
                  </a:cubicBezTo>
                  <a:cubicBezTo>
                    <a:pt x="4581" y="16409"/>
                    <a:pt x="4524" y="16320"/>
                    <a:pt x="4470" y="16320"/>
                  </a:cubicBezTo>
                  <a:cubicBezTo>
                    <a:pt x="4459" y="16320"/>
                    <a:pt x="4448" y="16324"/>
                    <a:pt x="4436" y="16333"/>
                  </a:cubicBezTo>
                  <a:cubicBezTo>
                    <a:pt x="4374" y="16333"/>
                    <a:pt x="4515" y="16537"/>
                    <a:pt x="4311" y="16537"/>
                  </a:cubicBezTo>
                  <a:cubicBezTo>
                    <a:pt x="4044" y="16458"/>
                    <a:pt x="3982" y="16396"/>
                    <a:pt x="3982" y="16333"/>
                  </a:cubicBezTo>
                  <a:cubicBezTo>
                    <a:pt x="3982" y="16270"/>
                    <a:pt x="4374" y="16207"/>
                    <a:pt x="3982" y="16145"/>
                  </a:cubicBezTo>
                  <a:cubicBezTo>
                    <a:pt x="3590" y="16066"/>
                    <a:pt x="3402" y="16066"/>
                    <a:pt x="3261" y="16066"/>
                  </a:cubicBezTo>
                  <a:cubicBezTo>
                    <a:pt x="3135" y="16145"/>
                    <a:pt x="3198" y="16145"/>
                    <a:pt x="3073" y="16207"/>
                  </a:cubicBezTo>
                  <a:cubicBezTo>
                    <a:pt x="3010" y="16239"/>
                    <a:pt x="2928" y="16239"/>
                    <a:pt x="2861" y="16239"/>
                  </a:cubicBezTo>
                  <a:cubicBezTo>
                    <a:pt x="2794" y="16239"/>
                    <a:pt x="2743" y="16239"/>
                    <a:pt x="2743" y="16270"/>
                  </a:cubicBezTo>
                  <a:lnTo>
                    <a:pt x="2869" y="16458"/>
                  </a:lnTo>
                  <a:cubicBezTo>
                    <a:pt x="2947" y="16458"/>
                    <a:pt x="2869" y="16537"/>
                    <a:pt x="2806" y="16599"/>
                  </a:cubicBezTo>
                  <a:cubicBezTo>
                    <a:pt x="2806" y="16662"/>
                    <a:pt x="2681" y="16991"/>
                    <a:pt x="2806" y="17054"/>
                  </a:cubicBezTo>
                  <a:cubicBezTo>
                    <a:pt x="2837" y="17117"/>
                    <a:pt x="2873" y="17148"/>
                    <a:pt x="2916" y="17148"/>
                  </a:cubicBezTo>
                  <a:cubicBezTo>
                    <a:pt x="2959" y="17148"/>
                    <a:pt x="3010" y="17117"/>
                    <a:pt x="3073" y="17054"/>
                  </a:cubicBezTo>
                  <a:cubicBezTo>
                    <a:pt x="3167" y="17007"/>
                    <a:pt x="3226" y="16880"/>
                    <a:pt x="3282" y="16880"/>
                  </a:cubicBezTo>
                  <a:cubicBezTo>
                    <a:pt x="3301" y="16880"/>
                    <a:pt x="3320" y="16894"/>
                    <a:pt x="3339" y="16928"/>
                  </a:cubicBezTo>
                  <a:cubicBezTo>
                    <a:pt x="3464" y="17054"/>
                    <a:pt x="3402" y="17320"/>
                    <a:pt x="3464" y="17383"/>
                  </a:cubicBezTo>
                  <a:cubicBezTo>
                    <a:pt x="3464" y="17508"/>
                    <a:pt x="3590" y="17508"/>
                    <a:pt x="3653" y="17508"/>
                  </a:cubicBezTo>
                  <a:cubicBezTo>
                    <a:pt x="3731" y="17508"/>
                    <a:pt x="3856" y="17775"/>
                    <a:pt x="3919" y="17900"/>
                  </a:cubicBezTo>
                  <a:cubicBezTo>
                    <a:pt x="3919" y="18026"/>
                    <a:pt x="3856" y="18229"/>
                    <a:pt x="3919" y="18355"/>
                  </a:cubicBezTo>
                  <a:cubicBezTo>
                    <a:pt x="3964" y="18455"/>
                    <a:pt x="4048" y="18547"/>
                    <a:pt x="4115" y="18547"/>
                  </a:cubicBezTo>
                  <a:cubicBezTo>
                    <a:pt x="4143" y="18547"/>
                    <a:pt x="4167" y="18532"/>
                    <a:pt x="4185" y="18496"/>
                  </a:cubicBezTo>
                  <a:cubicBezTo>
                    <a:pt x="4229" y="18441"/>
                    <a:pt x="4273" y="18364"/>
                    <a:pt x="4316" y="18364"/>
                  </a:cubicBezTo>
                  <a:cubicBezTo>
                    <a:pt x="4335" y="18364"/>
                    <a:pt x="4354" y="18379"/>
                    <a:pt x="4374" y="18418"/>
                  </a:cubicBezTo>
                  <a:cubicBezTo>
                    <a:pt x="4436" y="18496"/>
                    <a:pt x="4515" y="18809"/>
                    <a:pt x="4436" y="18950"/>
                  </a:cubicBezTo>
                  <a:cubicBezTo>
                    <a:pt x="4436" y="19013"/>
                    <a:pt x="4311" y="19013"/>
                    <a:pt x="4311" y="19076"/>
                  </a:cubicBezTo>
                  <a:cubicBezTo>
                    <a:pt x="4311" y="19139"/>
                    <a:pt x="4436" y="19405"/>
                    <a:pt x="4577" y="19468"/>
                  </a:cubicBezTo>
                  <a:cubicBezTo>
                    <a:pt x="4596" y="19486"/>
                    <a:pt x="4658" y="19494"/>
                    <a:pt x="4738" y="19494"/>
                  </a:cubicBezTo>
                  <a:cubicBezTo>
                    <a:pt x="4930" y="19494"/>
                    <a:pt x="5220" y="19449"/>
                    <a:pt x="5220" y="19405"/>
                  </a:cubicBezTo>
                  <a:cubicBezTo>
                    <a:pt x="5220" y="19342"/>
                    <a:pt x="4906" y="19201"/>
                    <a:pt x="4906" y="19201"/>
                  </a:cubicBezTo>
                  <a:lnTo>
                    <a:pt x="5032" y="19013"/>
                  </a:lnTo>
                  <a:cubicBezTo>
                    <a:pt x="5032" y="19013"/>
                    <a:pt x="5220" y="19013"/>
                    <a:pt x="5157" y="18809"/>
                  </a:cubicBezTo>
                  <a:cubicBezTo>
                    <a:pt x="5157" y="18640"/>
                    <a:pt x="5208" y="18408"/>
                    <a:pt x="5275" y="18408"/>
                  </a:cubicBezTo>
                  <a:cubicBezTo>
                    <a:pt x="5283" y="18408"/>
                    <a:pt x="5290" y="18411"/>
                    <a:pt x="5298" y="18418"/>
                  </a:cubicBezTo>
                  <a:cubicBezTo>
                    <a:pt x="5298" y="18496"/>
                    <a:pt x="5298" y="18747"/>
                    <a:pt x="5424" y="18809"/>
                  </a:cubicBezTo>
                  <a:cubicBezTo>
                    <a:pt x="5549" y="18809"/>
                    <a:pt x="5753" y="18888"/>
                    <a:pt x="5816" y="18950"/>
                  </a:cubicBezTo>
                  <a:cubicBezTo>
                    <a:pt x="5816" y="19013"/>
                    <a:pt x="5690" y="19139"/>
                    <a:pt x="5816" y="19280"/>
                  </a:cubicBezTo>
                  <a:cubicBezTo>
                    <a:pt x="5897" y="19401"/>
                    <a:pt x="5925" y="19470"/>
                    <a:pt x="5990" y="19470"/>
                  </a:cubicBezTo>
                  <a:cubicBezTo>
                    <a:pt x="6026" y="19470"/>
                    <a:pt x="6073" y="19449"/>
                    <a:pt x="6145" y="19405"/>
                  </a:cubicBezTo>
                  <a:cubicBezTo>
                    <a:pt x="6308" y="19351"/>
                    <a:pt x="6330" y="19189"/>
                    <a:pt x="6466" y="19189"/>
                  </a:cubicBezTo>
                  <a:cubicBezTo>
                    <a:pt x="6487" y="19189"/>
                    <a:pt x="6510" y="19193"/>
                    <a:pt x="6537" y="19201"/>
                  </a:cubicBezTo>
                  <a:cubicBezTo>
                    <a:pt x="6671" y="19257"/>
                    <a:pt x="6813" y="19305"/>
                    <a:pt x="6884" y="19305"/>
                  </a:cubicBezTo>
                  <a:cubicBezTo>
                    <a:pt x="6912" y="19305"/>
                    <a:pt x="6928" y="19298"/>
                    <a:pt x="6928" y="19280"/>
                  </a:cubicBezTo>
                  <a:cubicBezTo>
                    <a:pt x="6928" y="19201"/>
                    <a:pt x="6928" y="19139"/>
                    <a:pt x="6991" y="19076"/>
                  </a:cubicBezTo>
                  <a:cubicBezTo>
                    <a:pt x="7091" y="19076"/>
                    <a:pt x="7112" y="19156"/>
                    <a:pt x="7220" y="19156"/>
                  </a:cubicBezTo>
                  <a:cubicBezTo>
                    <a:pt x="7247" y="19156"/>
                    <a:pt x="7280" y="19151"/>
                    <a:pt x="7320" y="19139"/>
                  </a:cubicBezTo>
                  <a:cubicBezTo>
                    <a:pt x="7446" y="19139"/>
                    <a:pt x="7571" y="19013"/>
                    <a:pt x="7649" y="18950"/>
                  </a:cubicBezTo>
                  <a:cubicBezTo>
                    <a:pt x="7775" y="18950"/>
                    <a:pt x="8292" y="19013"/>
                    <a:pt x="8433" y="19076"/>
                  </a:cubicBezTo>
                  <a:cubicBezTo>
                    <a:pt x="8496" y="19201"/>
                    <a:pt x="8496" y="19405"/>
                    <a:pt x="8684" y="19405"/>
                  </a:cubicBezTo>
                  <a:cubicBezTo>
                    <a:pt x="8888" y="19342"/>
                    <a:pt x="8747" y="19139"/>
                    <a:pt x="8950" y="19139"/>
                  </a:cubicBezTo>
                  <a:cubicBezTo>
                    <a:pt x="9076" y="19139"/>
                    <a:pt x="9342" y="19280"/>
                    <a:pt x="9405" y="19342"/>
                  </a:cubicBezTo>
                  <a:cubicBezTo>
                    <a:pt x="9530" y="19342"/>
                    <a:pt x="9609" y="19201"/>
                    <a:pt x="9609" y="19076"/>
                  </a:cubicBezTo>
                  <a:cubicBezTo>
                    <a:pt x="9530" y="18950"/>
                    <a:pt x="9609" y="18950"/>
                    <a:pt x="9671" y="18888"/>
                  </a:cubicBezTo>
                  <a:cubicBezTo>
                    <a:pt x="9671" y="18829"/>
                    <a:pt x="9592" y="18592"/>
                    <a:pt x="9639" y="18592"/>
                  </a:cubicBezTo>
                  <a:cubicBezTo>
                    <a:pt x="9654" y="18592"/>
                    <a:pt x="9684" y="18618"/>
                    <a:pt x="9734" y="18684"/>
                  </a:cubicBezTo>
                  <a:cubicBezTo>
                    <a:pt x="9922" y="18950"/>
                    <a:pt x="10314" y="19076"/>
                    <a:pt x="10251" y="19201"/>
                  </a:cubicBezTo>
                  <a:cubicBezTo>
                    <a:pt x="10251" y="19342"/>
                    <a:pt x="10189" y="19468"/>
                    <a:pt x="10314" y="19593"/>
                  </a:cubicBezTo>
                  <a:cubicBezTo>
                    <a:pt x="10374" y="19627"/>
                    <a:pt x="10432" y="19646"/>
                    <a:pt x="10478" y="19646"/>
                  </a:cubicBezTo>
                  <a:cubicBezTo>
                    <a:pt x="10539" y="19646"/>
                    <a:pt x="10581" y="19611"/>
                    <a:pt x="10581" y="19530"/>
                  </a:cubicBezTo>
                  <a:cubicBezTo>
                    <a:pt x="10643" y="19342"/>
                    <a:pt x="10581" y="19201"/>
                    <a:pt x="10706" y="19201"/>
                  </a:cubicBezTo>
                  <a:cubicBezTo>
                    <a:pt x="10847" y="19201"/>
                    <a:pt x="10972" y="19342"/>
                    <a:pt x="10972" y="19405"/>
                  </a:cubicBezTo>
                  <a:cubicBezTo>
                    <a:pt x="10972" y="19405"/>
                    <a:pt x="10972" y="19468"/>
                    <a:pt x="11098" y="19530"/>
                  </a:cubicBezTo>
                  <a:cubicBezTo>
                    <a:pt x="11239" y="19593"/>
                    <a:pt x="11568" y="19671"/>
                    <a:pt x="11364" y="19734"/>
                  </a:cubicBezTo>
                  <a:cubicBezTo>
                    <a:pt x="11176" y="19797"/>
                    <a:pt x="10910" y="19734"/>
                    <a:pt x="10972" y="19860"/>
                  </a:cubicBezTo>
                  <a:cubicBezTo>
                    <a:pt x="11098" y="19922"/>
                    <a:pt x="11302" y="20063"/>
                    <a:pt x="11490" y="20063"/>
                  </a:cubicBezTo>
                  <a:cubicBezTo>
                    <a:pt x="11604" y="20000"/>
                    <a:pt x="11667" y="19905"/>
                    <a:pt x="11754" y="19905"/>
                  </a:cubicBezTo>
                  <a:cubicBezTo>
                    <a:pt x="11774" y="19905"/>
                    <a:pt x="11795" y="19910"/>
                    <a:pt x="11819" y="19922"/>
                  </a:cubicBezTo>
                  <a:cubicBezTo>
                    <a:pt x="11960" y="19985"/>
                    <a:pt x="12085" y="20063"/>
                    <a:pt x="12148" y="20063"/>
                  </a:cubicBezTo>
                  <a:cubicBezTo>
                    <a:pt x="12148" y="20024"/>
                    <a:pt x="12164" y="20005"/>
                    <a:pt x="12205" y="20005"/>
                  </a:cubicBezTo>
                  <a:cubicBezTo>
                    <a:pt x="12246" y="20005"/>
                    <a:pt x="12313" y="20024"/>
                    <a:pt x="12414" y="20063"/>
                  </a:cubicBezTo>
                  <a:cubicBezTo>
                    <a:pt x="12540" y="20063"/>
                    <a:pt x="12540" y="20126"/>
                    <a:pt x="12665" y="20189"/>
                  </a:cubicBezTo>
                  <a:cubicBezTo>
                    <a:pt x="12744" y="20189"/>
                    <a:pt x="12932" y="20126"/>
                    <a:pt x="12932" y="20126"/>
                  </a:cubicBezTo>
                  <a:cubicBezTo>
                    <a:pt x="12932" y="20189"/>
                    <a:pt x="12932" y="20251"/>
                    <a:pt x="12994" y="20377"/>
                  </a:cubicBezTo>
                  <a:cubicBezTo>
                    <a:pt x="13135" y="20455"/>
                    <a:pt x="13261" y="20377"/>
                    <a:pt x="13198" y="20518"/>
                  </a:cubicBezTo>
                  <a:cubicBezTo>
                    <a:pt x="13135" y="20643"/>
                    <a:pt x="12806" y="20847"/>
                    <a:pt x="12540" y="20847"/>
                  </a:cubicBezTo>
                  <a:cubicBezTo>
                    <a:pt x="12322" y="20847"/>
                    <a:pt x="12282" y="20753"/>
                    <a:pt x="12172" y="20753"/>
                  </a:cubicBezTo>
                  <a:cubicBezTo>
                    <a:pt x="12147" y="20753"/>
                    <a:pt x="12120" y="20757"/>
                    <a:pt x="12085" y="20769"/>
                  </a:cubicBezTo>
                  <a:cubicBezTo>
                    <a:pt x="11819" y="20910"/>
                    <a:pt x="11819" y="20972"/>
                    <a:pt x="11882" y="21035"/>
                  </a:cubicBezTo>
                  <a:cubicBezTo>
                    <a:pt x="12023" y="21098"/>
                    <a:pt x="12352" y="21161"/>
                    <a:pt x="12085" y="21239"/>
                  </a:cubicBezTo>
                  <a:cubicBezTo>
                    <a:pt x="11938" y="21239"/>
                    <a:pt x="11815" y="21277"/>
                    <a:pt x="11711" y="21277"/>
                  </a:cubicBezTo>
                  <a:cubicBezTo>
                    <a:pt x="11626" y="21277"/>
                    <a:pt x="11553" y="21252"/>
                    <a:pt x="11490" y="21161"/>
                  </a:cubicBezTo>
                  <a:cubicBezTo>
                    <a:pt x="11364" y="20972"/>
                    <a:pt x="11239" y="20706"/>
                    <a:pt x="10972" y="20643"/>
                  </a:cubicBezTo>
                  <a:cubicBezTo>
                    <a:pt x="10706" y="20581"/>
                    <a:pt x="10706" y="20581"/>
                    <a:pt x="10518" y="20455"/>
                  </a:cubicBezTo>
                  <a:cubicBezTo>
                    <a:pt x="10392" y="20314"/>
                    <a:pt x="10455" y="20189"/>
                    <a:pt x="9922" y="20189"/>
                  </a:cubicBezTo>
                  <a:cubicBezTo>
                    <a:pt x="9468" y="20189"/>
                    <a:pt x="9342" y="20189"/>
                    <a:pt x="9217" y="20126"/>
                  </a:cubicBezTo>
                  <a:cubicBezTo>
                    <a:pt x="9076" y="19985"/>
                    <a:pt x="8950" y="19985"/>
                    <a:pt x="8825" y="19985"/>
                  </a:cubicBezTo>
                  <a:cubicBezTo>
                    <a:pt x="8684" y="19985"/>
                    <a:pt x="8292" y="19797"/>
                    <a:pt x="8167" y="19671"/>
                  </a:cubicBezTo>
                  <a:cubicBezTo>
                    <a:pt x="8058" y="19495"/>
                    <a:pt x="7690" y="19330"/>
                    <a:pt x="7553" y="19330"/>
                  </a:cubicBezTo>
                  <a:cubicBezTo>
                    <a:pt x="7532" y="19330"/>
                    <a:pt x="7517" y="19334"/>
                    <a:pt x="7508" y="19342"/>
                  </a:cubicBezTo>
                  <a:cubicBezTo>
                    <a:pt x="7383" y="19342"/>
                    <a:pt x="7320" y="19405"/>
                    <a:pt x="7179" y="19468"/>
                  </a:cubicBezTo>
                  <a:cubicBezTo>
                    <a:pt x="7054" y="19468"/>
                    <a:pt x="6991" y="19530"/>
                    <a:pt x="6866" y="19671"/>
                  </a:cubicBezTo>
                  <a:cubicBezTo>
                    <a:pt x="6743" y="19835"/>
                    <a:pt x="6479" y="20353"/>
                    <a:pt x="6247" y="20353"/>
                  </a:cubicBezTo>
                  <a:cubicBezTo>
                    <a:pt x="6212" y="20353"/>
                    <a:pt x="6178" y="20341"/>
                    <a:pt x="6145" y="20314"/>
                  </a:cubicBezTo>
                  <a:cubicBezTo>
                    <a:pt x="5878" y="20189"/>
                    <a:pt x="5941" y="20126"/>
                    <a:pt x="5816" y="20126"/>
                  </a:cubicBezTo>
                  <a:cubicBezTo>
                    <a:pt x="5690" y="20126"/>
                    <a:pt x="5424" y="20063"/>
                    <a:pt x="5361" y="20063"/>
                  </a:cubicBezTo>
                  <a:cubicBezTo>
                    <a:pt x="5298" y="20063"/>
                    <a:pt x="5157" y="20063"/>
                    <a:pt x="5157" y="20314"/>
                  </a:cubicBezTo>
                  <a:cubicBezTo>
                    <a:pt x="5157" y="20518"/>
                    <a:pt x="5424" y="21098"/>
                    <a:pt x="5032" y="21302"/>
                  </a:cubicBezTo>
                  <a:cubicBezTo>
                    <a:pt x="4577" y="21490"/>
                    <a:pt x="4577" y="21490"/>
                    <a:pt x="4436" y="21490"/>
                  </a:cubicBezTo>
                  <a:cubicBezTo>
                    <a:pt x="4311" y="21490"/>
                    <a:pt x="4311" y="21552"/>
                    <a:pt x="4311" y="21693"/>
                  </a:cubicBezTo>
                  <a:cubicBezTo>
                    <a:pt x="4311" y="21819"/>
                    <a:pt x="4436" y="21944"/>
                    <a:pt x="4703" y="22085"/>
                  </a:cubicBezTo>
                  <a:cubicBezTo>
                    <a:pt x="4906" y="22273"/>
                    <a:pt x="5157" y="22603"/>
                    <a:pt x="5095" y="22806"/>
                  </a:cubicBezTo>
                  <a:cubicBezTo>
                    <a:pt x="5095" y="22994"/>
                    <a:pt x="4906" y="23120"/>
                    <a:pt x="5032" y="23198"/>
                  </a:cubicBezTo>
                  <a:cubicBezTo>
                    <a:pt x="5220" y="23198"/>
                    <a:pt x="5157" y="22994"/>
                    <a:pt x="5298" y="22994"/>
                  </a:cubicBezTo>
                  <a:cubicBezTo>
                    <a:pt x="5424" y="22994"/>
                    <a:pt x="5424" y="23120"/>
                    <a:pt x="5753" y="23261"/>
                  </a:cubicBezTo>
                  <a:cubicBezTo>
                    <a:pt x="5753" y="23261"/>
                    <a:pt x="6474" y="23324"/>
                    <a:pt x="6662" y="23904"/>
                  </a:cubicBezTo>
                  <a:cubicBezTo>
                    <a:pt x="6787" y="24562"/>
                    <a:pt x="6928" y="25016"/>
                    <a:pt x="6725" y="25079"/>
                  </a:cubicBezTo>
                  <a:cubicBezTo>
                    <a:pt x="6599" y="25220"/>
                    <a:pt x="6207" y="25408"/>
                    <a:pt x="6270" y="25800"/>
                  </a:cubicBezTo>
                  <a:cubicBezTo>
                    <a:pt x="6333" y="26192"/>
                    <a:pt x="6991" y="26850"/>
                    <a:pt x="6991" y="27117"/>
                  </a:cubicBezTo>
                  <a:cubicBezTo>
                    <a:pt x="6928" y="27305"/>
                    <a:pt x="6991" y="27634"/>
                    <a:pt x="7054" y="27634"/>
                  </a:cubicBezTo>
                  <a:cubicBezTo>
                    <a:pt x="7063" y="27643"/>
                    <a:pt x="7072" y="27647"/>
                    <a:pt x="7082" y="27647"/>
                  </a:cubicBezTo>
                  <a:cubicBezTo>
                    <a:pt x="7127" y="27647"/>
                    <a:pt x="7178" y="27558"/>
                    <a:pt x="7263" y="27558"/>
                  </a:cubicBezTo>
                  <a:cubicBezTo>
                    <a:pt x="7281" y="27558"/>
                    <a:pt x="7300" y="27562"/>
                    <a:pt x="7320" y="27571"/>
                  </a:cubicBezTo>
                  <a:cubicBezTo>
                    <a:pt x="7446" y="27634"/>
                    <a:pt x="7383" y="27759"/>
                    <a:pt x="7446" y="27901"/>
                  </a:cubicBezTo>
                  <a:cubicBezTo>
                    <a:pt x="7493" y="27948"/>
                    <a:pt x="7586" y="28068"/>
                    <a:pt x="7656" y="28068"/>
                  </a:cubicBezTo>
                  <a:cubicBezTo>
                    <a:pt x="7678" y="28068"/>
                    <a:pt x="7697" y="28056"/>
                    <a:pt x="7712" y="28026"/>
                  </a:cubicBezTo>
                  <a:cubicBezTo>
                    <a:pt x="7838" y="27963"/>
                    <a:pt x="7900" y="27759"/>
                    <a:pt x="7963" y="27697"/>
                  </a:cubicBezTo>
                  <a:cubicBezTo>
                    <a:pt x="8041" y="27634"/>
                    <a:pt x="8104" y="27571"/>
                    <a:pt x="7963" y="27430"/>
                  </a:cubicBezTo>
                  <a:cubicBezTo>
                    <a:pt x="7900" y="27305"/>
                    <a:pt x="7838" y="27179"/>
                    <a:pt x="7838" y="27038"/>
                  </a:cubicBezTo>
                  <a:cubicBezTo>
                    <a:pt x="7838" y="26850"/>
                    <a:pt x="7775" y="26725"/>
                    <a:pt x="7775" y="26647"/>
                  </a:cubicBezTo>
                  <a:cubicBezTo>
                    <a:pt x="7775" y="26521"/>
                    <a:pt x="7900" y="26458"/>
                    <a:pt x="8292" y="26333"/>
                  </a:cubicBezTo>
                  <a:cubicBezTo>
                    <a:pt x="8391" y="26310"/>
                    <a:pt x="8484" y="26300"/>
                    <a:pt x="8565" y="26300"/>
                  </a:cubicBezTo>
                  <a:cubicBezTo>
                    <a:pt x="8757" y="26300"/>
                    <a:pt x="8888" y="26352"/>
                    <a:pt x="8888" y="26396"/>
                  </a:cubicBezTo>
                  <a:cubicBezTo>
                    <a:pt x="8888" y="26458"/>
                    <a:pt x="8825" y="26584"/>
                    <a:pt x="8825" y="26788"/>
                  </a:cubicBezTo>
                  <a:cubicBezTo>
                    <a:pt x="8825" y="26913"/>
                    <a:pt x="8825" y="27038"/>
                    <a:pt x="8950" y="27038"/>
                  </a:cubicBezTo>
                  <a:cubicBezTo>
                    <a:pt x="9000" y="27022"/>
                    <a:pt x="9046" y="27014"/>
                    <a:pt x="9089" y="27014"/>
                  </a:cubicBezTo>
                  <a:cubicBezTo>
                    <a:pt x="9207" y="27014"/>
                    <a:pt x="9296" y="27076"/>
                    <a:pt x="9342" y="27179"/>
                  </a:cubicBezTo>
                  <a:cubicBezTo>
                    <a:pt x="9405" y="27242"/>
                    <a:pt x="9405" y="27571"/>
                    <a:pt x="9530" y="27697"/>
                  </a:cubicBezTo>
                  <a:cubicBezTo>
                    <a:pt x="9734" y="27822"/>
                    <a:pt x="9860" y="28151"/>
                    <a:pt x="9860" y="28214"/>
                  </a:cubicBezTo>
                  <a:cubicBezTo>
                    <a:pt x="9797" y="28355"/>
                    <a:pt x="9797" y="28747"/>
                    <a:pt x="9797" y="28747"/>
                  </a:cubicBezTo>
                  <a:cubicBezTo>
                    <a:pt x="9797" y="28810"/>
                    <a:pt x="9671" y="28810"/>
                    <a:pt x="9671" y="28935"/>
                  </a:cubicBezTo>
                  <a:cubicBezTo>
                    <a:pt x="9671" y="29076"/>
                    <a:pt x="9734" y="29327"/>
                    <a:pt x="9797" y="29327"/>
                  </a:cubicBezTo>
                  <a:cubicBezTo>
                    <a:pt x="9880" y="29327"/>
                    <a:pt x="9908" y="29271"/>
                    <a:pt x="9941" y="29271"/>
                  </a:cubicBezTo>
                  <a:cubicBezTo>
                    <a:pt x="9957" y="29271"/>
                    <a:pt x="9975" y="29285"/>
                    <a:pt x="10001" y="29327"/>
                  </a:cubicBezTo>
                  <a:cubicBezTo>
                    <a:pt x="10059" y="29385"/>
                    <a:pt x="10171" y="29726"/>
                    <a:pt x="10237" y="29726"/>
                  </a:cubicBezTo>
                  <a:cubicBezTo>
                    <a:pt x="10242" y="29726"/>
                    <a:pt x="10247" y="29723"/>
                    <a:pt x="10251" y="29719"/>
                  </a:cubicBezTo>
                  <a:cubicBezTo>
                    <a:pt x="10314" y="29656"/>
                    <a:pt x="10392" y="29468"/>
                    <a:pt x="10314" y="29327"/>
                  </a:cubicBezTo>
                  <a:cubicBezTo>
                    <a:pt x="10314" y="29201"/>
                    <a:pt x="10251" y="28810"/>
                    <a:pt x="10251" y="28747"/>
                  </a:cubicBezTo>
                  <a:cubicBezTo>
                    <a:pt x="10314" y="28684"/>
                    <a:pt x="10392" y="28684"/>
                    <a:pt x="10392" y="28606"/>
                  </a:cubicBezTo>
                  <a:cubicBezTo>
                    <a:pt x="10392" y="28543"/>
                    <a:pt x="10392" y="28292"/>
                    <a:pt x="10455" y="28292"/>
                  </a:cubicBezTo>
                  <a:cubicBezTo>
                    <a:pt x="10455" y="28292"/>
                    <a:pt x="10539" y="28320"/>
                    <a:pt x="10595" y="28320"/>
                  </a:cubicBezTo>
                  <a:cubicBezTo>
                    <a:pt x="10622" y="28320"/>
                    <a:pt x="10643" y="28313"/>
                    <a:pt x="10643" y="28292"/>
                  </a:cubicBezTo>
                  <a:cubicBezTo>
                    <a:pt x="10706" y="28214"/>
                    <a:pt x="10643" y="28026"/>
                    <a:pt x="10581" y="27963"/>
                  </a:cubicBezTo>
                  <a:cubicBezTo>
                    <a:pt x="10581" y="27963"/>
                    <a:pt x="10643" y="27963"/>
                    <a:pt x="10706" y="27822"/>
                  </a:cubicBezTo>
                  <a:cubicBezTo>
                    <a:pt x="10706" y="27759"/>
                    <a:pt x="10581" y="27509"/>
                    <a:pt x="10706" y="27509"/>
                  </a:cubicBezTo>
                  <a:cubicBezTo>
                    <a:pt x="10751" y="27509"/>
                    <a:pt x="11098" y="27461"/>
                    <a:pt x="11393" y="27461"/>
                  </a:cubicBezTo>
                  <a:cubicBezTo>
                    <a:pt x="11606" y="27461"/>
                    <a:pt x="11793" y="27486"/>
                    <a:pt x="11819" y="27571"/>
                  </a:cubicBezTo>
                  <a:cubicBezTo>
                    <a:pt x="11882" y="27697"/>
                    <a:pt x="11819" y="27759"/>
                    <a:pt x="11819" y="27963"/>
                  </a:cubicBezTo>
                  <a:cubicBezTo>
                    <a:pt x="11882" y="28151"/>
                    <a:pt x="11882" y="28151"/>
                    <a:pt x="11960" y="28151"/>
                  </a:cubicBezTo>
                  <a:cubicBezTo>
                    <a:pt x="12023" y="28151"/>
                    <a:pt x="12023" y="28214"/>
                    <a:pt x="12023" y="28292"/>
                  </a:cubicBezTo>
                  <a:cubicBezTo>
                    <a:pt x="11960" y="28355"/>
                    <a:pt x="11819" y="28543"/>
                    <a:pt x="12023" y="28543"/>
                  </a:cubicBezTo>
                  <a:cubicBezTo>
                    <a:pt x="12148" y="28543"/>
                    <a:pt x="12211" y="28606"/>
                    <a:pt x="12273" y="28684"/>
                  </a:cubicBezTo>
                  <a:cubicBezTo>
                    <a:pt x="12273" y="28787"/>
                    <a:pt x="12326" y="28889"/>
                    <a:pt x="12413" y="28889"/>
                  </a:cubicBezTo>
                  <a:cubicBezTo>
                    <a:pt x="12433" y="28889"/>
                    <a:pt x="12454" y="28884"/>
                    <a:pt x="12477" y="28872"/>
                  </a:cubicBezTo>
                  <a:cubicBezTo>
                    <a:pt x="12665" y="28872"/>
                    <a:pt x="12744" y="28935"/>
                    <a:pt x="12806" y="29076"/>
                  </a:cubicBezTo>
                  <a:cubicBezTo>
                    <a:pt x="12869" y="29264"/>
                    <a:pt x="13135" y="29390"/>
                    <a:pt x="13261" y="29468"/>
                  </a:cubicBezTo>
                  <a:cubicBezTo>
                    <a:pt x="13320" y="29468"/>
                    <a:pt x="13396" y="29482"/>
                    <a:pt x="13454" y="29482"/>
                  </a:cubicBezTo>
                  <a:cubicBezTo>
                    <a:pt x="13519" y="29482"/>
                    <a:pt x="13561" y="29464"/>
                    <a:pt x="13527" y="29390"/>
                  </a:cubicBezTo>
                  <a:cubicBezTo>
                    <a:pt x="13527" y="29264"/>
                    <a:pt x="13324" y="29264"/>
                    <a:pt x="13261" y="29139"/>
                  </a:cubicBezTo>
                  <a:cubicBezTo>
                    <a:pt x="13261" y="28935"/>
                    <a:pt x="13386" y="28872"/>
                    <a:pt x="13057" y="28684"/>
                  </a:cubicBezTo>
                  <a:cubicBezTo>
                    <a:pt x="12744" y="28480"/>
                    <a:pt x="12540" y="28543"/>
                    <a:pt x="12603" y="28292"/>
                  </a:cubicBezTo>
                  <a:cubicBezTo>
                    <a:pt x="12744" y="28089"/>
                    <a:pt x="12603" y="27822"/>
                    <a:pt x="12744" y="27759"/>
                  </a:cubicBezTo>
                  <a:cubicBezTo>
                    <a:pt x="12806" y="27759"/>
                    <a:pt x="12853" y="27775"/>
                    <a:pt x="12893" y="27775"/>
                  </a:cubicBezTo>
                  <a:cubicBezTo>
                    <a:pt x="12932" y="27775"/>
                    <a:pt x="12963" y="27759"/>
                    <a:pt x="12994" y="27697"/>
                  </a:cubicBezTo>
                  <a:cubicBezTo>
                    <a:pt x="12994" y="27571"/>
                    <a:pt x="12806" y="27305"/>
                    <a:pt x="12744" y="27242"/>
                  </a:cubicBezTo>
                  <a:cubicBezTo>
                    <a:pt x="12744" y="27242"/>
                    <a:pt x="12744" y="26725"/>
                    <a:pt x="12603" y="26647"/>
                  </a:cubicBezTo>
                  <a:cubicBezTo>
                    <a:pt x="12477" y="26584"/>
                    <a:pt x="12352" y="26584"/>
                    <a:pt x="12414" y="26458"/>
                  </a:cubicBezTo>
                  <a:cubicBezTo>
                    <a:pt x="12477" y="26396"/>
                    <a:pt x="12540" y="26458"/>
                    <a:pt x="12477" y="26255"/>
                  </a:cubicBezTo>
                  <a:cubicBezTo>
                    <a:pt x="12421" y="26029"/>
                    <a:pt x="12415" y="25791"/>
                    <a:pt x="12312" y="25791"/>
                  </a:cubicBezTo>
                  <a:cubicBezTo>
                    <a:pt x="12300" y="25791"/>
                    <a:pt x="12288" y="25794"/>
                    <a:pt x="12273" y="25800"/>
                  </a:cubicBezTo>
                  <a:cubicBezTo>
                    <a:pt x="12200" y="25837"/>
                    <a:pt x="12148" y="25879"/>
                    <a:pt x="12117" y="25879"/>
                  </a:cubicBezTo>
                  <a:cubicBezTo>
                    <a:pt x="12096" y="25879"/>
                    <a:pt x="12085" y="25858"/>
                    <a:pt x="12085" y="25800"/>
                  </a:cubicBezTo>
                  <a:cubicBezTo>
                    <a:pt x="12023" y="25675"/>
                    <a:pt x="12023" y="25471"/>
                    <a:pt x="12023" y="25408"/>
                  </a:cubicBezTo>
                  <a:cubicBezTo>
                    <a:pt x="12023" y="25283"/>
                    <a:pt x="11756" y="24766"/>
                    <a:pt x="11693" y="24687"/>
                  </a:cubicBezTo>
                  <a:cubicBezTo>
                    <a:pt x="11693" y="24625"/>
                    <a:pt x="11490" y="24625"/>
                    <a:pt x="11490" y="24436"/>
                  </a:cubicBezTo>
                  <a:cubicBezTo>
                    <a:pt x="11490" y="24233"/>
                    <a:pt x="11568" y="24233"/>
                    <a:pt x="11490" y="24107"/>
                  </a:cubicBezTo>
                  <a:cubicBezTo>
                    <a:pt x="11364" y="23982"/>
                    <a:pt x="11364" y="23904"/>
                    <a:pt x="11302" y="23715"/>
                  </a:cubicBezTo>
                  <a:cubicBezTo>
                    <a:pt x="11239" y="23512"/>
                    <a:pt x="11176" y="23386"/>
                    <a:pt x="11302" y="23324"/>
                  </a:cubicBezTo>
                  <a:cubicBezTo>
                    <a:pt x="11388" y="23280"/>
                    <a:pt x="11415" y="23200"/>
                    <a:pt x="11469" y="23200"/>
                  </a:cubicBezTo>
                  <a:cubicBezTo>
                    <a:pt x="11494" y="23200"/>
                    <a:pt x="11524" y="23217"/>
                    <a:pt x="11568" y="23261"/>
                  </a:cubicBezTo>
                  <a:cubicBezTo>
                    <a:pt x="11693" y="23386"/>
                    <a:pt x="11756" y="23590"/>
                    <a:pt x="11882" y="23590"/>
                  </a:cubicBezTo>
                  <a:cubicBezTo>
                    <a:pt x="11983" y="23551"/>
                    <a:pt x="12050" y="23531"/>
                    <a:pt x="12099" y="23531"/>
                  </a:cubicBezTo>
                  <a:cubicBezTo>
                    <a:pt x="12148" y="23531"/>
                    <a:pt x="12179" y="23551"/>
                    <a:pt x="12211" y="23590"/>
                  </a:cubicBezTo>
                  <a:cubicBezTo>
                    <a:pt x="12281" y="23621"/>
                    <a:pt x="12297" y="23621"/>
                    <a:pt x="12320" y="23621"/>
                  </a:cubicBezTo>
                  <a:cubicBezTo>
                    <a:pt x="12344" y="23621"/>
                    <a:pt x="12375" y="23621"/>
                    <a:pt x="12477" y="23653"/>
                  </a:cubicBezTo>
                  <a:cubicBezTo>
                    <a:pt x="12744" y="23778"/>
                    <a:pt x="12744" y="23778"/>
                    <a:pt x="12806" y="23778"/>
                  </a:cubicBezTo>
                  <a:cubicBezTo>
                    <a:pt x="12869" y="23841"/>
                    <a:pt x="13057" y="23982"/>
                    <a:pt x="12994" y="24045"/>
                  </a:cubicBezTo>
                  <a:cubicBezTo>
                    <a:pt x="12932" y="24107"/>
                    <a:pt x="12806" y="24107"/>
                    <a:pt x="12744" y="24233"/>
                  </a:cubicBezTo>
                  <a:cubicBezTo>
                    <a:pt x="12665" y="24295"/>
                    <a:pt x="12744" y="24499"/>
                    <a:pt x="12869" y="24499"/>
                  </a:cubicBezTo>
                  <a:cubicBezTo>
                    <a:pt x="12881" y="24488"/>
                    <a:pt x="12890" y="24483"/>
                    <a:pt x="12898" y="24483"/>
                  </a:cubicBezTo>
                  <a:cubicBezTo>
                    <a:pt x="12932" y="24483"/>
                    <a:pt x="12932" y="24585"/>
                    <a:pt x="12932" y="24687"/>
                  </a:cubicBezTo>
                  <a:cubicBezTo>
                    <a:pt x="12967" y="24732"/>
                    <a:pt x="13048" y="24771"/>
                    <a:pt x="13112" y="24771"/>
                  </a:cubicBezTo>
                  <a:cubicBezTo>
                    <a:pt x="13160" y="24771"/>
                    <a:pt x="13198" y="24748"/>
                    <a:pt x="13198" y="24687"/>
                  </a:cubicBezTo>
                  <a:cubicBezTo>
                    <a:pt x="13198" y="24625"/>
                    <a:pt x="13198" y="24625"/>
                    <a:pt x="13324" y="24562"/>
                  </a:cubicBezTo>
                  <a:cubicBezTo>
                    <a:pt x="13386" y="24499"/>
                    <a:pt x="13590" y="24562"/>
                    <a:pt x="13449" y="24436"/>
                  </a:cubicBezTo>
                  <a:cubicBezTo>
                    <a:pt x="13386" y="24233"/>
                    <a:pt x="13261" y="24170"/>
                    <a:pt x="13386" y="24170"/>
                  </a:cubicBezTo>
                  <a:cubicBezTo>
                    <a:pt x="13498" y="24220"/>
                    <a:pt x="13600" y="24319"/>
                    <a:pt x="13700" y="24319"/>
                  </a:cubicBezTo>
                  <a:cubicBezTo>
                    <a:pt x="13726" y="24319"/>
                    <a:pt x="13752" y="24312"/>
                    <a:pt x="13778" y="24295"/>
                  </a:cubicBezTo>
                  <a:cubicBezTo>
                    <a:pt x="13919" y="24170"/>
                    <a:pt x="13841" y="24233"/>
                    <a:pt x="14170" y="24170"/>
                  </a:cubicBezTo>
                  <a:cubicBezTo>
                    <a:pt x="14436" y="24107"/>
                    <a:pt x="14562" y="24170"/>
                    <a:pt x="14625" y="24045"/>
                  </a:cubicBezTo>
                  <a:cubicBezTo>
                    <a:pt x="14625" y="23904"/>
                    <a:pt x="14311" y="23778"/>
                    <a:pt x="14107" y="23715"/>
                  </a:cubicBezTo>
                  <a:cubicBezTo>
                    <a:pt x="13982" y="23653"/>
                    <a:pt x="13841" y="23653"/>
                    <a:pt x="13919" y="23512"/>
                  </a:cubicBezTo>
                  <a:cubicBezTo>
                    <a:pt x="13982" y="23386"/>
                    <a:pt x="14233" y="23324"/>
                    <a:pt x="14107" y="23198"/>
                  </a:cubicBezTo>
                  <a:cubicBezTo>
                    <a:pt x="14045" y="23120"/>
                    <a:pt x="13919" y="23057"/>
                    <a:pt x="13778" y="23057"/>
                  </a:cubicBezTo>
                  <a:cubicBezTo>
                    <a:pt x="13653" y="23057"/>
                    <a:pt x="13653" y="23120"/>
                    <a:pt x="13715" y="23198"/>
                  </a:cubicBezTo>
                  <a:cubicBezTo>
                    <a:pt x="13715" y="23299"/>
                    <a:pt x="13796" y="23489"/>
                    <a:pt x="13764" y="23489"/>
                  </a:cubicBezTo>
                  <a:cubicBezTo>
                    <a:pt x="13756" y="23489"/>
                    <a:pt x="13741" y="23477"/>
                    <a:pt x="13715" y="23449"/>
                  </a:cubicBezTo>
                  <a:cubicBezTo>
                    <a:pt x="13590" y="23386"/>
                    <a:pt x="13057" y="23198"/>
                    <a:pt x="13057" y="23120"/>
                  </a:cubicBezTo>
                  <a:lnTo>
                    <a:pt x="13057" y="22869"/>
                  </a:lnTo>
                  <a:cubicBezTo>
                    <a:pt x="13057" y="22806"/>
                    <a:pt x="12806" y="22477"/>
                    <a:pt x="12869" y="22414"/>
                  </a:cubicBezTo>
                  <a:cubicBezTo>
                    <a:pt x="12900" y="22395"/>
                    <a:pt x="12933" y="22389"/>
                    <a:pt x="12965" y="22389"/>
                  </a:cubicBezTo>
                  <a:cubicBezTo>
                    <a:pt x="13012" y="22389"/>
                    <a:pt x="13059" y="22402"/>
                    <a:pt x="13100" y="22402"/>
                  </a:cubicBezTo>
                  <a:cubicBezTo>
                    <a:pt x="13140" y="22402"/>
                    <a:pt x="13175" y="22389"/>
                    <a:pt x="13198" y="22336"/>
                  </a:cubicBezTo>
                  <a:cubicBezTo>
                    <a:pt x="13261" y="22211"/>
                    <a:pt x="13135" y="22023"/>
                    <a:pt x="12932" y="21944"/>
                  </a:cubicBezTo>
                  <a:cubicBezTo>
                    <a:pt x="12877" y="21944"/>
                    <a:pt x="12784" y="21959"/>
                    <a:pt x="12696" y="21959"/>
                  </a:cubicBezTo>
                  <a:cubicBezTo>
                    <a:pt x="12582" y="21959"/>
                    <a:pt x="12477" y="21934"/>
                    <a:pt x="12477" y="21819"/>
                  </a:cubicBezTo>
                  <a:cubicBezTo>
                    <a:pt x="12414" y="21631"/>
                    <a:pt x="12352" y="21552"/>
                    <a:pt x="12414" y="21490"/>
                  </a:cubicBezTo>
                  <a:cubicBezTo>
                    <a:pt x="12414" y="21469"/>
                    <a:pt x="12428" y="21462"/>
                    <a:pt x="12457" y="21462"/>
                  </a:cubicBezTo>
                  <a:cubicBezTo>
                    <a:pt x="12514" y="21462"/>
                    <a:pt x="12629" y="21490"/>
                    <a:pt x="12806" y="21490"/>
                  </a:cubicBezTo>
                  <a:cubicBezTo>
                    <a:pt x="12994" y="21490"/>
                    <a:pt x="13198" y="21364"/>
                    <a:pt x="13324" y="21239"/>
                  </a:cubicBezTo>
                  <a:cubicBezTo>
                    <a:pt x="13390" y="21164"/>
                    <a:pt x="13513" y="21147"/>
                    <a:pt x="13624" y="21147"/>
                  </a:cubicBezTo>
                  <a:cubicBezTo>
                    <a:pt x="13723" y="21147"/>
                    <a:pt x="13811" y="21161"/>
                    <a:pt x="13841" y="21161"/>
                  </a:cubicBezTo>
                  <a:cubicBezTo>
                    <a:pt x="13841" y="21098"/>
                    <a:pt x="14045" y="20910"/>
                    <a:pt x="14107" y="20847"/>
                  </a:cubicBezTo>
                  <a:cubicBezTo>
                    <a:pt x="14162" y="20847"/>
                    <a:pt x="14663" y="20694"/>
                    <a:pt x="14878" y="20694"/>
                  </a:cubicBezTo>
                  <a:cubicBezTo>
                    <a:pt x="14911" y="20694"/>
                    <a:pt x="14937" y="20698"/>
                    <a:pt x="14954" y="20706"/>
                  </a:cubicBezTo>
                  <a:cubicBezTo>
                    <a:pt x="15016" y="20706"/>
                    <a:pt x="15157" y="20910"/>
                    <a:pt x="15016" y="20910"/>
                  </a:cubicBezTo>
                  <a:cubicBezTo>
                    <a:pt x="14891" y="20972"/>
                    <a:pt x="14766" y="21035"/>
                    <a:pt x="14828" y="21098"/>
                  </a:cubicBezTo>
                  <a:cubicBezTo>
                    <a:pt x="14891" y="21161"/>
                    <a:pt x="15283" y="21302"/>
                    <a:pt x="15408" y="21490"/>
                  </a:cubicBezTo>
                  <a:cubicBezTo>
                    <a:pt x="15478" y="21728"/>
                    <a:pt x="15486" y="22167"/>
                    <a:pt x="15576" y="22167"/>
                  </a:cubicBezTo>
                  <a:cubicBezTo>
                    <a:pt x="15587" y="22167"/>
                    <a:pt x="15599" y="22161"/>
                    <a:pt x="15612" y="22148"/>
                  </a:cubicBezTo>
                  <a:cubicBezTo>
                    <a:pt x="15748" y="22001"/>
                    <a:pt x="15827" y="21894"/>
                    <a:pt x="15884" y="21894"/>
                  </a:cubicBezTo>
                  <a:cubicBezTo>
                    <a:pt x="15905" y="21894"/>
                    <a:pt x="15924" y="21910"/>
                    <a:pt x="15941" y="21944"/>
                  </a:cubicBezTo>
                  <a:cubicBezTo>
                    <a:pt x="16004" y="22148"/>
                    <a:pt x="16067" y="22273"/>
                    <a:pt x="16192" y="22477"/>
                  </a:cubicBezTo>
                  <a:cubicBezTo>
                    <a:pt x="16306" y="22629"/>
                    <a:pt x="16542" y="22750"/>
                    <a:pt x="16662" y="22750"/>
                  </a:cubicBezTo>
                  <a:cubicBezTo>
                    <a:pt x="16691" y="22750"/>
                    <a:pt x="16713" y="22743"/>
                    <a:pt x="16725" y="22728"/>
                  </a:cubicBezTo>
                  <a:cubicBezTo>
                    <a:pt x="16788" y="22603"/>
                    <a:pt x="16913" y="22211"/>
                    <a:pt x="16913" y="22148"/>
                  </a:cubicBezTo>
                  <a:cubicBezTo>
                    <a:pt x="16850" y="22023"/>
                    <a:pt x="16662" y="21631"/>
                    <a:pt x="16725" y="21364"/>
                  </a:cubicBezTo>
                  <a:cubicBezTo>
                    <a:pt x="16725" y="21161"/>
                    <a:pt x="16850" y="20847"/>
                    <a:pt x="16725" y="20706"/>
                  </a:cubicBezTo>
                  <a:cubicBezTo>
                    <a:pt x="16584" y="20581"/>
                    <a:pt x="16333" y="20377"/>
                    <a:pt x="16396" y="20314"/>
                  </a:cubicBezTo>
                  <a:cubicBezTo>
                    <a:pt x="16396" y="20251"/>
                    <a:pt x="16521" y="20314"/>
                    <a:pt x="16584" y="20189"/>
                  </a:cubicBezTo>
                  <a:cubicBezTo>
                    <a:pt x="16584" y="20063"/>
                    <a:pt x="16725" y="19985"/>
                    <a:pt x="16521" y="19797"/>
                  </a:cubicBezTo>
                  <a:cubicBezTo>
                    <a:pt x="16270" y="19671"/>
                    <a:pt x="15408" y="19280"/>
                    <a:pt x="15283" y="19280"/>
                  </a:cubicBezTo>
                  <a:cubicBezTo>
                    <a:pt x="15157" y="19280"/>
                    <a:pt x="14954" y="19139"/>
                    <a:pt x="14954" y="19076"/>
                  </a:cubicBezTo>
                  <a:cubicBezTo>
                    <a:pt x="14891" y="19013"/>
                    <a:pt x="14766" y="19013"/>
                    <a:pt x="14703" y="18950"/>
                  </a:cubicBezTo>
                  <a:cubicBezTo>
                    <a:pt x="14703" y="18888"/>
                    <a:pt x="14828" y="18747"/>
                    <a:pt x="14703" y="18621"/>
                  </a:cubicBezTo>
                  <a:cubicBezTo>
                    <a:pt x="14639" y="18519"/>
                    <a:pt x="14543" y="18322"/>
                    <a:pt x="14442" y="18322"/>
                  </a:cubicBezTo>
                  <a:cubicBezTo>
                    <a:pt x="14420" y="18322"/>
                    <a:pt x="14397" y="18332"/>
                    <a:pt x="14374" y="18355"/>
                  </a:cubicBezTo>
                  <a:cubicBezTo>
                    <a:pt x="14336" y="18440"/>
                    <a:pt x="14292" y="18497"/>
                    <a:pt x="14249" y="18497"/>
                  </a:cubicBezTo>
                  <a:cubicBezTo>
                    <a:pt x="14222" y="18497"/>
                    <a:pt x="14195" y="18473"/>
                    <a:pt x="14170" y="18418"/>
                  </a:cubicBezTo>
                  <a:cubicBezTo>
                    <a:pt x="14145" y="18392"/>
                    <a:pt x="14130" y="18377"/>
                    <a:pt x="14113" y="18377"/>
                  </a:cubicBezTo>
                  <a:cubicBezTo>
                    <a:pt x="14087" y="18377"/>
                    <a:pt x="14057" y="18411"/>
                    <a:pt x="13982" y="18496"/>
                  </a:cubicBezTo>
                  <a:cubicBezTo>
                    <a:pt x="13959" y="18506"/>
                    <a:pt x="13934" y="18511"/>
                    <a:pt x="13910" y="18511"/>
                  </a:cubicBezTo>
                  <a:cubicBezTo>
                    <a:pt x="13784" y="18511"/>
                    <a:pt x="13653" y="18387"/>
                    <a:pt x="13653" y="18229"/>
                  </a:cubicBezTo>
                  <a:cubicBezTo>
                    <a:pt x="13653" y="18026"/>
                    <a:pt x="13778" y="17838"/>
                    <a:pt x="13590" y="17775"/>
                  </a:cubicBezTo>
                  <a:cubicBezTo>
                    <a:pt x="13449" y="17712"/>
                    <a:pt x="13386" y="17712"/>
                    <a:pt x="13324" y="17712"/>
                  </a:cubicBezTo>
                  <a:cubicBezTo>
                    <a:pt x="13261" y="17634"/>
                    <a:pt x="13261" y="17508"/>
                    <a:pt x="13135" y="17508"/>
                  </a:cubicBezTo>
                  <a:cubicBezTo>
                    <a:pt x="13057" y="17508"/>
                    <a:pt x="13057" y="17634"/>
                    <a:pt x="12932" y="17634"/>
                  </a:cubicBezTo>
                  <a:cubicBezTo>
                    <a:pt x="12869" y="17634"/>
                    <a:pt x="12806" y="17838"/>
                    <a:pt x="12665" y="17838"/>
                  </a:cubicBezTo>
                  <a:cubicBezTo>
                    <a:pt x="12603" y="17838"/>
                    <a:pt x="12603" y="17634"/>
                    <a:pt x="12540" y="17508"/>
                  </a:cubicBezTo>
                  <a:cubicBezTo>
                    <a:pt x="12540" y="17320"/>
                    <a:pt x="12352" y="17179"/>
                    <a:pt x="12273" y="17179"/>
                  </a:cubicBezTo>
                  <a:cubicBezTo>
                    <a:pt x="12211" y="17179"/>
                    <a:pt x="11693" y="17179"/>
                    <a:pt x="11427" y="17054"/>
                  </a:cubicBezTo>
                  <a:cubicBezTo>
                    <a:pt x="11098" y="16991"/>
                    <a:pt x="11098" y="16787"/>
                    <a:pt x="11035" y="16787"/>
                  </a:cubicBezTo>
                  <a:cubicBezTo>
                    <a:pt x="11009" y="16774"/>
                    <a:pt x="10985" y="16769"/>
                    <a:pt x="10963" y="16769"/>
                  </a:cubicBezTo>
                  <a:cubicBezTo>
                    <a:pt x="10902" y="16769"/>
                    <a:pt x="10852" y="16806"/>
                    <a:pt x="10786" y="16806"/>
                  </a:cubicBezTo>
                  <a:cubicBezTo>
                    <a:pt x="10762" y="16806"/>
                    <a:pt x="10736" y="16801"/>
                    <a:pt x="10706" y="16787"/>
                  </a:cubicBezTo>
                  <a:cubicBezTo>
                    <a:pt x="10518" y="16725"/>
                    <a:pt x="10518" y="16599"/>
                    <a:pt x="10392" y="16599"/>
                  </a:cubicBezTo>
                  <a:cubicBezTo>
                    <a:pt x="10314" y="16599"/>
                    <a:pt x="10189" y="16537"/>
                    <a:pt x="10251" y="16458"/>
                  </a:cubicBezTo>
                  <a:cubicBezTo>
                    <a:pt x="10302" y="16408"/>
                    <a:pt x="10404" y="16316"/>
                    <a:pt x="10541" y="16316"/>
                  </a:cubicBezTo>
                  <a:cubicBezTo>
                    <a:pt x="10573" y="16316"/>
                    <a:pt x="10607" y="16321"/>
                    <a:pt x="10643" y="16333"/>
                  </a:cubicBezTo>
                  <a:cubicBezTo>
                    <a:pt x="10743" y="16377"/>
                    <a:pt x="10804" y="16422"/>
                    <a:pt x="10897" y="16422"/>
                  </a:cubicBezTo>
                  <a:cubicBezTo>
                    <a:pt x="10936" y="16422"/>
                    <a:pt x="10980" y="16414"/>
                    <a:pt x="11035" y="16396"/>
                  </a:cubicBezTo>
                  <a:cubicBezTo>
                    <a:pt x="11137" y="16333"/>
                    <a:pt x="11204" y="16317"/>
                    <a:pt x="11253" y="16317"/>
                  </a:cubicBezTo>
                  <a:cubicBezTo>
                    <a:pt x="11302" y="16317"/>
                    <a:pt x="11333" y="16333"/>
                    <a:pt x="11364" y="16333"/>
                  </a:cubicBezTo>
                  <a:cubicBezTo>
                    <a:pt x="11490" y="16333"/>
                    <a:pt x="11364" y="16207"/>
                    <a:pt x="11568" y="16207"/>
                  </a:cubicBezTo>
                  <a:cubicBezTo>
                    <a:pt x="11690" y="16207"/>
                    <a:pt x="11752" y="16237"/>
                    <a:pt x="11808" y="16237"/>
                  </a:cubicBezTo>
                  <a:cubicBezTo>
                    <a:pt x="11867" y="16237"/>
                    <a:pt x="11918" y="16204"/>
                    <a:pt x="12023" y="16066"/>
                  </a:cubicBezTo>
                  <a:cubicBezTo>
                    <a:pt x="12148" y="15878"/>
                    <a:pt x="12273" y="15753"/>
                    <a:pt x="12085" y="15675"/>
                  </a:cubicBezTo>
                  <a:cubicBezTo>
                    <a:pt x="11960" y="15675"/>
                    <a:pt x="11882" y="15675"/>
                    <a:pt x="11960" y="15486"/>
                  </a:cubicBezTo>
                  <a:cubicBezTo>
                    <a:pt x="12023" y="15283"/>
                    <a:pt x="12023" y="15095"/>
                    <a:pt x="11819" y="15032"/>
                  </a:cubicBezTo>
                  <a:cubicBezTo>
                    <a:pt x="11693" y="15032"/>
                    <a:pt x="11364" y="14828"/>
                    <a:pt x="11302" y="14703"/>
                  </a:cubicBezTo>
                  <a:cubicBezTo>
                    <a:pt x="11239" y="14640"/>
                    <a:pt x="11239" y="14374"/>
                    <a:pt x="11239" y="14248"/>
                  </a:cubicBezTo>
                  <a:cubicBezTo>
                    <a:pt x="11239" y="14185"/>
                    <a:pt x="11490" y="14185"/>
                    <a:pt x="11631" y="14044"/>
                  </a:cubicBezTo>
                  <a:cubicBezTo>
                    <a:pt x="11693" y="13919"/>
                    <a:pt x="11631" y="13715"/>
                    <a:pt x="11631" y="13590"/>
                  </a:cubicBezTo>
                  <a:cubicBezTo>
                    <a:pt x="11631" y="13499"/>
                    <a:pt x="11664" y="13300"/>
                    <a:pt x="11754" y="13300"/>
                  </a:cubicBezTo>
                  <a:cubicBezTo>
                    <a:pt x="11788" y="13300"/>
                    <a:pt x="11830" y="13329"/>
                    <a:pt x="11882" y="13402"/>
                  </a:cubicBezTo>
                  <a:cubicBezTo>
                    <a:pt x="12148" y="13653"/>
                    <a:pt x="12023" y="13794"/>
                    <a:pt x="12273" y="13856"/>
                  </a:cubicBezTo>
                  <a:cubicBezTo>
                    <a:pt x="12362" y="13856"/>
                    <a:pt x="12451" y="13849"/>
                    <a:pt x="12530" y="13849"/>
                  </a:cubicBezTo>
                  <a:cubicBezTo>
                    <a:pt x="12688" y="13849"/>
                    <a:pt x="12806" y="13877"/>
                    <a:pt x="12806" y="14044"/>
                  </a:cubicBezTo>
                  <a:cubicBezTo>
                    <a:pt x="12869" y="14311"/>
                    <a:pt x="12932" y="14577"/>
                    <a:pt x="12994" y="14577"/>
                  </a:cubicBezTo>
                  <a:cubicBezTo>
                    <a:pt x="13057" y="14640"/>
                    <a:pt x="13261" y="14765"/>
                    <a:pt x="13198" y="14765"/>
                  </a:cubicBezTo>
                  <a:cubicBezTo>
                    <a:pt x="13057" y="14828"/>
                    <a:pt x="12994" y="14969"/>
                    <a:pt x="12869" y="14969"/>
                  </a:cubicBezTo>
                  <a:cubicBezTo>
                    <a:pt x="12858" y="14981"/>
                    <a:pt x="12846" y="14985"/>
                    <a:pt x="12835" y="14985"/>
                  </a:cubicBezTo>
                  <a:cubicBezTo>
                    <a:pt x="12783" y="14985"/>
                    <a:pt x="12729" y="14891"/>
                    <a:pt x="12665" y="14891"/>
                  </a:cubicBezTo>
                  <a:cubicBezTo>
                    <a:pt x="12665" y="14891"/>
                    <a:pt x="12477" y="15095"/>
                    <a:pt x="12477" y="15157"/>
                  </a:cubicBezTo>
                  <a:cubicBezTo>
                    <a:pt x="12440" y="15231"/>
                    <a:pt x="12511" y="15261"/>
                    <a:pt x="12617" y="15261"/>
                  </a:cubicBezTo>
                  <a:cubicBezTo>
                    <a:pt x="12692" y="15261"/>
                    <a:pt x="12785" y="15246"/>
                    <a:pt x="12869" y="15220"/>
                  </a:cubicBezTo>
                  <a:cubicBezTo>
                    <a:pt x="12994" y="15095"/>
                    <a:pt x="13198" y="15157"/>
                    <a:pt x="13324" y="15032"/>
                  </a:cubicBezTo>
                  <a:cubicBezTo>
                    <a:pt x="13386" y="14828"/>
                    <a:pt x="13590" y="14577"/>
                    <a:pt x="13449" y="14374"/>
                  </a:cubicBezTo>
                  <a:cubicBezTo>
                    <a:pt x="13261" y="14185"/>
                    <a:pt x="13198" y="14185"/>
                    <a:pt x="13198" y="13982"/>
                  </a:cubicBezTo>
                  <a:cubicBezTo>
                    <a:pt x="13198" y="13856"/>
                    <a:pt x="13198" y="13715"/>
                    <a:pt x="12869" y="13464"/>
                  </a:cubicBezTo>
                  <a:cubicBezTo>
                    <a:pt x="12540" y="13261"/>
                    <a:pt x="11819" y="12806"/>
                    <a:pt x="11756" y="12743"/>
                  </a:cubicBezTo>
                  <a:cubicBezTo>
                    <a:pt x="11693" y="12681"/>
                    <a:pt x="11693" y="12540"/>
                    <a:pt x="11568" y="12022"/>
                  </a:cubicBezTo>
                  <a:cubicBezTo>
                    <a:pt x="11490" y="11568"/>
                    <a:pt x="10847" y="11176"/>
                    <a:pt x="10784" y="11113"/>
                  </a:cubicBezTo>
                  <a:cubicBezTo>
                    <a:pt x="10706" y="11051"/>
                    <a:pt x="10910" y="10721"/>
                    <a:pt x="10784" y="10580"/>
                  </a:cubicBezTo>
                  <a:cubicBezTo>
                    <a:pt x="10706" y="10455"/>
                    <a:pt x="10189" y="10126"/>
                    <a:pt x="10126" y="10000"/>
                  </a:cubicBezTo>
                  <a:cubicBezTo>
                    <a:pt x="10063" y="9875"/>
                    <a:pt x="9797" y="9609"/>
                    <a:pt x="10063" y="9405"/>
                  </a:cubicBezTo>
                  <a:cubicBezTo>
                    <a:pt x="10314" y="9217"/>
                    <a:pt x="10455" y="9091"/>
                    <a:pt x="10455" y="8950"/>
                  </a:cubicBezTo>
                  <a:cubicBezTo>
                    <a:pt x="10455" y="8762"/>
                    <a:pt x="10643" y="8558"/>
                    <a:pt x="10643" y="8496"/>
                  </a:cubicBezTo>
                  <a:cubicBezTo>
                    <a:pt x="10643" y="8433"/>
                    <a:pt x="10455" y="8370"/>
                    <a:pt x="10455" y="8229"/>
                  </a:cubicBezTo>
                  <a:cubicBezTo>
                    <a:pt x="10392" y="8167"/>
                    <a:pt x="10126" y="7916"/>
                    <a:pt x="10251" y="7775"/>
                  </a:cubicBezTo>
                  <a:cubicBezTo>
                    <a:pt x="10455" y="7712"/>
                    <a:pt x="10392" y="7712"/>
                    <a:pt x="10581" y="7712"/>
                  </a:cubicBezTo>
                  <a:cubicBezTo>
                    <a:pt x="10784" y="7649"/>
                    <a:pt x="10784" y="7649"/>
                    <a:pt x="10910" y="7524"/>
                  </a:cubicBezTo>
                  <a:cubicBezTo>
                    <a:pt x="11098" y="7383"/>
                    <a:pt x="11176" y="7524"/>
                    <a:pt x="11239" y="7320"/>
                  </a:cubicBezTo>
                  <a:cubicBezTo>
                    <a:pt x="11352" y="7151"/>
                    <a:pt x="11363" y="6919"/>
                    <a:pt x="11455" y="6919"/>
                  </a:cubicBezTo>
                  <a:cubicBezTo>
                    <a:pt x="11466" y="6919"/>
                    <a:pt x="11477" y="6922"/>
                    <a:pt x="11490" y="6928"/>
                  </a:cubicBezTo>
                  <a:cubicBezTo>
                    <a:pt x="11631" y="7054"/>
                    <a:pt x="11631" y="7195"/>
                    <a:pt x="11693" y="7257"/>
                  </a:cubicBezTo>
                  <a:cubicBezTo>
                    <a:pt x="11756" y="7320"/>
                    <a:pt x="12023" y="7257"/>
                    <a:pt x="11960" y="7383"/>
                  </a:cubicBezTo>
                  <a:cubicBezTo>
                    <a:pt x="11819" y="7524"/>
                    <a:pt x="11756" y="7649"/>
                    <a:pt x="11568" y="7649"/>
                  </a:cubicBezTo>
                  <a:cubicBezTo>
                    <a:pt x="11522" y="7663"/>
                    <a:pt x="11477" y="7668"/>
                    <a:pt x="11434" y="7668"/>
                  </a:cubicBezTo>
                  <a:cubicBezTo>
                    <a:pt x="11358" y="7668"/>
                    <a:pt x="11291" y="7654"/>
                    <a:pt x="11245" y="7654"/>
                  </a:cubicBezTo>
                  <a:cubicBezTo>
                    <a:pt x="11202" y="7654"/>
                    <a:pt x="11176" y="7666"/>
                    <a:pt x="11176" y="7712"/>
                  </a:cubicBezTo>
                  <a:cubicBezTo>
                    <a:pt x="11176" y="7837"/>
                    <a:pt x="11098" y="7978"/>
                    <a:pt x="11239" y="7978"/>
                  </a:cubicBezTo>
                  <a:cubicBezTo>
                    <a:pt x="11364" y="8041"/>
                    <a:pt x="11427" y="8229"/>
                    <a:pt x="11427" y="8370"/>
                  </a:cubicBezTo>
                  <a:cubicBezTo>
                    <a:pt x="11490" y="8496"/>
                    <a:pt x="11568" y="8496"/>
                    <a:pt x="11756" y="8558"/>
                  </a:cubicBezTo>
                  <a:cubicBezTo>
                    <a:pt x="11960" y="8558"/>
                    <a:pt x="12211" y="8888"/>
                    <a:pt x="12414" y="8950"/>
                  </a:cubicBezTo>
                  <a:cubicBezTo>
                    <a:pt x="12665" y="9091"/>
                    <a:pt x="12994" y="9013"/>
                    <a:pt x="13057" y="9154"/>
                  </a:cubicBezTo>
                  <a:cubicBezTo>
                    <a:pt x="13135" y="9279"/>
                    <a:pt x="13261" y="9546"/>
                    <a:pt x="13198" y="9609"/>
                  </a:cubicBezTo>
                  <a:cubicBezTo>
                    <a:pt x="13135" y="9734"/>
                    <a:pt x="13057" y="9797"/>
                    <a:pt x="13261" y="10000"/>
                  </a:cubicBezTo>
                  <a:cubicBezTo>
                    <a:pt x="13386" y="10267"/>
                    <a:pt x="13386" y="10721"/>
                    <a:pt x="13449" y="10721"/>
                  </a:cubicBezTo>
                  <a:cubicBezTo>
                    <a:pt x="13449" y="10728"/>
                    <a:pt x="13452" y="10731"/>
                    <a:pt x="13458" y="10731"/>
                  </a:cubicBezTo>
                  <a:cubicBezTo>
                    <a:pt x="13494" y="10731"/>
                    <a:pt x="13631" y="10617"/>
                    <a:pt x="13745" y="10617"/>
                  </a:cubicBezTo>
                  <a:cubicBezTo>
                    <a:pt x="13780" y="10617"/>
                    <a:pt x="13814" y="10628"/>
                    <a:pt x="13841" y="10659"/>
                  </a:cubicBezTo>
                  <a:cubicBezTo>
                    <a:pt x="14045" y="10721"/>
                    <a:pt x="14828" y="10847"/>
                    <a:pt x="14954" y="10847"/>
                  </a:cubicBezTo>
                  <a:cubicBezTo>
                    <a:pt x="15095" y="10847"/>
                    <a:pt x="15283" y="10721"/>
                    <a:pt x="15157" y="10659"/>
                  </a:cubicBezTo>
                  <a:cubicBezTo>
                    <a:pt x="14954" y="10580"/>
                    <a:pt x="14828" y="10392"/>
                    <a:pt x="14499" y="10189"/>
                  </a:cubicBezTo>
                  <a:cubicBezTo>
                    <a:pt x="14170" y="10063"/>
                    <a:pt x="13841" y="10000"/>
                    <a:pt x="13778" y="9875"/>
                  </a:cubicBezTo>
                  <a:cubicBezTo>
                    <a:pt x="13715" y="9671"/>
                    <a:pt x="13778" y="9797"/>
                    <a:pt x="13590" y="9483"/>
                  </a:cubicBezTo>
                  <a:cubicBezTo>
                    <a:pt x="13449" y="9091"/>
                    <a:pt x="13324" y="8888"/>
                    <a:pt x="13449" y="8825"/>
                  </a:cubicBezTo>
                  <a:cubicBezTo>
                    <a:pt x="13465" y="8818"/>
                    <a:pt x="13487" y="8815"/>
                    <a:pt x="13516" y="8815"/>
                  </a:cubicBezTo>
                  <a:cubicBezTo>
                    <a:pt x="13741" y="8815"/>
                    <a:pt x="14311" y="9013"/>
                    <a:pt x="14311" y="9013"/>
                  </a:cubicBezTo>
                  <a:cubicBezTo>
                    <a:pt x="14311" y="9013"/>
                    <a:pt x="15095" y="9405"/>
                    <a:pt x="15220" y="9609"/>
                  </a:cubicBezTo>
                  <a:cubicBezTo>
                    <a:pt x="15283" y="9875"/>
                    <a:pt x="15346" y="10189"/>
                    <a:pt x="15487" y="10267"/>
                  </a:cubicBezTo>
                  <a:cubicBezTo>
                    <a:pt x="15612" y="10330"/>
                    <a:pt x="15737" y="10330"/>
                    <a:pt x="15800" y="10455"/>
                  </a:cubicBezTo>
                  <a:cubicBezTo>
                    <a:pt x="15800" y="10518"/>
                    <a:pt x="15675" y="10784"/>
                    <a:pt x="15878" y="10784"/>
                  </a:cubicBezTo>
                  <a:cubicBezTo>
                    <a:pt x="16004" y="10784"/>
                    <a:pt x="16067" y="10784"/>
                    <a:pt x="16067" y="10580"/>
                  </a:cubicBezTo>
                  <a:cubicBezTo>
                    <a:pt x="16067" y="10392"/>
                    <a:pt x="16004" y="10189"/>
                    <a:pt x="16067" y="10063"/>
                  </a:cubicBezTo>
                  <a:cubicBezTo>
                    <a:pt x="16129" y="9938"/>
                    <a:pt x="16192" y="9875"/>
                    <a:pt x="16004" y="9734"/>
                  </a:cubicBezTo>
                  <a:cubicBezTo>
                    <a:pt x="15800" y="9609"/>
                    <a:pt x="15612" y="9609"/>
                    <a:pt x="15487" y="9405"/>
                  </a:cubicBezTo>
                  <a:cubicBezTo>
                    <a:pt x="15283" y="9279"/>
                    <a:pt x="15346" y="9154"/>
                    <a:pt x="15220" y="9091"/>
                  </a:cubicBezTo>
                  <a:cubicBezTo>
                    <a:pt x="15016" y="9013"/>
                    <a:pt x="14954" y="9013"/>
                    <a:pt x="14891" y="8950"/>
                  </a:cubicBezTo>
                  <a:cubicBezTo>
                    <a:pt x="14891" y="8888"/>
                    <a:pt x="14703" y="8699"/>
                    <a:pt x="14828" y="8621"/>
                  </a:cubicBezTo>
                  <a:cubicBezTo>
                    <a:pt x="15016" y="8558"/>
                    <a:pt x="14891" y="8496"/>
                    <a:pt x="15016" y="8433"/>
                  </a:cubicBezTo>
                  <a:cubicBezTo>
                    <a:pt x="15152" y="8433"/>
                    <a:pt x="15198" y="8489"/>
                    <a:pt x="15250" y="8489"/>
                  </a:cubicBezTo>
                  <a:cubicBezTo>
                    <a:pt x="15276" y="8489"/>
                    <a:pt x="15304" y="8475"/>
                    <a:pt x="15346" y="8433"/>
                  </a:cubicBezTo>
                  <a:cubicBezTo>
                    <a:pt x="15489" y="8345"/>
                    <a:pt x="15531" y="8249"/>
                    <a:pt x="15610" y="8249"/>
                  </a:cubicBezTo>
                  <a:cubicBezTo>
                    <a:pt x="15642" y="8249"/>
                    <a:pt x="15682" y="8266"/>
                    <a:pt x="15737" y="8308"/>
                  </a:cubicBezTo>
                  <a:cubicBezTo>
                    <a:pt x="16004" y="8496"/>
                    <a:pt x="16129" y="8621"/>
                    <a:pt x="16458" y="8699"/>
                  </a:cubicBezTo>
                  <a:cubicBezTo>
                    <a:pt x="16725" y="8762"/>
                    <a:pt x="16913" y="9013"/>
                    <a:pt x="16913" y="9091"/>
                  </a:cubicBezTo>
                  <a:cubicBezTo>
                    <a:pt x="16913" y="9154"/>
                    <a:pt x="16725" y="9217"/>
                    <a:pt x="16850" y="9279"/>
                  </a:cubicBezTo>
                  <a:cubicBezTo>
                    <a:pt x="17054" y="9342"/>
                    <a:pt x="17179" y="9405"/>
                    <a:pt x="17179" y="9546"/>
                  </a:cubicBezTo>
                  <a:cubicBezTo>
                    <a:pt x="17179" y="9577"/>
                    <a:pt x="17211" y="9593"/>
                    <a:pt x="17250" y="9593"/>
                  </a:cubicBezTo>
                  <a:cubicBezTo>
                    <a:pt x="17289" y="9593"/>
                    <a:pt x="17336" y="9577"/>
                    <a:pt x="17368" y="9546"/>
                  </a:cubicBezTo>
                  <a:cubicBezTo>
                    <a:pt x="17509" y="9546"/>
                    <a:pt x="17446" y="9405"/>
                    <a:pt x="17368" y="9279"/>
                  </a:cubicBezTo>
                  <a:cubicBezTo>
                    <a:pt x="17242" y="9154"/>
                    <a:pt x="17179" y="9013"/>
                    <a:pt x="17242" y="8888"/>
                  </a:cubicBezTo>
                  <a:cubicBezTo>
                    <a:pt x="17242" y="8762"/>
                    <a:pt x="17242" y="8621"/>
                    <a:pt x="17054" y="8558"/>
                  </a:cubicBezTo>
                  <a:cubicBezTo>
                    <a:pt x="16850" y="8496"/>
                    <a:pt x="16913" y="8433"/>
                    <a:pt x="16725" y="8308"/>
                  </a:cubicBezTo>
                  <a:cubicBezTo>
                    <a:pt x="16521" y="8167"/>
                    <a:pt x="16458" y="8229"/>
                    <a:pt x="16333" y="8167"/>
                  </a:cubicBezTo>
                  <a:cubicBezTo>
                    <a:pt x="16270" y="8104"/>
                    <a:pt x="16129" y="7916"/>
                    <a:pt x="16129" y="7837"/>
                  </a:cubicBezTo>
                  <a:cubicBezTo>
                    <a:pt x="16104" y="7812"/>
                    <a:pt x="16079" y="7797"/>
                    <a:pt x="16054" y="7797"/>
                  </a:cubicBezTo>
                  <a:cubicBezTo>
                    <a:pt x="16016" y="7797"/>
                    <a:pt x="15979" y="7831"/>
                    <a:pt x="15941" y="7916"/>
                  </a:cubicBezTo>
                  <a:cubicBezTo>
                    <a:pt x="15902" y="7995"/>
                    <a:pt x="15856" y="8074"/>
                    <a:pt x="15780" y="8074"/>
                  </a:cubicBezTo>
                  <a:cubicBezTo>
                    <a:pt x="15735" y="8074"/>
                    <a:pt x="15681" y="8048"/>
                    <a:pt x="15612" y="7978"/>
                  </a:cubicBezTo>
                  <a:cubicBezTo>
                    <a:pt x="15487" y="7837"/>
                    <a:pt x="15283" y="7649"/>
                    <a:pt x="15346" y="7587"/>
                  </a:cubicBezTo>
                  <a:cubicBezTo>
                    <a:pt x="15408" y="7446"/>
                    <a:pt x="15549" y="7446"/>
                    <a:pt x="15408" y="7320"/>
                  </a:cubicBezTo>
                  <a:cubicBezTo>
                    <a:pt x="15346" y="7257"/>
                    <a:pt x="14954" y="6991"/>
                    <a:pt x="14954" y="6928"/>
                  </a:cubicBezTo>
                  <a:cubicBezTo>
                    <a:pt x="14954" y="6803"/>
                    <a:pt x="14891" y="6803"/>
                    <a:pt x="14891" y="6662"/>
                  </a:cubicBezTo>
                  <a:cubicBezTo>
                    <a:pt x="14835" y="6493"/>
                    <a:pt x="14880" y="6261"/>
                    <a:pt x="15128" y="6261"/>
                  </a:cubicBezTo>
                  <a:cubicBezTo>
                    <a:pt x="15156" y="6261"/>
                    <a:pt x="15187" y="6264"/>
                    <a:pt x="15220" y="6270"/>
                  </a:cubicBezTo>
                  <a:cubicBezTo>
                    <a:pt x="15487" y="6270"/>
                    <a:pt x="15549" y="6411"/>
                    <a:pt x="15737" y="6411"/>
                  </a:cubicBezTo>
                  <a:cubicBezTo>
                    <a:pt x="15941" y="6411"/>
                    <a:pt x="15800" y="6411"/>
                    <a:pt x="16192" y="6348"/>
                  </a:cubicBezTo>
                  <a:cubicBezTo>
                    <a:pt x="16584" y="6270"/>
                    <a:pt x="16850" y="6411"/>
                    <a:pt x="17054" y="6145"/>
                  </a:cubicBezTo>
                  <a:cubicBezTo>
                    <a:pt x="17242" y="5878"/>
                    <a:pt x="17117" y="5753"/>
                    <a:pt x="17242" y="5690"/>
                  </a:cubicBezTo>
                  <a:cubicBezTo>
                    <a:pt x="17368" y="5565"/>
                    <a:pt x="17446" y="5627"/>
                    <a:pt x="17446" y="5486"/>
                  </a:cubicBezTo>
                  <a:cubicBezTo>
                    <a:pt x="17446" y="5327"/>
                    <a:pt x="17446" y="5156"/>
                    <a:pt x="17599" y="5156"/>
                  </a:cubicBezTo>
                  <a:cubicBezTo>
                    <a:pt x="17627" y="5156"/>
                    <a:pt x="17659" y="5161"/>
                    <a:pt x="17697" y="5173"/>
                  </a:cubicBezTo>
                  <a:cubicBezTo>
                    <a:pt x="17963" y="5235"/>
                    <a:pt x="18292" y="5298"/>
                    <a:pt x="18292" y="5424"/>
                  </a:cubicBezTo>
                  <a:cubicBezTo>
                    <a:pt x="18355" y="5565"/>
                    <a:pt x="18151" y="5690"/>
                    <a:pt x="18418" y="5753"/>
                  </a:cubicBezTo>
                  <a:cubicBezTo>
                    <a:pt x="18520" y="5784"/>
                    <a:pt x="18602" y="5800"/>
                    <a:pt x="18674" y="5800"/>
                  </a:cubicBezTo>
                  <a:cubicBezTo>
                    <a:pt x="18747" y="5800"/>
                    <a:pt x="18810" y="5784"/>
                    <a:pt x="18872" y="5753"/>
                  </a:cubicBezTo>
                  <a:cubicBezTo>
                    <a:pt x="18935" y="5690"/>
                    <a:pt x="19405" y="5298"/>
                    <a:pt x="19593" y="5235"/>
                  </a:cubicBezTo>
                  <a:cubicBezTo>
                    <a:pt x="19671" y="5235"/>
                    <a:pt x="19746" y="5245"/>
                    <a:pt x="19810" y="5245"/>
                  </a:cubicBezTo>
                  <a:cubicBezTo>
                    <a:pt x="19913" y="5245"/>
                    <a:pt x="19985" y="5221"/>
                    <a:pt x="19985" y="5094"/>
                  </a:cubicBezTo>
                  <a:cubicBezTo>
                    <a:pt x="19985" y="4906"/>
                    <a:pt x="19985" y="4781"/>
                    <a:pt x="20111" y="4703"/>
                  </a:cubicBezTo>
                  <a:cubicBezTo>
                    <a:pt x="20163" y="4703"/>
                    <a:pt x="20204" y="4713"/>
                    <a:pt x="20233" y="4713"/>
                  </a:cubicBezTo>
                  <a:cubicBezTo>
                    <a:pt x="20281" y="4713"/>
                    <a:pt x="20291" y="4682"/>
                    <a:pt x="20252" y="4514"/>
                  </a:cubicBezTo>
                  <a:cubicBezTo>
                    <a:pt x="20189" y="4311"/>
                    <a:pt x="20111" y="3997"/>
                    <a:pt x="20252" y="3997"/>
                  </a:cubicBezTo>
                  <a:cubicBezTo>
                    <a:pt x="20440" y="4060"/>
                    <a:pt x="20377" y="4248"/>
                    <a:pt x="20502" y="4389"/>
                  </a:cubicBezTo>
                  <a:cubicBezTo>
                    <a:pt x="20581" y="4452"/>
                    <a:pt x="20832" y="4577"/>
                    <a:pt x="20769" y="4640"/>
                  </a:cubicBezTo>
                  <a:cubicBezTo>
                    <a:pt x="20706" y="4781"/>
                    <a:pt x="20581" y="4703"/>
                    <a:pt x="20502" y="4781"/>
                  </a:cubicBezTo>
                  <a:cubicBezTo>
                    <a:pt x="20448" y="4891"/>
                    <a:pt x="20345" y="5109"/>
                    <a:pt x="20446" y="5109"/>
                  </a:cubicBezTo>
                  <a:cubicBezTo>
                    <a:pt x="20460" y="5109"/>
                    <a:pt x="20479" y="5104"/>
                    <a:pt x="20502" y="5094"/>
                  </a:cubicBezTo>
                  <a:cubicBezTo>
                    <a:pt x="20528" y="5083"/>
                    <a:pt x="20560" y="5078"/>
                    <a:pt x="20595" y="5078"/>
                  </a:cubicBezTo>
                  <a:cubicBezTo>
                    <a:pt x="20754" y="5078"/>
                    <a:pt x="20984" y="5173"/>
                    <a:pt x="21035" y="5173"/>
                  </a:cubicBezTo>
                  <a:cubicBezTo>
                    <a:pt x="21035" y="5094"/>
                    <a:pt x="21035" y="4969"/>
                    <a:pt x="21223" y="4969"/>
                  </a:cubicBezTo>
                  <a:cubicBezTo>
                    <a:pt x="21427" y="5032"/>
                    <a:pt x="21364" y="5173"/>
                    <a:pt x="21615" y="5235"/>
                  </a:cubicBezTo>
                  <a:cubicBezTo>
                    <a:pt x="21769" y="5272"/>
                    <a:pt x="21923" y="5308"/>
                    <a:pt x="22074" y="5308"/>
                  </a:cubicBezTo>
                  <a:cubicBezTo>
                    <a:pt x="22184" y="5308"/>
                    <a:pt x="22293" y="5288"/>
                    <a:pt x="22399" y="5235"/>
                  </a:cubicBezTo>
                  <a:cubicBezTo>
                    <a:pt x="22452" y="5223"/>
                    <a:pt x="22500" y="5218"/>
                    <a:pt x="22544" y="5218"/>
                  </a:cubicBezTo>
                  <a:cubicBezTo>
                    <a:pt x="22721" y="5218"/>
                    <a:pt x="22844" y="5298"/>
                    <a:pt x="23057" y="5298"/>
                  </a:cubicBezTo>
                  <a:cubicBezTo>
                    <a:pt x="23277" y="5298"/>
                    <a:pt x="23378" y="5208"/>
                    <a:pt x="23476" y="5208"/>
                  </a:cubicBezTo>
                  <a:cubicBezTo>
                    <a:pt x="23526" y="5208"/>
                    <a:pt x="23575" y="5230"/>
                    <a:pt x="23637" y="5298"/>
                  </a:cubicBezTo>
                  <a:cubicBezTo>
                    <a:pt x="23841" y="5424"/>
                    <a:pt x="24029" y="5486"/>
                    <a:pt x="24107" y="5815"/>
                  </a:cubicBezTo>
                  <a:cubicBezTo>
                    <a:pt x="24170" y="6019"/>
                    <a:pt x="24170" y="6145"/>
                    <a:pt x="24233" y="6270"/>
                  </a:cubicBezTo>
                  <a:cubicBezTo>
                    <a:pt x="24562" y="6019"/>
                    <a:pt x="24750" y="5690"/>
                    <a:pt x="24891" y="5361"/>
                  </a:cubicBezTo>
                  <a:cubicBezTo>
                    <a:pt x="25017" y="4969"/>
                    <a:pt x="25079" y="5032"/>
                    <a:pt x="25205" y="4969"/>
                  </a:cubicBezTo>
                  <a:cubicBezTo>
                    <a:pt x="25408" y="4969"/>
                    <a:pt x="25471" y="4577"/>
                    <a:pt x="25471" y="4452"/>
                  </a:cubicBezTo>
                  <a:cubicBezTo>
                    <a:pt x="25534" y="4248"/>
                    <a:pt x="25408" y="4123"/>
                    <a:pt x="25346" y="3997"/>
                  </a:cubicBezTo>
                  <a:cubicBezTo>
                    <a:pt x="25283" y="3919"/>
                    <a:pt x="25346" y="3276"/>
                    <a:pt x="25408" y="3213"/>
                  </a:cubicBezTo>
                  <a:cubicBezTo>
                    <a:pt x="25471" y="3135"/>
                    <a:pt x="25675" y="3135"/>
                    <a:pt x="25800" y="2947"/>
                  </a:cubicBezTo>
                  <a:cubicBezTo>
                    <a:pt x="25863" y="2681"/>
                    <a:pt x="25926" y="2681"/>
                    <a:pt x="26067" y="2681"/>
                  </a:cubicBezTo>
                  <a:cubicBezTo>
                    <a:pt x="26192" y="2618"/>
                    <a:pt x="26459" y="2351"/>
                    <a:pt x="26521" y="2101"/>
                  </a:cubicBezTo>
                  <a:cubicBezTo>
                    <a:pt x="26647" y="1897"/>
                    <a:pt x="26380" y="1771"/>
                    <a:pt x="26255" y="1442"/>
                  </a:cubicBezTo>
                  <a:cubicBezTo>
                    <a:pt x="26129" y="1176"/>
                    <a:pt x="26129" y="988"/>
                    <a:pt x="26129" y="721"/>
                  </a:cubicBezTo>
                  <a:cubicBezTo>
                    <a:pt x="26067" y="392"/>
                    <a:pt x="25863" y="392"/>
                    <a:pt x="25738" y="392"/>
                  </a:cubicBezTo>
                  <a:cubicBezTo>
                    <a:pt x="25597" y="392"/>
                    <a:pt x="25408" y="329"/>
                    <a:pt x="25017" y="204"/>
                  </a:cubicBezTo>
                  <a:cubicBezTo>
                    <a:pt x="24813" y="141"/>
                    <a:pt x="24750" y="79"/>
                    <a:pt x="24625" y="79"/>
                  </a:cubicBezTo>
                  <a:cubicBezTo>
                    <a:pt x="24499" y="0"/>
                    <a:pt x="24421" y="0"/>
                    <a:pt x="24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4407;p93">
              <a:extLst>
                <a:ext uri="{FF2B5EF4-FFF2-40B4-BE49-F238E27FC236}">
                  <a16:creationId xmlns:a16="http://schemas.microsoft.com/office/drawing/2014/main" id="{491C75C1-DCC0-1BEA-3884-456F2B593E51}"/>
                </a:ext>
              </a:extLst>
            </p:cNvPr>
            <p:cNvSpPr/>
            <p:nvPr/>
          </p:nvSpPr>
          <p:spPr>
            <a:xfrm>
              <a:off x="3843675" y="5072500"/>
              <a:ext cx="43275" cy="40525"/>
            </a:xfrm>
            <a:custGeom>
              <a:avLst/>
              <a:gdLst/>
              <a:ahLst/>
              <a:cxnLst/>
              <a:rect l="l" t="t" r="r" b="b"/>
              <a:pathLst>
                <a:path w="1731" h="1621" extrusionOk="0">
                  <a:moveTo>
                    <a:pt x="366" y="1"/>
                  </a:moveTo>
                  <a:cubicBezTo>
                    <a:pt x="349" y="1"/>
                    <a:pt x="332" y="5"/>
                    <a:pt x="314" y="15"/>
                  </a:cubicBezTo>
                  <a:cubicBezTo>
                    <a:pt x="189" y="15"/>
                    <a:pt x="0" y="328"/>
                    <a:pt x="63" y="407"/>
                  </a:cubicBezTo>
                  <a:cubicBezTo>
                    <a:pt x="63" y="407"/>
                    <a:pt x="189" y="532"/>
                    <a:pt x="251" y="657"/>
                  </a:cubicBezTo>
                  <a:cubicBezTo>
                    <a:pt x="314" y="720"/>
                    <a:pt x="189" y="924"/>
                    <a:pt x="392" y="1049"/>
                  </a:cubicBezTo>
                  <a:cubicBezTo>
                    <a:pt x="580" y="1112"/>
                    <a:pt x="580" y="1112"/>
                    <a:pt x="706" y="1316"/>
                  </a:cubicBezTo>
                  <a:cubicBezTo>
                    <a:pt x="817" y="1463"/>
                    <a:pt x="995" y="1621"/>
                    <a:pt x="1067" y="1621"/>
                  </a:cubicBezTo>
                  <a:cubicBezTo>
                    <a:pt x="1086" y="1621"/>
                    <a:pt x="1098" y="1609"/>
                    <a:pt x="1098" y="1582"/>
                  </a:cubicBezTo>
                  <a:cubicBezTo>
                    <a:pt x="1098" y="1504"/>
                    <a:pt x="972" y="1253"/>
                    <a:pt x="1176" y="1190"/>
                  </a:cubicBezTo>
                  <a:cubicBezTo>
                    <a:pt x="1247" y="1146"/>
                    <a:pt x="1298" y="1106"/>
                    <a:pt x="1352" y="1106"/>
                  </a:cubicBezTo>
                  <a:cubicBezTo>
                    <a:pt x="1393" y="1106"/>
                    <a:pt x="1435" y="1129"/>
                    <a:pt x="1490" y="1190"/>
                  </a:cubicBezTo>
                  <a:cubicBezTo>
                    <a:pt x="1546" y="1215"/>
                    <a:pt x="1600" y="1230"/>
                    <a:pt x="1640" y="1230"/>
                  </a:cubicBezTo>
                  <a:cubicBezTo>
                    <a:pt x="1701" y="1230"/>
                    <a:pt x="1731" y="1197"/>
                    <a:pt x="1693" y="1112"/>
                  </a:cubicBezTo>
                  <a:cubicBezTo>
                    <a:pt x="1631" y="987"/>
                    <a:pt x="1427" y="861"/>
                    <a:pt x="1427" y="798"/>
                  </a:cubicBezTo>
                  <a:cubicBezTo>
                    <a:pt x="1427" y="720"/>
                    <a:pt x="1427" y="595"/>
                    <a:pt x="1239" y="532"/>
                  </a:cubicBezTo>
                  <a:cubicBezTo>
                    <a:pt x="1098" y="532"/>
                    <a:pt x="784" y="469"/>
                    <a:pt x="643" y="328"/>
                  </a:cubicBezTo>
                  <a:cubicBezTo>
                    <a:pt x="588" y="218"/>
                    <a:pt x="485"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4408;p93">
              <a:extLst>
                <a:ext uri="{FF2B5EF4-FFF2-40B4-BE49-F238E27FC236}">
                  <a16:creationId xmlns:a16="http://schemas.microsoft.com/office/drawing/2014/main" id="{42AEF06D-8A6D-BECC-744E-61B82D7512EC}"/>
                </a:ext>
              </a:extLst>
            </p:cNvPr>
            <p:cNvSpPr/>
            <p:nvPr/>
          </p:nvSpPr>
          <p:spPr>
            <a:xfrm>
              <a:off x="3814275" y="4999200"/>
              <a:ext cx="52150" cy="52125"/>
            </a:xfrm>
            <a:custGeom>
              <a:avLst/>
              <a:gdLst/>
              <a:ahLst/>
              <a:cxnLst/>
              <a:rect l="l" t="t" r="r" b="b"/>
              <a:pathLst>
                <a:path w="2086" h="2085" extrusionOk="0">
                  <a:moveTo>
                    <a:pt x="910" y="0"/>
                  </a:moveTo>
                  <a:cubicBezTo>
                    <a:pt x="785" y="0"/>
                    <a:pt x="706" y="63"/>
                    <a:pt x="785" y="204"/>
                  </a:cubicBezTo>
                  <a:cubicBezTo>
                    <a:pt x="910" y="329"/>
                    <a:pt x="910" y="721"/>
                    <a:pt x="910" y="721"/>
                  </a:cubicBezTo>
                  <a:cubicBezTo>
                    <a:pt x="910" y="784"/>
                    <a:pt x="706" y="909"/>
                    <a:pt x="644" y="909"/>
                  </a:cubicBezTo>
                  <a:cubicBezTo>
                    <a:pt x="581" y="846"/>
                    <a:pt x="581" y="721"/>
                    <a:pt x="518" y="721"/>
                  </a:cubicBezTo>
                  <a:cubicBezTo>
                    <a:pt x="469" y="671"/>
                    <a:pt x="370" y="573"/>
                    <a:pt x="331" y="573"/>
                  </a:cubicBezTo>
                  <a:cubicBezTo>
                    <a:pt x="321" y="573"/>
                    <a:pt x="314" y="579"/>
                    <a:pt x="314" y="596"/>
                  </a:cubicBezTo>
                  <a:cubicBezTo>
                    <a:pt x="252" y="721"/>
                    <a:pt x="252" y="846"/>
                    <a:pt x="189" y="909"/>
                  </a:cubicBezTo>
                  <a:cubicBezTo>
                    <a:pt x="189" y="987"/>
                    <a:pt x="1" y="1176"/>
                    <a:pt x="64" y="1379"/>
                  </a:cubicBezTo>
                  <a:cubicBezTo>
                    <a:pt x="126" y="1505"/>
                    <a:pt x="126" y="1771"/>
                    <a:pt x="314" y="1771"/>
                  </a:cubicBezTo>
                  <a:cubicBezTo>
                    <a:pt x="455" y="1693"/>
                    <a:pt x="455" y="1567"/>
                    <a:pt x="393" y="1442"/>
                  </a:cubicBezTo>
                  <a:cubicBezTo>
                    <a:pt x="393" y="1274"/>
                    <a:pt x="393" y="1159"/>
                    <a:pt x="428" y="1159"/>
                  </a:cubicBezTo>
                  <a:cubicBezTo>
                    <a:pt x="435" y="1159"/>
                    <a:pt x="444" y="1165"/>
                    <a:pt x="455" y="1176"/>
                  </a:cubicBezTo>
                  <a:cubicBezTo>
                    <a:pt x="518" y="1176"/>
                    <a:pt x="706" y="1442"/>
                    <a:pt x="706" y="1567"/>
                  </a:cubicBezTo>
                  <a:cubicBezTo>
                    <a:pt x="644" y="1630"/>
                    <a:pt x="581" y="1630"/>
                    <a:pt x="706" y="1771"/>
                  </a:cubicBezTo>
                  <a:cubicBezTo>
                    <a:pt x="910" y="1897"/>
                    <a:pt x="910" y="1959"/>
                    <a:pt x="1098" y="1959"/>
                  </a:cubicBezTo>
                  <a:cubicBezTo>
                    <a:pt x="1365" y="1959"/>
                    <a:pt x="1694" y="2085"/>
                    <a:pt x="1819" y="2085"/>
                  </a:cubicBezTo>
                  <a:cubicBezTo>
                    <a:pt x="1960" y="2085"/>
                    <a:pt x="2086" y="2085"/>
                    <a:pt x="2086" y="2022"/>
                  </a:cubicBezTo>
                  <a:cubicBezTo>
                    <a:pt x="2086" y="1897"/>
                    <a:pt x="1756" y="1442"/>
                    <a:pt x="1694" y="1379"/>
                  </a:cubicBezTo>
                  <a:cubicBezTo>
                    <a:pt x="1662" y="1340"/>
                    <a:pt x="1611" y="1340"/>
                    <a:pt x="1561" y="1340"/>
                  </a:cubicBezTo>
                  <a:cubicBezTo>
                    <a:pt x="1510" y="1340"/>
                    <a:pt x="1459" y="1340"/>
                    <a:pt x="1427" y="1301"/>
                  </a:cubicBezTo>
                  <a:cubicBezTo>
                    <a:pt x="1365" y="1301"/>
                    <a:pt x="1239" y="1176"/>
                    <a:pt x="1239" y="1176"/>
                  </a:cubicBezTo>
                  <a:cubicBezTo>
                    <a:pt x="1302" y="1113"/>
                    <a:pt x="1365" y="1113"/>
                    <a:pt x="1427" y="987"/>
                  </a:cubicBezTo>
                  <a:cubicBezTo>
                    <a:pt x="1427" y="909"/>
                    <a:pt x="1302" y="596"/>
                    <a:pt x="1239" y="455"/>
                  </a:cubicBezTo>
                  <a:cubicBezTo>
                    <a:pt x="1176" y="392"/>
                    <a:pt x="1098" y="266"/>
                    <a:pt x="1098" y="204"/>
                  </a:cubicBezTo>
                  <a:cubicBezTo>
                    <a:pt x="1098" y="125"/>
                    <a:pt x="973" y="0"/>
                    <a:pt x="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4409;p93">
              <a:extLst>
                <a:ext uri="{FF2B5EF4-FFF2-40B4-BE49-F238E27FC236}">
                  <a16:creationId xmlns:a16="http://schemas.microsoft.com/office/drawing/2014/main" id="{3CA79DF2-541D-0905-5BCE-53A9434E07AF}"/>
                </a:ext>
              </a:extLst>
            </p:cNvPr>
            <p:cNvSpPr/>
            <p:nvPr/>
          </p:nvSpPr>
          <p:spPr>
            <a:xfrm>
              <a:off x="3843675" y="4996050"/>
              <a:ext cx="22750" cy="29425"/>
            </a:xfrm>
            <a:custGeom>
              <a:avLst/>
              <a:gdLst/>
              <a:ahLst/>
              <a:cxnLst/>
              <a:rect l="l" t="t" r="r" b="b"/>
              <a:pathLst>
                <a:path w="910" h="1177" extrusionOk="0">
                  <a:moveTo>
                    <a:pt x="251" y="1"/>
                  </a:moveTo>
                  <a:cubicBezTo>
                    <a:pt x="251" y="1"/>
                    <a:pt x="0" y="1"/>
                    <a:pt x="63" y="251"/>
                  </a:cubicBezTo>
                  <a:cubicBezTo>
                    <a:pt x="126" y="392"/>
                    <a:pt x="314" y="722"/>
                    <a:pt x="392" y="847"/>
                  </a:cubicBezTo>
                  <a:cubicBezTo>
                    <a:pt x="392" y="910"/>
                    <a:pt x="518" y="1113"/>
                    <a:pt x="580" y="1176"/>
                  </a:cubicBezTo>
                  <a:cubicBezTo>
                    <a:pt x="643" y="1176"/>
                    <a:pt x="706" y="972"/>
                    <a:pt x="706" y="910"/>
                  </a:cubicBezTo>
                  <a:cubicBezTo>
                    <a:pt x="784" y="847"/>
                    <a:pt x="910" y="643"/>
                    <a:pt x="784" y="581"/>
                  </a:cubicBezTo>
                  <a:cubicBezTo>
                    <a:pt x="643" y="518"/>
                    <a:pt x="518" y="455"/>
                    <a:pt x="392" y="330"/>
                  </a:cubicBezTo>
                  <a:cubicBezTo>
                    <a:pt x="314" y="189"/>
                    <a:pt x="251" y="63"/>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4410;p93">
              <a:extLst>
                <a:ext uri="{FF2B5EF4-FFF2-40B4-BE49-F238E27FC236}">
                  <a16:creationId xmlns:a16="http://schemas.microsoft.com/office/drawing/2014/main" id="{9C9F3E2B-A500-695B-2F5A-11C89DF34547}"/>
                </a:ext>
              </a:extLst>
            </p:cNvPr>
            <p:cNvSpPr/>
            <p:nvPr/>
          </p:nvSpPr>
          <p:spPr>
            <a:xfrm>
              <a:off x="3838575" y="4951175"/>
              <a:ext cx="18050" cy="35100"/>
            </a:xfrm>
            <a:custGeom>
              <a:avLst/>
              <a:gdLst/>
              <a:ahLst/>
              <a:cxnLst/>
              <a:rect l="l" t="t" r="r" b="b"/>
              <a:pathLst>
                <a:path w="722" h="1404" extrusionOk="0">
                  <a:moveTo>
                    <a:pt x="596" y="0"/>
                  </a:moveTo>
                  <a:cubicBezTo>
                    <a:pt x="528" y="0"/>
                    <a:pt x="439" y="62"/>
                    <a:pt x="393" y="165"/>
                  </a:cubicBezTo>
                  <a:cubicBezTo>
                    <a:pt x="330" y="291"/>
                    <a:pt x="267" y="291"/>
                    <a:pt x="267" y="416"/>
                  </a:cubicBezTo>
                  <a:cubicBezTo>
                    <a:pt x="204" y="557"/>
                    <a:pt x="126" y="745"/>
                    <a:pt x="126" y="808"/>
                  </a:cubicBezTo>
                  <a:cubicBezTo>
                    <a:pt x="63" y="949"/>
                    <a:pt x="1" y="1075"/>
                    <a:pt x="1" y="1137"/>
                  </a:cubicBezTo>
                  <a:cubicBezTo>
                    <a:pt x="1" y="1263"/>
                    <a:pt x="204" y="1404"/>
                    <a:pt x="267" y="1404"/>
                  </a:cubicBezTo>
                  <a:cubicBezTo>
                    <a:pt x="330" y="1404"/>
                    <a:pt x="393" y="1404"/>
                    <a:pt x="518" y="1341"/>
                  </a:cubicBezTo>
                  <a:cubicBezTo>
                    <a:pt x="659" y="1200"/>
                    <a:pt x="722" y="1012"/>
                    <a:pt x="722" y="808"/>
                  </a:cubicBezTo>
                  <a:cubicBezTo>
                    <a:pt x="722" y="620"/>
                    <a:pt x="722" y="87"/>
                    <a:pt x="659" y="24"/>
                  </a:cubicBezTo>
                  <a:cubicBezTo>
                    <a:pt x="643" y="8"/>
                    <a:pt x="621" y="0"/>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4411;p93">
              <a:extLst>
                <a:ext uri="{FF2B5EF4-FFF2-40B4-BE49-F238E27FC236}">
                  <a16:creationId xmlns:a16="http://schemas.microsoft.com/office/drawing/2014/main" id="{0C76F308-4F25-42BB-3904-D59CE50F3BC8}"/>
                </a:ext>
              </a:extLst>
            </p:cNvPr>
            <p:cNvSpPr/>
            <p:nvPr/>
          </p:nvSpPr>
          <p:spPr>
            <a:xfrm>
              <a:off x="3743750" y="4821500"/>
              <a:ext cx="54100" cy="60150"/>
            </a:xfrm>
            <a:custGeom>
              <a:avLst/>
              <a:gdLst/>
              <a:ahLst/>
              <a:cxnLst/>
              <a:rect l="l" t="t" r="r" b="b"/>
              <a:pathLst>
                <a:path w="2164" h="2406" extrusionOk="0">
                  <a:moveTo>
                    <a:pt x="1000" y="1"/>
                  </a:moveTo>
                  <a:cubicBezTo>
                    <a:pt x="970" y="1"/>
                    <a:pt x="945" y="16"/>
                    <a:pt x="925" y="55"/>
                  </a:cubicBezTo>
                  <a:cubicBezTo>
                    <a:pt x="784" y="117"/>
                    <a:pt x="659" y="117"/>
                    <a:pt x="533" y="117"/>
                  </a:cubicBezTo>
                  <a:cubicBezTo>
                    <a:pt x="398" y="117"/>
                    <a:pt x="297" y="62"/>
                    <a:pt x="226" y="62"/>
                  </a:cubicBezTo>
                  <a:cubicBezTo>
                    <a:pt x="190" y="62"/>
                    <a:pt x="163" y="75"/>
                    <a:pt x="142" y="117"/>
                  </a:cubicBezTo>
                  <a:cubicBezTo>
                    <a:pt x="142" y="258"/>
                    <a:pt x="1" y="258"/>
                    <a:pt x="79" y="384"/>
                  </a:cubicBezTo>
                  <a:cubicBezTo>
                    <a:pt x="142" y="509"/>
                    <a:pt x="330" y="964"/>
                    <a:pt x="596" y="1105"/>
                  </a:cubicBezTo>
                  <a:cubicBezTo>
                    <a:pt x="925" y="1167"/>
                    <a:pt x="925" y="1167"/>
                    <a:pt x="925" y="1356"/>
                  </a:cubicBezTo>
                  <a:cubicBezTo>
                    <a:pt x="925" y="1559"/>
                    <a:pt x="925" y="2077"/>
                    <a:pt x="1113" y="2077"/>
                  </a:cubicBezTo>
                  <a:cubicBezTo>
                    <a:pt x="1317" y="2139"/>
                    <a:pt x="1443" y="2139"/>
                    <a:pt x="1772" y="2218"/>
                  </a:cubicBezTo>
                  <a:cubicBezTo>
                    <a:pt x="2038" y="2280"/>
                    <a:pt x="2101" y="2406"/>
                    <a:pt x="2164" y="2406"/>
                  </a:cubicBezTo>
                  <a:lnTo>
                    <a:pt x="2164" y="1747"/>
                  </a:lnTo>
                  <a:cubicBezTo>
                    <a:pt x="2101" y="1747"/>
                    <a:pt x="1960" y="1826"/>
                    <a:pt x="1834" y="1826"/>
                  </a:cubicBezTo>
                  <a:cubicBezTo>
                    <a:pt x="1798" y="1862"/>
                    <a:pt x="1694" y="1898"/>
                    <a:pt x="1601" y="1898"/>
                  </a:cubicBezTo>
                  <a:cubicBezTo>
                    <a:pt x="1532" y="1898"/>
                    <a:pt x="1469" y="1879"/>
                    <a:pt x="1443" y="1826"/>
                  </a:cubicBezTo>
                  <a:cubicBezTo>
                    <a:pt x="1380" y="1685"/>
                    <a:pt x="1317" y="1559"/>
                    <a:pt x="1317" y="1434"/>
                  </a:cubicBezTo>
                  <a:cubicBezTo>
                    <a:pt x="1254" y="1356"/>
                    <a:pt x="1317" y="1293"/>
                    <a:pt x="1317" y="1230"/>
                  </a:cubicBezTo>
                  <a:cubicBezTo>
                    <a:pt x="1380" y="1167"/>
                    <a:pt x="1380" y="1042"/>
                    <a:pt x="1254" y="964"/>
                  </a:cubicBezTo>
                  <a:cubicBezTo>
                    <a:pt x="1176" y="901"/>
                    <a:pt x="988" y="776"/>
                    <a:pt x="1051" y="713"/>
                  </a:cubicBezTo>
                  <a:cubicBezTo>
                    <a:pt x="1113" y="572"/>
                    <a:pt x="1317" y="509"/>
                    <a:pt x="1317" y="446"/>
                  </a:cubicBezTo>
                  <a:cubicBezTo>
                    <a:pt x="1380" y="384"/>
                    <a:pt x="1380" y="180"/>
                    <a:pt x="1254" y="117"/>
                  </a:cubicBezTo>
                  <a:cubicBezTo>
                    <a:pt x="1157" y="74"/>
                    <a:pt x="1067" y="1"/>
                    <a:pt x="1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4412;p93">
              <a:extLst>
                <a:ext uri="{FF2B5EF4-FFF2-40B4-BE49-F238E27FC236}">
                  <a16:creationId xmlns:a16="http://schemas.microsoft.com/office/drawing/2014/main" id="{726CCAC9-8304-F4C0-2124-7E62248D9944}"/>
                </a:ext>
              </a:extLst>
            </p:cNvPr>
            <p:cNvSpPr/>
            <p:nvPr/>
          </p:nvSpPr>
          <p:spPr>
            <a:xfrm>
              <a:off x="4166950" y="5366450"/>
              <a:ext cx="305300" cy="100500"/>
            </a:xfrm>
            <a:custGeom>
              <a:avLst/>
              <a:gdLst/>
              <a:ahLst/>
              <a:cxnLst/>
              <a:rect l="l" t="t" r="r" b="b"/>
              <a:pathLst>
                <a:path w="12212" h="4020" extrusionOk="0">
                  <a:moveTo>
                    <a:pt x="747" y="1"/>
                  </a:moveTo>
                  <a:cubicBezTo>
                    <a:pt x="734" y="1"/>
                    <a:pt x="721" y="5"/>
                    <a:pt x="706" y="13"/>
                  </a:cubicBezTo>
                  <a:cubicBezTo>
                    <a:pt x="581" y="75"/>
                    <a:pt x="581" y="201"/>
                    <a:pt x="581" y="404"/>
                  </a:cubicBezTo>
                  <a:cubicBezTo>
                    <a:pt x="634" y="617"/>
                    <a:pt x="687" y="886"/>
                    <a:pt x="587" y="886"/>
                  </a:cubicBezTo>
                  <a:cubicBezTo>
                    <a:pt x="569" y="886"/>
                    <a:pt x="547" y="878"/>
                    <a:pt x="518" y="859"/>
                  </a:cubicBezTo>
                  <a:cubicBezTo>
                    <a:pt x="314" y="718"/>
                    <a:pt x="314" y="655"/>
                    <a:pt x="189" y="467"/>
                  </a:cubicBezTo>
                  <a:cubicBezTo>
                    <a:pt x="158" y="397"/>
                    <a:pt x="126" y="361"/>
                    <a:pt x="103" y="361"/>
                  </a:cubicBezTo>
                  <a:cubicBezTo>
                    <a:pt x="79" y="361"/>
                    <a:pt x="63" y="397"/>
                    <a:pt x="63" y="467"/>
                  </a:cubicBezTo>
                  <a:cubicBezTo>
                    <a:pt x="63" y="530"/>
                    <a:pt x="1" y="1376"/>
                    <a:pt x="63" y="1376"/>
                  </a:cubicBezTo>
                  <a:cubicBezTo>
                    <a:pt x="126" y="1439"/>
                    <a:pt x="189" y="1502"/>
                    <a:pt x="126" y="1580"/>
                  </a:cubicBezTo>
                  <a:cubicBezTo>
                    <a:pt x="63" y="1643"/>
                    <a:pt x="1" y="1643"/>
                    <a:pt x="1" y="1831"/>
                  </a:cubicBezTo>
                  <a:cubicBezTo>
                    <a:pt x="63" y="2097"/>
                    <a:pt x="126" y="2426"/>
                    <a:pt x="189" y="2426"/>
                  </a:cubicBezTo>
                  <a:lnTo>
                    <a:pt x="518" y="2426"/>
                  </a:lnTo>
                  <a:cubicBezTo>
                    <a:pt x="543" y="2439"/>
                    <a:pt x="563" y="2444"/>
                    <a:pt x="580" y="2444"/>
                  </a:cubicBezTo>
                  <a:cubicBezTo>
                    <a:pt x="649" y="2444"/>
                    <a:pt x="672" y="2364"/>
                    <a:pt x="784" y="2364"/>
                  </a:cubicBezTo>
                  <a:cubicBezTo>
                    <a:pt x="910" y="2364"/>
                    <a:pt x="1035" y="2364"/>
                    <a:pt x="1098" y="2285"/>
                  </a:cubicBezTo>
                  <a:cubicBezTo>
                    <a:pt x="1195" y="2242"/>
                    <a:pt x="1285" y="2169"/>
                    <a:pt x="1398" y="2169"/>
                  </a:cubicBezTo>
                  <a:cubicBezTo>
                    <a:pt x="1449" y="2169"/>
                    <a:pt x="1505" y="2184"/>
                    <a:pt x="1568" y="2223"/>
                  </a:cubicBezTo>
                  <a:cubicBezTo>
                    <a:pt x="1710" y="2376"/>
                    <a:pt x="1896" y="2450"/>
                    <a:pt x="2060" y="2450"/>
                  </a:cubicBezTo>
                  <a:cubicBezTo>
                    <a:pt x="2113" y="2450"/>
                    <a:pt x="2165" y="2442"/>
                    <a:pt x="2211" y="2426"/>
                  </a:cubicBezTo>
                  <a:cubicBezTo>
                    <a:pt x="2321" y="2426"/>
                    <a:pt x="2345" y="2340"/>
                    <a:pt x="2441" y="2340"/>
                  </a:cubicBezTo>
                  <a:cubicBezTo>
                    <a:pt x="2467" y="2340"/>
                    <a:pt x="2499" y="2347"/>
                    <a:pt x="2540" y="2364"/>
                  </a:cubicBezTo>
                  <a:cubicBezTo>
                    <a:pt x="2665" y="2426"/>
                    <a:pt x="2540" y="2489"/>
                    <a:pt x="2995" y="2489"/>
                  </a:cubicBezTo>
                  <a:cubicBezTo>
                    <a:pt x="3305" y="2439"/>
                    <a:pt x="3615" y="2341"/>
                    <a:pt x="3762" y="2341"/>
                  </a:cubicBezTo>
                  <a:cubicBezTo>
                    <a:pt x="3801" y="2341"/>
                    <a:pt x="3828" y="2347"/>
                    <a:pt x="3841" y="2364"/>
                  </a:cubicBezTo>
                  <a:cubicBezTo>
                    <a:pt x="3919" y="2489"/>
                    <a:pt x="3778" y="2552"/>
                    <a:pt x="3982" y="2552"/>
                  </a:cubicBezTo>
                  <a:cubicBezTo>
                    <a:pt x="4107" y="2614"/>
                    <a:pt x="4170" y="2552"/>
                    <a:pt x="4374" y="2677"/>
                  </a:cubicBezTo>
                  <a:cubicBezTo>
                    <a:pt x="4562" y="2818"/>
                    <a:pt x="4703" y="2881"/>
                    <a:pt x="4891" y="2881"/>
                  </a:cubicBezTo>
                  <a:cubicBezTo>
                    <a:pt x="5017" y="2881"/>
                    <a:pt x="5283" y="2944"/>
                    <a:pt x="5346" y="3069"/>
                  </a:cubicBezTo>
                  <a:cubicBezTo>
                    <a:pt x="5346" y="3210"/>
                    <a:pt x="5283" y="3335"/>
                    <a:pt x="5283" y="3539"/>
                  </a:cubicBezTo>
                  <a:cubicBezTo>
                    <a:pt x="5283" y="3665"/>
                    <a:pt x="5220" y="3853"/>
                    <a:pt x="5283" y="3931"/>
                  </a:cubicBezTo>
                  <a:cubicBezTo>
                    <a:pt x="5327" y="3975"/>
                    <a:pt x="5442" y="4020"/>
                    <a:pt x="5528" y="4020"/>
                  </a:cubicBezTo>
                  <a:cubicBezTo>
                    <a:pt x="5563" y="4020"/>
                    <a:pt x="5594" y="4012"/>
                    <a:pt x="5612" y="3994"/>
                  </a:cubicBezTo>
                  <a:cubicBezTo>
                    <a:pt x="5738" y="3931"/>
                    <a:pt x="5800" y="3790"/>
                    <a:pt x="5879" y="3790"/>
                  </a:cubicBezTo>
                  <a:lnTo>
                    <a:pt x="6396" y="3790"/>
                  </a:lnTo>
                  <a:cubicBezTo>
                    <a:pt x="6521" y="3727"/>
                    <a:pt x="6584" y="3665"/>
                    <a:pt x="6725" y="3665"/>
                  </a:cubicBezTo>
                  <a:cubicBezTo>
                    <a:pt x="6850" y="3665"/>
                    <a:pt x="6976" y="3602"/>
                    <a:pt x="7054" y="3539"/>
                  </a:cubicBezTo>
                  <a:cubicBezTo>
                    <a:pt x="7117" y="3539"/>
                    <a:pt x="7180" y="3461"/>
                    <a:pt x="7368" y="3398"/>
                  </a:cubicBezTo>
                  <a:cubicBezTo>
                    <a:pt x="7634" y="3398"/>
                    <a:pt x="7697" y="3210"/>
                    <a:pt x="7838" y="3147"/>
                  </a:cubicBezTo>
                  <a:cubicBezTo>
                    <a:pt x="7963" y="3147"/>
                    <a:pt x="8207" y="3085"/>
                    <a:pt x="8356" y="3085"/>
                  </a:cubicBezTo>
                  <a:cubicBezTo>
                    <a:pt x="8430" y="3085"/>
                    <a:pt x="8481" y="3100"/>
                    <a:pt x="8481" y="3147"/>
                  </a:cubicBezTo>
                  <a:cubicBezTo>
                    <a:pt x="8481" y="3273"/>
                    <a:pt x="8622" y="3273"/>
                    <a:pt x="8747" y="3273"/>
                  </a:cubicBezTo>
                  <a:cubicBezTo>
                    <a:pt x="8935" y="3210"/>
                    <a:pt x="8935" y="3147"/>
                    <a:pt x="9139" y="3069"/>
                  </a:cubicBezTo>
                  <a:cubicBezTo>
                    <a:pt x="9405" y="3069"/>
                    <a:pt x="9719" y="3069"/>
                    <a:pt x="9923" y="3006"/>
                  </a:cubicBezTo>
                  <a:cubicBezTo>
                    <a:pt x="10048" y="3006"/>
                    <a:pt x="10252" y="2818"/>
                    <a:pt x="10377" y="2818"/>
                  </a:cubicBezTo>
                  <a:cubicBezTo>
                    <a:pt x="10581" y="2818"/>
                    <a:pt x="10644" y="2818"/>
                    <a:pt x="10769" y="2881"/>
                  </a:cubicBezTo>
                  <a:cubicBezTo>
                    <a:pt x="10869" y="2881"/>
                    <a:pt x="11020" y="2801"/>
                    <a:pt x="11108" y="2801"/>
                  </a:cubicBezTo>
                  <a:cubicBezTo>
                    <a:pt x="11130" y="2801"/>
                    <a:pt x="11148" y="2806"/>
                    <a:pt x="11161" y="2818"/>
                  </a:cubicBezTo>
                  <a:cubicBezTo>
                    <a:pt x="11207" y="2910"/>
                    <a:pt x="11328" y="2968"/>
                    <a:pt x="11390" y="2968"/>
                  </a:cubicBezTo>
                  <a:cubicBezTo>
                    <a:pt x="11413" y="2968"/>
                    <a:pt x="11427" y="2960"/>
                    <a:pt x="11427" y="2944"/>
                  </a:cubicBezTo>
                  <a:cubicBezTo>
                    <a:pt x="11490" y="2818"/>
                    <a:pt x="11615" y="2756"/>
                    <a:pt x="11756" y="2677"/>
                  </a:cubicBezTo>
                  <a:cubicBezTo>
                    <a:pt x="11882" y="2614"/>
                    <a:pt x="11945" y="2160"/>
                    <a:pt x="12007" y="2097"/>
                  </a:cubicBezTo>
                  <a:cubicBezTo>
                    <a:pt x="12148" y="2035"/>
                    <a:pt x="12211" y="1893"/>
                    <a:pt x="12148" y="1893"/>
                  </a:cubicBezTo>
                  <a:cubicBezTo>
                    <a:pt x="12007" y="1831"/>
                    <a:pt x="11882" y="1893"/>
                    <a:pt x="11945" y="1768"/>
                  </a:cubicBezTo>
                  <a:cubicBezTo>
                    <a:pt x="12007" y="1643"/>
                    <a:pt x="12211" y="1439"/>
                    <a:pt x="12211" y="1313"/>
                  </a:cubicBezTo>
                  <a:cubicBezTo>
                    <a:pt x="12211" y="1216"/>
                    <a:pt x="12173" y="1070"/>
                    <a:pt x="12119" y="1070"/>
                  </a:cubicBezTo>
                  <a:cubicBezTo>
                    <a:pt x="12104" y="1070"/>
                    <a:pt x="12087" y="1082"/>
                    <a:pt x="12070" y="1110"/>
                  </a:cubicBezTo>
                  <a:cubicBezTo>
                    <a:pt x="11945" y="1313"/>
                    <a:pt x="11882" y="1439"/>
                    <a:pt x="11819" y="1439"/>
                  </a:cubicBezTo>
                  <a:cubicBezTo>
                    <a:pt x="11678" y="1439"/>
                    <a:pt x="11490" y="1768"/>
                    <a:pt x="11490" y="1768"/>
                  </a:cubicBezTo>
                  <a:cubicBezTo>
                    <a:pt x="11490" y="1799"/>
                    <a:pt x="11423" y="1815"/>
                    <a:pt x="11341" y="1815"/>
                  </a:cubicBezTo>
                  <a:cubicBezTo>
                    <a:pt x="11259" y="1815"/>
                    <a:pt x="11161" y="1799"/>
                    <a:pt x="11098" y="1768"/>
                  </a:cubicBezTo>
                  <a:cubicBezTo>
                    <a:pt x="11015" y="1768"/>
                    <a:pt x="10840" y="1740"/>
                    <a:pt x="10715" y="1740"/>
                  </a:cubicBezTo>
                  <a:cubicBezTo>
                    <a:pt x="10652" y="1740"/>
                    <a:pt x="10602" y="1747"/>
                    <a:pt x="10581" y="1768"/>
                  </a:cubicBezTo>
                  <a:cubicBezTo>
                    <a:pt x="10503" y="1893"/>
                    <a:pt x="10377" y="1893"/>
                    <a:pt x="10252" y="1972"/>
                  </a:cubicBezTo>
                  <a:cubicBezTo>
                    <a:pt x="10111" y="1972"/>
                    <a:pt x="10111" y="2035"/>
                    <a:pt x="9923" y="2160"/>
                  </a:cubicBezTo>
                  <a:cubicBezTo>
                    <a:pt x="9846" y="2198"/>
                    <a:pt x="9693" y="2266"/>
                    <a:pt x="9571" y="2266"/>
                  </a:cubicBezTo>
                  <a:cubicBezTo>
                    <a:pt x="9494" y="2266"/>
                    <a:pt x="9430" y="2239"/>
                    <a:pt x="9405" y="2160"/>
                  </a:cubicBezTo>
                  <a:cubicBezTo>
                    <a:pt x="9405" y="1972"/>
                    <a:pt x="9327" y="1768"/>
                    <a:pt x="9405" y="1643"/>
                  </a:cubicBezTo>
                  <a:cubicBezTo>
                    <a:pt x="9405" y="1502"/>
                    <a:pt x="9264" y="1376"/>
                    <a:pt x="9327" y="1313"/>
                  </a:cubicBezTo>
                  <a:cubicBezTo>
                    <a:pt x="9405" y="1188"/>
                    <a:pt x="9468" y="1188"/>
                    <a:pt x="9468" y="1110"/>
                  </a:cubicBezTo>
                  <a:cubicBezTo>
                    <a:pt x="9519" y="1007"/>
                    <a:pt x="9487" y="905"/>
                    <a:pt x="9362" y="905"/>
                  </a:cubicBezTo>
                  <a:cubicBezTo>
                    <a:pt x="9334" y="905"/>
                    <a:pt x="9302" y="910"/>
                    <a:pt x="9264" y="922"/>
                  </a:cubicBezTo>
                  <a:cubicBezTo>
                    <a:pt x="9013" y="922"/>
                    <a:pt x="8747" y="1313"/>
                    <a:pt x="8418" y="1376"/>
                  </a:cubicBezTo>
                  <a:cubicBezTo>
                    <a:pt x="8381" y="1383"/>
                    <a:pt x="8349" y="1386"/>
                    <a:pt x="8320" y="1386"/>
                  </a:cubicBezTo>
                  <a:cubicBezTo>
                    <a:pt x="8087" y="1386"/>
                    <a:pt x="8075" y="1188"/>
                    <a:pt x="7963" y="1188"/>
                  </a:cubicBezTo>
                  <a:cubicBezTo>
                    <a:pt x="7838" y="1188"/>
                    <a:pt x="7571" y="1313"/>
                    <a:pt x="7368" y="1376"/>
                  </a:cubicBezTo>
                  <a:cubicBezTo>
                    <a:pt x="7201" y="1376"/>
                    <a:pt x="6998" y="1404"/>
                    <a:pt x="6864" y="1404"/>
                  </a:cubicBezTo>
                  <a:cubicBezTo>
                    <a:pt x="6796" y="1404"/>
                    <a:pt x="6746" y="1397"/>
                    <a:pt x="6725" y="1376"/>
                  </a:cubicBezTo>
                  <a:cubicBezTo>
                    <a:pt x="6662" y="1251"/>
                    <a:pt x="6662" y="1110"/>
                    <a:pt x="6521" y="1047"/>
                  </a:cubicBezTo>
                  <a:cubicBezTo>
                    <a:pt x="6396" y="1047"/>
                    <a:pt x="6270" y="984"/>
                    <a:pt x="6192" y="984"/>
                  </a:cubicBezTo>
                  <a:cubicBezTo>
                    <a:pt x="6067" y="984"/>
                    <a:pt x="6333" y="1110"/>
                    <a:pt x="6004" y="1110"/>
                  </a:cubicBezTo>
                  <a:cubicBezTo>
                    <a:pt x="5706" y="1062"/>
                    <a:pt x="5373" y="942"/>
                    <a:pt x="5140" y="942"/>
                  </a:cubicBezTo>
                  <a:cubicBezTo>
                    <a:pt x="5066" y="942"/>
                    <a:pt x="5003" y="954"/>
                    <a:pt x="4954" y="984"/>
                  </a:cubicBezTo>
                  <a:cubicBezTo>
                    <a:pt x="4828" y="1110"/>
                    <a:pt x="4954" y="1251"/>
                    <a:pt x="4766" y="1251"/>
                  </a:cubicBezTo>
                  <a:cubicBezTo>
                    <a:pt x="4715" y="1266"/>
                    <a:pt x="4673" y="1270"/>
                    <a:pt x="4633" y="1270"/>
                  </a:cubicBezTo>
                  <a:cubicBezTo>
                    <a:pt x="4593" y="1270"/>
                    <a:pt x="4556" y="1266"/>
                    <a:pt x="4515" y="1266"/>
                  </a:cubicBezTo>
                  <a:cubicBezTo>
                    <a:pt x="4433" y="1266"/>
                    <a:pt x="4335" y="1282"/>
                    <a:pt x="4170" y="1376"/>
                  </a:cubicBezTo>
                  <a:cubicBezTo>
                    <a:pt x="3922" y="1471"/>
                    <a:pt x="3532" y="1645"/>
                    <a:pt x="3328" y="1645"/>
                  </a:cubicBezTo>
                  <a:cubicBezTo>
                    <a:pt x="3261" y="1645"/>
                    <a:pt x="3214" y="1626"/>
                    <a:pt x="3198" y="1580"/>
                  </a:cubicBezTo>
                  <a:cubicBezTo>
                    <a:pt x="3136" y="1376"/>
                    <a:pt x="3136" y="922"/>
                    <a:pt x="2995" y="922"/>
                  </a:cubicBezTo>
                  <a:cubicBezTo>
                    <a:pt x="2869" y="922"/>
                    <a:pt x="2681" y="949"/>
                    <a:pt x="2551" y="949"/>
                  </a:cubicBezTo>
                  <a:cubicBezTo>
                    <a:pt x="2486" y="949"/>
                    <a:pt x="2436" y="943"/>
                    <a:pt x="2415" y="922"/>
                  </a:cubicBezTo>
                  <a:cubicBezTo>
                    <a:pt x="2415" y="922"/>
                    <a:pt x="2274" y="718"/>
                    <a:pt x="2477" y="718"/>
                  </a:cubicBezTo>
                  <a:cubicBezTo>
                    <a:pt x="2603" y="718"/>
                    <a:pt x="2869" y="655"/>
                    <a:pt x="2744" y="530"/>
                  </a:cubicBezTo>
                  <a:cubicBezTo>
                    <a:pt x="2678" y="424"/>
                    <a:pt x="2488" y="173"/>
                    <a:pt x="2393" y="173"/>
                  </a:cubicBezTo>
                  <a:cubicBezTo>
                    <a:pt x="2376" y="173"/>
                    <a:pt x="2362" y="181"/>
                    <a:pt x="2352" y="201"/>
                  </a:cubicBezTo>
                  <a:cubicBezTo>
                    <a:pt x="2274" y="263"/>
                    <a:pt x="2274" y="467"/>
                    <a:pt x="2148" y="530"/>
                  </a:cubicBezTo>
                  <a:cubicBezTo>
                    <a:pt x="2023" y="592"/>
                    <a:pt x="1756" y="718"/>
                    <a:pt x="1427" y="718"/>
                  </a:cubicBezTo>
                  <a:cubicBezTo>
                    <a:pt x="1305" y="718"/>
                    <a:pt x="1211" y="729"/>
                    <a:pt x="1138" y="729"/>
                  </a:cubicBezTo>
                  <a:cubicBezTo>
                    <a:pt x="1014" y="729"/>
                    <a:pt x="949" y="698"/>
                    <a:pt x="910" y="530"/>
                  </a:cubicBezTo>
                  <a:cubicBezTo>
                    <a:pt x="910" y="291"/>
                    <a:pt x="859" y="1"/>
                    <a:pt x="7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4413;p93">
              <a:extLst>
                <a:ext uri="{FF2B5EF4-FFF2-40B4-BE49-F238E27FC236}">
                  <a16:creationId xmlns:a16="http://schemas.microsoft.com/office/drawing/2014/main" id="{9890210F-49F1-AE70-AD18-85A5BD3174A7}"/>
                </a:ext>
              </a:extLst>
            </p:cNvPr>
            <p:cNvSpPr/>
            <p:nvPr/>
          </p:nvSpPr>
          <p:spPr>
            <a:xfrm>
              <a:off x="4522775" y="5371450"/>
              <a:ext cx="24300" cy="16725"/>
            </a:xfrm>
            <a:custGeom>
              <a:avLst/>
              <a:gdLst/>
              <a:ahLst/>
              <a:cxnLst/>
              <a:rect l="l" t="t" r="r" b="b"/>
              <a:pathLst>
                <a:path w="972" h="669" extrusionOk="0">
                  <a:moveTo>
                    <a:pt x="721" y="1"/>
                  </a:moveTo>
                  <a:cubicBezTo>
                    <a:pt x="580" y="1"/>
                    <a:pt x="455" y="63"/>
                    <a:pt x="329" y="204"/>
                  </a:cubicBezTo>
                  <a:cubicBezTo>
                    <a:pt x="188" y="267"/>
                    <a:pt x="0" y="267"/>
                    <a:pt x="125" y="392"/>
                  </a:cubicBezTo>
                  <a:cubicBezTo>
                    <a:pt x="125" y="449"/>
                    <a:pt x="289" y="668"/>
                    <a:pt x="323" y="668"/>
                  </a:cubicBezTo>
                  <a:cubicBezTo>
                    <a:pt x="327" y="668"/>
                    <a:pt x="329" y="665"/>
                    <a:pt x="329" y="659"/>
                  </a:cubicBezTo>
                  <a:cubicBezTo>
                    <a:pt x="384" y="604"/>
                    <a:pt x="343" y="443"/>
                    <a:pt x="414" y="443"/>
                  </a:cubicBezTo>
                  <a:cubicBezTo>
                    <a:pt x="425" y="443"/>
                    <a:pt x="438" y="447"/>
                    <a:pt x="455" y="455"/>
                  </a:cubicBezTo>
                  <a:cubicBezTo>
                    <a:pt x="556" y="455"/>
                    <a:pt x="623" y="471"/>
                    <a:pt x="664" y="471"/>
                  </a:cubicBezTo>
                  <a:cubicBezTo>
                    <a:pt x="705" y="471"/>
                    <a:pt x="721" y="455"/>
                    <a:pt x="721" y="392"/>
                  </a:cubicBezTo>
                  <a:cubicBezTo>
                    <a:pt x="721" y="267"/>
                    <a:pt x="846" y="267"/>
                    <a:pt x="909" y="204"/>
                  </a:cubicBezTo>
                  <a:cubicBezTo>
                    <a:pt x="972" y="126"/>
                    <a:pt x="846"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4414;p93">
              <a:extLst>
                <a:ext uri="{FF2B5EF4-FFF2-40B4-BE49-F238E27FC236}">
                  <a16:creationId xmlns:a16="http://schemas.microsoft.com/office/drawing/2014/main" id="{6DDFC821-79AC-A3D0-E6AC-84F2AA0A71E9}"/>
                </a:ext>
              </a:extLst>
            </p:cNvPr>
            <p:cNvSpPr/>
            <p:nvPr/>
          </p:nvSpPr>
          <p:spPr>
            <a:xfrm>
              <a:off x="4543925" y="5315400"/>
              <a:ext cx="29425" cy="63550"/>
            </a:xfrm>
            <a:custGeom>
              <a:avLst/>
              <a:gdLst/>
              <a:ahLst/>
              <a:cxnLst/>
              <a:rect l="l" t="t" r="r" b="b"/>
              <a:pathLst>
                <a:path w="1177" h="2542" extrusionOk="0">
                  <a:moveTo>
                    <a:pt x="715" y="1"/>
                  </a:moveTo>
                  <a:cubicBezTo>
                    <a:pt x="612" y="1"/>
                    <a:pt x="518" y="95"/>
                    <a:pt x="518" y="95"/>
                  </a:cubicBezTo>
                  <a:cubicBezTo>
                    <a:pt x="518" y="283"/>
                    <a:pt x="659" y="487"/>
                    <a:pt x="518" y="550"/>
                  </a:cubicBezTo>
                  <a:cubicBezTo>
                    <a:pt x="499" y="587"/>
                    <a:pt x="480" y="597"/>
                    <a:pt x="462" y="597"/>
                  </a:cubicBezTo>
                  <a:cubicBezTo>
                    <a:pt x="442" y="597"/>
                    <a:pt x="422" y="586"/>
                    <a:pt x="403" y="586"/>
                  </a:cubicBezTo>
                  <a:cubicBezTo>
                    <a:pt x="378" y="586"/>
                    <a:pt x="354" y="602"/>
                    <a:pt x="330" y="675"/>
                  </a:cubicBezTo>
                  <a:cubicBezTo>
                    <a:pt x="330" y="879"/>
                    <a:pt x="392" y="942"/>
                    <a:pt x="330" y="1004"/>
                  </a:cubicBezTo>
                  <a:cubicBezTo>
                    <a:pt x="204" y="1067"/>
                    <a:pt x="0" y="1067"/>
                    <a:pt x="63" y="1192"/>
                  </a:cubicBezTo>
                  <a:cubicBezTo>
                    <a:pt x="126" y="1334"/>
                    <a:pt x="455" y="1788"/>
                    <a:pt x="455" y="1851"/>
                  </a:cubicBezTo>
                  <a:cubicBezTo>
                    <a:pt x="455" y="1913"/>
                    <a:pt x="330" y="2117"/>
                    <a:pt x="392" y="2243"/>
                  </a:cubicBezTo>
                  <a:cubicBezTo>
                    <a:pt x="495" y="2345"/>
                    <a:pt x="608" y="2542"/>
                    <a:pt x="680" y="2542"/>
                  </a:cubicBezTo>
                  <a:cubicBezTo>
                    <a:pt x="696" y="2542"/>
                    <a:pt x="710" y="2532"/>
                    <a:pt x="721" y="2509"/>
                  </a:cubicBezTo>
                  <a:cubicBezTo>
                    <a:pt x="784" y="2305"/>
                    <a:pt x="596" y="2180"/>
                    <a:pt x="784" y="2180"/>
                  </a:cubicBezTo>
                  <a:cubicBezTo>
                    <a:pt x="988" y="2117"/>
                    <a:pt x="1176" y="2180"/>
                    <a:pt x="1051" y="2055"/>
                  </a:cubicBezTo>
                  <a:cubicBezTo>
                    <a:pt x="988" y="1851"/>
                    <a:pt x="784" y="1725"/>
                    <a:pt x="784" y="1584"/>
                  </a:cubicBezTo>
                  <a:cubicBezTo>
                    <a:pt x="721" y="1459"/>
                    <a:pt x="596" y="1522"/>
                    <a:pt x="596" y="1334"/>
                  </a:cubicBezTo>
                  <a:cubicBezTo>
                    <a:pt x="596" y="1067"/>
                    <a:pt x="518" y="1004"/>
                    <a:pt x="659" y="879"/>
                  </a:cubicBezTo>
                  <a:cubicBezTo>
                    <a:pt x="784" y="675"/>
                    <a:pt x="847" y="550"/>
                    <a:pt x="847" y="409"/>
                  </a:cubicBezTo>
                  <a:cubicBezTo>
                    <a:pt x="847" y="283"/>
                    <a:pt x="910" y="17"/>
                    <a:pt x="784" y="17"/>
                  </a:cubicBezTo>
                  <a:cubicBezTo>
                    <a:pt x="761" y="5"/>
                    <a:pt x="738" y="1"/>
                    <a:pt x="7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4415;p93">
              <a:extLst>
                <a:ext uri="{FF2B5EF4-FFF2-40B4-BE49-F238E27FC236}">
                  <a16:creationId xmlns:a16="http://schemas.microsoft.com/office/drawing/2014/main" id="{B2F235E5-FE1D-4CE5-8099-775B6A9968A1}"/>
                </a:ext>
              </a:extLst>
            </p:cNvPr>
            <p:cNvSpPr/>
            <p:nvPr/>
          </p:nvSpPr>
          <p:spPr>
            <a:xfrm>
              <a:off x="4609375" y="5218800"/>
              <a:ext cx="61925" cy="90775"/>
            </a:xfrm>
            <a:custGeom>
              <a:avLst/>
              <a:gdLst/>
              <a:ahLst/>
              <a:cxnLst/>
              <a:rect l="l" t="t" r="r" b="b"/>
              <a:pathLst>
                <a:path w="2477" h="3631" extrusionOk="0">
                  <a:moveTo>
                    <a:pt x="2004" y="0"/>
                  </a:moveTo>
                  <a:cubicBezTo>
                    <a:pt x="1940" y="0"/>
                    <a:pt x="2009" y="179"/>
                    <a:pt x="1959" y="229"/>
                  </a:cubicBezTo>
                  <a:cubicBezTo>
                    <a:pt x="1959" y="291"/>
                    <a:pt x="1756" y="354"/>
                    <a:pt x="1693" y="433"/>
                  </a:cubicBezTo>
                  <a:cubicBezTo>
                    <a:pt x="1567" y="433"/>
                    <a:pt x="1505" y="495"/>
                    <a:pt x="1301" y="558"/>
                  </a:cubicBezTo>
                  <a:cubicBezTo>
                    <a:pt x="1176" y="558"/>
                    <a:pt x="1035" y="621"/>
                    <a:pt x="972" y="683"/>
                  </a:cubicBezTo>
                  <a:cubicBezTo>
                    <a:pt x="909" y="683"/>
                    <a:pt x="846" y="950"/>
                    <a:pt x="784" y="1075"/>
                  </a:cubicBezTo>
                  <a:cubicBezTo>
                    <a:pt x="643" y="1216"/>
                    <a:pt x="517" y="1138"/>
                    <a:pt x="392" y="1216"/>
                  </a:cubicBezTo>
                  <a:cubicBezTo>
                    <a:pt x="329" y="1279"/>
                    <a:pt x="455" y="1530"/>
                    <a:pt x="392" y="1608"/>
                  </a:cubicBezTo>
                  <a:cubicBezTo>
                    <a:pt x="392" y="1733"/>
                    <a:pt x="188" y="1796"/>
                    <a:pt x="63" y="1859"/>
                  </a:cubicBezTo>
                  <a:cubicBezTo>
                    <a:pt x="0" y="1859"/>
                    <a:pt x="0" y="2000"/>
                    <a:pt x="63" y="2063"/>
                  </a:cubicBezTo>
                  <a:cubicBezTo>
                    <a:pt x="188" y="2125"/>
                    <a:pt x="329" y="2313"/>
                    <a:pt x="329" y="2517"/>
                  </a:cubicBezTo>
                  <a:cubicBezTo>
                    <a:pt x="251" y="2705"/>
                    <a:pt x="188" y="2909"/>
                    <a:pt x="251" y="3034"/>
                  </a:cubicBezTo>
                  <a:cubicBezTo>
                    <a:pt x="251" y="3176"/>
                    <a:pt x="392" y="3238"/>
                    <a:pt x="392" y="3364"/>
                  </a:cubicBezTo>
                  <a:cubicBezTo>
                    <a:pt x="455" y="3567"/>
                    <a:pt x="517" y="3630"/>
                    <a:pt x="643" y="3630"/>
                  </a:cubicBezTo>
                  <a:cubicBezTo>
                    <a:pt x="721" y="3630"/>
                    <a:pt x="972" y="3176"/>
                    <a:pt x="1035" y="3097"/>
                  </a:cubicBezTo>
                  <a:cubicBezTo>
                    <a:pt x="1176" y="3034"/>
                    <a:pt x="1113" y="2784"/>
                    <a:pt x="1176" y="2643"/>
                  </a:cubicBezTo>
                  <a:cubicBezTo>
                    <a:pt x="1238" y="2454"/>
                    <a:pt x="1301" y="2454"/>
                    <a:pt x="1426" y="2392"/>
                  </a:cubicBezTo>
                  <a:cubicBezTo>
                    <a:pt x="1468" y="2317"/>
                    <a:pt x="1523" y="2300"/>
                    <a:pt x="1583" y="2300"/>
                  </a:cubicBezTo>
                  <a:cubicBezTo>
                    <a:pt x="1638" y="2300"/>
                    <a:pt x="1697" y="2313"/>
                    <a:pt x="1756" y="2313"/>
                  </a:cubicBezTo>
                  <a:cubicBezTo>
                    <a:pt x="1818" y="2251"/>
                    <a:pt x="1756" y="2125"/>
                    <a:pt x="1693" y="2000"/>
                  </a:cubicBezTo>
                  <a:cubicBezTo>
                    <a:pt x="1693" y="1859"/>
                    <a:pt x="1693" y="1859"/>
                    <a:pt x="1756" y="1859"/>
                  </a:cubicBezTo>
                  <a:cubicBezTo>
                    <a:pt x="1818" y="1796"/>
                    <a:pt x="1959" y="1342"/>
                    <a:pt x="2022" y="1279"/>
                  </a:cubicBezTo>
                  <a:cubicBezTo>
                    <a:pt x="2085" y="1279"/>
                    <a:pt x="2210" y="1012"/>
                    <a:pt x="2210" y="950"/>
                  </a:cubicBezTo>
                  <a:cubicBezTo>
                    <a:pt x="2288" y="824"/>
                    <a:pt x="2351" y="683"/>
                    <a:pt x="2414" y="683"/>
                  </a:cubicBezTo>
                  <a:cubicBezTo>
                    <a:pt x="2477" y="621"/>
                    <a:pt x="2288" y="495"/>
                    <a:pt x="2288" y="433"/>
                  </a:cubicBezTo>
                  <a:cubicBezTo>
                    <a:pt x="2288" y="291"/>
                    <a:pt x="2210" y="166"/>
                    <a:pt x="2085" y="41"/>
                  </a:cubicBezTo>
                  <a:cubicBezTo>
                    <a:pt x="2046" y="12"/>
                    <a:pt x="2021" y="0"/>
                    <a:pt x="2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4416;p93">
              <a:extLst>
                <a:ext uri="{FF2B5EF4-FFF2-40B4-BE49-F238E27FC236}">
                  <a16:creationId xmlns:a16="http://schemas.microsoft.com/office/drawing/2014/main" id="{D665CCF6-0BF8-09BB-0DCC-63C59A8DFF45}"/>
                </a:ext>
              </a:extLst>
            </p:cNvPr>
            <p:cNvSpPr/>
            <p:nvPr/>
          </p:nvSpPr>
          <p:spPr>
            <a:xfrm>
              <a:off x="4093300" y="5273050"/>
              <a:ext cx="22750" cy="33400"/>
            </a:xfrm>
            <a:custGeom>
              <a:avLst/>
              <a:gdLst/>
              <a:ahLst/>
              <a:cxnLst/>
              <a:rect l="l" t="t" r="r" b="b"/>
              <a:pathLst>
                <a:path w="910" h="1336" extrusionOk="0">
                  <a:moveTo>
                    <a:pt x="326" y="1"/>
                  </a:moveTo>
                  <a:cubicBezTo>
                    <a:pt x="310" y="1"/>
                    <a:pt x="290" y="6"/>
                    <a:pt x="266" y="18"/>
                  </a:cubicBezTo>
                  <a:cubicBezTo>
                    <a:pt x="125" y="81"/>
                    <a:pt x="125" y="81"/>
                    <a:pt x="63" y="143"/>
                  </a:cubicBezTo>
                  <a:cubicBezTo>
                    <a:pt x="63" y="222"/>
                    <a:pt x="0" y="284"/>
                    <a:pt x="125" y="347"/>
                  </a:cubicBezTo>
                  <a:cubicBezTo>
                    <a:pt x="266" y="410"/>
                    <a:pt x="266" y="473"/>
                    <a:pt x="266" y="614"/>
                  </a:cubicBezTo>
                  <a:cubicBezTo>
                    <a:pt x="266" y="739"/>
                    <a:pt x="63" y="927"/>
                    <a:pt x="125" y="1006"/>
                  </a:cubicBezTo>
                  <a:cubicBezTo>
                    <a:pt x="204" y="1131"/>
                    <a:pt x="392" y="1194"/>
                    <a:pt x="517" y="1256"/>
                  </a:cubicBezTo>
                  <a:cubicBezTo>
                    <a:pt x="600" y="1293"/>
                    <a:pt x="678" y="1335"/>
                    <a:pt x="715" y="1335"/>
                  </a:cubicBezTo>
                  <a:cubicBezTo>
                    <a:pt x="741" y="1335"/>
                    <a:pt x="747" y="1315"/>
                    <a:pt x="721" y="1256"/>
                  </a:cubicBezTo>
                  <a:cubicBezTo>
                    <a:pt x="721" y="1198"/>
                    <a:pt x="721" y="858"/>
                    <a:pt x="771" y="858"/>
                  </a:cubicBezTo>
                  <a:cubicBezTo>
                    <a:pt x="775" y="858"/>
                    <a:pt x="779" y="860"/>
                    <a:pt x="784" y="864"/>
                  </a:cubicBezTo>
                  <a:cubicBezTo>
                    <a:pt x="784" y="864"/>
                    <a:pt x="861" y="951"/>
                    <a:pt x="894" y="951"/>
                  </a:cubicBezTo>
                  <a:cubicBezTo>
                    <a:pt x="903" y="951"/>
                    <a:pt x="909" y="944"/>
                    <a:pt x="909" y="927"/>
                  </a:cubicBezTo>
                  <a:cubicBezTo>
                    <a:pt x="909" y="802"/>
                    <a:pt x="846" y="614"/>
                    <a:pt x="721" y="535"/>
                  </a:cubicBezTo>
                  <a:cubicBezTo>
                    <a:pt x="658" y="410"/>
                    <a:pt x="455" y="284"/>
                    <a:pt x="455" y="143"/>
                  </a:cubicBezTo>
                  <a:cubicBezTo>
                    <a:pt x="404" y="93"/>
                    <a:pt x="394" y="1"/>
                    <a:pt x="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4417;p93">
              <a:extLst>
                <a:ext uri="{FF2B5EF4-FFF2-40B4-BE49-F238E27FC236}">
                  <a16:creationId xmlns:a16="http://schemas.microsoft.com/office/drawing/2014/main" id="{1E80BBA2-77B3-B584-0EB1-0D2613C0A002}"/>
                </a:ext>
              </a:extLst>
            </p:cNvPr>
            <p:cNvSpPr/>
            <p:nvPr/>
          </p:nvSpPr>
          <p:spPr>
            <a:xfrm>
              <a:off x="4235525" y="4680600"/>
              <a:ext cx="31000" cy="35300"/>
            </a:xfrm>
            <a:custGeom>
              <a:avLst/>
              <a:gdLst/>
              <a:ahLst/>
              <a:cxnLst/>
              <a:rect l="l" t="t" r="r" b="b"/>
              <a:pathLst>
                <a:path w="1240" h="1412" extrusionOk="0">
                  <a:moveTo>
                    <a:pt x="647" y="0"/>
                  </a:moveTo>
                  <a:cubicBezTo>
                    <a:pt x="611" y="0"/>
                    <a:pt x="570" y="21"/>
                    <a:pt x="518" y="79"/>
                  </a:cubicBezTo>
                  <a:cubicBezTo>
                    <a:pt x="393" y="142"/>
                    <a:pt x="393" y="267"/>
                    <a:pt x="393" y="267"/>
                  </a:cubicBezTo>
                  <a:cubicBezTo>
                    <a:pt x="314" y="408"/>
                    <a:pt x="1" y="863"/>
                    <a:pt x="126" y="926"/>
                  </a:cubicBezTo>
                  <a:cubicBezTo>
                    <a:pt x="153" y="939"/>
                    <a:pt x="180" y="944"/>
                    <a:pt x="206" y="944"/>
                  </a:cubicBezTo>
                  <a:cubicBezTo>
                    <a:pt x="278" y="944"/>
                    <a:pt x="345" y="907"/>
                    <a:pt x="375" y="907"/>
                  </a:cubicBezTo>
                  <a:cubicBezTo>
                    <a:pt x="386" y="907"/>
                    <a:pt x="393" y="912"/>
                    <a:pt x="393" y="926"/>
                  </a:cubicBezTo>
                  <a:cubicBezTo>
                    <a:pt x="393" y="988"/>
                    <a:pt x="455" y="1114"/>
                    <a:pt x="518" y="1114"/>
                  </a:cubicBezTo>
                  <a:cubicBezTo>
                    <a:pt x="581" y="1114"/>
                    <a:pt x="518" y="1192"/>
                    <a:pt x="581" y="1317"/>
                  </a:cubicBezTo>
                  <a:cubicBezTo>
                    <a:pt x="612" y="1380"/>
                    <a:pt x="694" y="1411"/>
                    <a:pt x="769" y="1411"/>
                  </a:cubicBezTo>
                  <a:cubicBezTo>
                    <a:pt x="843" y="1411"/>
                    <a:pt x="910" y="1380"/>
                    <a:pt x="910" y="1317"/>
                  </a:cubicBezTo>
                  <a:cubicBezTo>
                    <a:pt x="973" y="1255"/>
                    <a:pt x="1098" y="1051"/>
                    <a:pt x="1176" y="1051"/>
                  </a:cubicBezTo>
                  <a:cubicBezTo>
                    <a:pt x="1176" y="1051"/>
                    <a:pt x="1239" y="926"/>
                    <a:pt x="1176" y="659"/>
                  </a:cubicBezTo>
                  <a:cubicBezTo>
                    <a:pt x="1098" y="471"/>
                    <a:pt x="1239" y="408"/>
                    <a:pt x="1239" y="330"/>
                  </a:cubicBezTo>
                  <a:cubicBezTo>
                    <a:pt x="1176" y="205"/>
                    <a:pt x="910" y="79"/>
                    <a:pt x="784" y="79"/>
                  </a:cubicBezTo>
                  <a:cubicBezTo>
                    <a:pt x="738" y="42"/>
                    <a:pt x="698"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4418;p93">
              <a:extLst>
                <a:ext uri="{FF2B5EF4-FFF2-40B4-BE49-F238E27FC236}">
                  <a16:creationId xmlns:a16="http://schemas.microsoft.com/office/drawing/2014/main" id="{BB899A4F-F5B6-615C-0BDF-CDEEDAEFB1EA}"/>
                </a:ext>
              </a:extLst>
            </p:cNvPr>
            <p:cNvSpPr/>
            <p:nvPr/>
          </p:nvSpPr>
          <p:spPr>
            <a:xfrm>
              <a:off x="4331525" y="4711650"/>
              <a:ext cx="36100" cy="18350"/>
            </a:xfrm>
            <a:custGeom>
              <a:avLst/>
              <a:gdLst/>
              <a:ahLst/>
              <a:cxnLst/>
              <a:rect l="l" t="t" r="r" b="b"/>
              <a:pathLst>
                <a:path w="1444" h="734" extrusionOk="0">
                  <a:moveTo>
                    <a:pt x="599" y="0"/>
                  </a:moveTo>
                  <a:cubicBezTo>
                    <a:pt x="573" y="0"/>
                    <a:pt x="551" y="4"/>
                    <a:pt x="534" y="13"/>
                  </a:cubicBezTo>
                  <a:cubicBezTo>
                    <a:pt x="330" y="13"/>
                    <a:pt x="330" y="138"/>
                    <a:pt x="267" y="138"/>
                  </a:cubicBezTo>
                  <a:cubicBezTo>
                    <a:pt x="142" y="201"/>
                    <a:pt x="1" y="201"/>
                    <a:pt x="142" y="342"/>
                  </a:cubicBezTo>
                  <a:cubicBezTo>
                    <a:pt x="205" y="405"/>
                    <a:pt x="267" y="405"/>
                    <a:pt x="393" y="467"/>
                  </a:cubicBezTo>
                  <a:cubicBezTo>
                    <a:pt x="597" y="593"/>
                    <a:pt x="597" y="734"/>
                    <a:pt x="785" y="734"/>
                  </a:cubicBezTo>
                  <a:cubicBezTo>
                    <a:pt x="988" y="655"/>
                    <a:pt x="1318" y="655"/>
                    <a:pt x="1318" y="530"/>
                  </a:cubicBezTo>
                  <a:cubicBezTo>
                    <a:pt x="1318" y="405"/>
                    <a:pt x="1443" y="342"/>
                    <a:pt x="1255" y="264"/>
                  </a:cubicBezTo>
                  <a:cubicBezTo>
                    <a:pt x="1079" y="155"/>
                    <a:pt x="763" y="0"/>
                    <a:pt x="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4419;p93">
              <a:extLst>
                <a:ext uri="{FF2B5EF4-FFF2-40B4-BE49-F238E27FC236}">
                  <a16:creationId xmlns:a16="http://schemas.microsoft.com/office/drawing/2014/main" id="{7CAE5C89-B451-BB35-D37B-CC91AC53F1EE}"/>
                </a:ext>
              </a:extLst>
            </p:cNvPr>
            <p:cNvSpPr/>
            <p:nvPr/>
          </p:nvSpPr>
          <p:spPr>
            <a:xfrm>
              <a:off x="4356225" y="4742675"/>
              <a:ext cx="39200" cy="24450"/>
            </a:xfrm>
            <a:custGeom>
              <a:avLst/>
              <a:gdLst/>
              <a:ahLst/>
              <a:cxnLst/>
              <a:rect l="l" t="t" r="r" b="b"/>
              <a:pathLst>
                <a:path w="1568" h="978" extrusionOk="0">
                  <a:moveTo>
                    <a:pt x="1249" y="0"/>
                  </a:moveTo>
                  <a:cubicBezTo>
                    <a:pt x="1229" y="0"/>
                    <a:pt x="1205" y="3"/>
                    <a:pt x="1176" y="10"/>
                  </a:cubicBezTo>
                  <a:cubicBezTo>
                    <a:pt x="910" y="73"/>
                    <a:pt x="784" y="135"/>
                    <a:pt x="659" y="135"/>
                  </a:cubicBezTo>
                  <a:cubicBezTo>
                    <a:pt x="580" y="198"/>
                    <a:pt x="518" y="198"/>
                    <a:pt x="518" y="276"/>
                  </a:cubicBezTo>
                  <a:cubicBezTo>
                    <a:pt x="518" y="339"/>
                    <a:pt x="518" y="402"/>
                    <a:pt x="392" y="465"/>
                  </a:cubicBezTo>
                  <a:cubicBezTo>
                    <a:pt x="267" y="527"/>
                    <a:pt x="0" y="465"/>
                    <a:pt x="63" y="590"/>
                  </a:cubicBezTo>
                  <a:cubicBezTo>
                    <a:pt x="126" y="731"/>
                    <a:pt x="267" y="668"/>
                    <a:pt x="392" y="794"/>
                  </a:cubicBezTo>
                  <a:cubicBezTo>
                    <a:pt x="436" y="882"/>
                    <a:pt x="512" y="978"/>
                    <a:pt x="601" y="978"/>
                  </a:cubicBezTo>
                  <a:cubicBezTo>
                    <a:pt x="639" y="978"/>
                    <a:pt x="680" y="961"/>
                    <a:pt x="721" y="919"/>
                  </a:cubicBezTo>
                  <a:cubicBezTo>
                    <a:pt x="847" y="856"/>
                    <a:pt x="847" y="668"/>
                    <a:pt x="1051" y="590"/>
                  </a:cubicBezTo>
                  <a:cubicBezTo>
                    <a:pt x="1176" y="590"/>
                    <a:pt x="1364" y="590"/>
                    <a:pt x="1442" y="527"/>
                  </a:cubicBezTo>
                  <a:cubicBezTo>
                    <a:pt x="1505" y="465"/>
                    <a:pt x="1568" y="402"/>
                    <a:pt x="1505" y="402"/>
                  </a:cubicBezTo>
                  <a:cubicBezTo>
                    <a:pt x="1442" y="402"/>
                    <a:pt x="1301" y="339"/>
                    <a:pt x="1301" y="276"/>
                  </a:cubicBezTo>
                  <a:cubicBezTo>
                    <a:pt x="1301" y="207"/>
                    <a:pt x="1413" y="0"/>
                    <a:pt x="12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4420;p93">
              <a:extLst>
                <a:ext uri="{FF2B5EF4-FFF2-40B4-BE49-F238E27FC236}">
                  <a16:creationId xmlns:a16="http://schemas.microsoft.com/office/drawing/2014/main" id="{AF116015-E409-7971-4FA3-C3906E7975FC}"/>
                </a:ext>
              </a:extLst>
            </p:cNvPr>
            <p:cNvSpPr/>
            <p:nvPr/>
          </p:nvSpPr>
          <p:spPr>
            <a:xfrm>
              <a:off x="4295875" y="4769350"/>
              <a:ext cx="43925" cy="39375"/>
            </a:xfrm>
            <a:custGeom>
              <a:avLst/>
              <a:gdLst/>
              <a:ahLst/>
              <a:cxnLst/>
              <a:rect l="l" t="t" r="r" b="b"/>
              <a:pathLst>
                <a:path w="1757" h="1575" extrusionOk="0">
                  <a:moveTo>
                    <a:pt x="1365" y="0"/>
                  </a:moveTo>
                  <a:cubicBezTo>
                    <a:pt x="1343" y="0"/>
                    <a:pt x="1322" y="30"/>
                    <a:pt x="1302" y="119"/>
                  </a:cubicBezTo>
                  <a:cubicBezTo>
                    <a:pt x="1302" y="362"/>
                    <a:pt x="1249" y="644"/>
                    <a:pt x="1193" y="644"/>
                  </a:cubicBezTo>
                  <a:cubicBezTo>
                    <a:pt x="1187" y="644"/>
                    <a:pt x="1182" y="641"/>
                    <a:pt x="1176" y="636"/>
                  </a:cubicBezTo>
                  <a:cubicBezTo>
                    <a:pt x="1113" y="573"/>
                    <a:pt x="1113" y="307"/>
                    <a:pt x="910" y="307"/>
                  </a:cubicBezTo>
                  <a:cubicBezTo>
                    <a:pt x="643" y="385"/>
                    <a:pt x="518" y="510"/>
                    <a:pt x="392" y="510"/>
                  </a:cubicBezTo>
                  <a:cubicBezTo>
                    <a:pt x="189" y="510"/>
                    <a:pt x="63" y="510"/>
                    <a:pt x="126" y="573"/>
                  </a:cubicBezTo>
                  <a:cubicBezTo>
                    <a:pt x="126" y="636"/>
                    <a:pt x="330" y="777"/>
                    <a:pt x="251" y="902"/>
                  </a:cubicBezTo>
                  <a:cubicBezTo>
                    <a:pt x="189" y="1028"/>
                    <a:pt x="1" y="1090"/>
                    <a:pt x="63" y="1294"/>
                  </a:cubicBezTo>
                  <a:cubicBezTo>
                    <a:pt x="109" y="1386"/>
                    <a:pt x="231" y="1444"/>
                    <a:pt x="342" y="1444"/>
                  </a:cubicBezTo>
                  <a:cubicBezTo>
                    <a:pt x="382" y="1444"/>
                    <a:pt x="422" y="1436"/>
                    <a:pt x="455" y="1420"/>
                  </a:cubicBezTo>
                  <a:lnTo>
                    <a:pt x="581" y="1294"/>
                  </a:lnTo>
                  <a:lnTo>
                    <a:pt x="581" y="1294"/>
                  </a:lnTo>
                  <a:cubicBezTo>
                    <a:pt x="643" y="1357"/>
                    <a:pt x="518" y="1561"/>
                    <a:pt x="643" y="1561"/>
                  </a:cubicBezTo>
                  <a:cubicBezTo>
                    <a:pt x="710" y="1561"/>
                    <a:pt x="786" y="1575"/>
                    <a:pt x="843" y="1575"/>
                  </a:cubicBezTo>
                  <a:cubicBezTo>
                    <a:pt x="906" y="1575"/>
                    <a:pt x="943" y="1557"/>
                    <a:pt x="910" y="1482"/>
                  </a:cubicBezTo>
                  <a:cubicBezTo>
                    <a:pt x="847" y="1357"/>
                    <a:pt x="581" y="1028"/>
                    <a:pt x="643" y="965"/>
                  </a:cubicBezTo>
                  <a:cubicBezTo>
                    <a:pt x="706" y="915"/>
                    <a:pt x="837" y="736"/>
                    <a:pt x="920" y="736"/>
                  </a:cubicBezTo>
                  <a:cubicBezTo>
                    <a:pt x="942" y="736"/>
                    <a:pt x="960" y="748"/>
                    <a:pt x="972" y="777"/>
                  </a:cubicBezTo>
                  <a:cubicBezTo>
                    <a:pt x="1035" y="965"/>
                    <a:pt x="972" y="1169"/>
                    <a:pt x="1035" y="1231"/>
                  </a:cubicBezTo>
                  <a:cubicBezTo>
                    <a:pt x="1113" y="1294"/>
                    <a:pt x="1364" y="1561"/>
                    <a:pt x="1427" y="1561"/>
                  </a:cubicBezTo>
                  <a:cubicBezTo>
                    <a:pt x="1505" y="1482"/>
                    <a:pt x="1364" y="1231"/>
                    <a:pt x="1364" y="1090"/>
                  </a:cubicBezTo>
                  <a:cubicBezTo>
                    <a:pt x="1427" y="965"/>
                    <a:pt x="1568" y="699"/>
                    <a:pt x="1631" y="573"/>
                  </a:cubicBezTo>
                  <a:cubicBezTo>
                    <a:pt x="1693" y="510"/>
                    <a:pt x="1756" y="181"/>
                    <a:pt x="1756" y="119"/>
                  </a:cubicBezTo>
                  <a:lnTo>
                    <a:pt x="1505" y="119"/>
                  </a:lnTo>
                  <a:cubicBezTo>
                    <a:pt x="1453" y="119"/>
                    <a:pt x="1408" y="0"/>
                    <a:pt x="1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4421;p93">
              <a:extLst>
                <a:ext uri="{FF2B5EF4-FFF2-40B4-BE49-F238E27FC236}">
                  <a16:creationId xmlns:a16="http://schemas.microsoft.com/office/drawing/2014/main" id="{A16A1FC4-7EC1-8ED0-3670-2B5823779349}"/>
                </a:ext>
              </a:extLst>
            </p:cNvPr>
            <p:cNvSpPr/>
            <p:nvPr/>
          </p:nvSpPr>
          <p:spPr>
            <a:xfrm>
              <a:off x="4382475" y="4851825"/>
              <a:ext cx="92900" cy="54725"/>
            </a:xfrm>
            <a:custGeom>
              <a:avLst/>
              <a:gdLst/>
              <a:ahLst/>
              <a:cxnLst/>
              <a:rect l="l" t="t" r="r" b="b"/>
              <a:pathLst>
                <a:path w="3716" h="2189" extrusionOk="0">
                  <a:moveTo>
                    <a:pt x="2105" y="0"/>
                  </a:moveTo>
                  <a:cubicBezTo>
                    <a:pt x="2085" y="0"/>
                    <a:pt x="2059" y="5"/>
                    <a:pt x="2023" y="17"/>
                  </a:cubicBezTo>
                  <a:cubicBezTo>
                    <a:pt x="1819" y="80"/>
                    <a:pt x="1302" y="80"/>
                    <a:pt x="1302" y="221"/>
                  </a:cubicBezTo>
                  <a:cubicBezTo>
                    <a:pt x="1302" y="346"/>
                    <a:pt x="1364" y="472"/>
                    <a:pt x="1239" y="472"/>
                  </a:cubicBezTo>
                  <a:cubicBezTo>
                    <a:pt x="1207" y="486"/>
                    <a:pt x="1176" y="490"/>
                    <a:pt x="1145" y="490"/>
                  </a:cubicBezTo>
                  <a:cubicBezTo>
                    <a:pt x="1091" y="490"/>
                    <a:pt x="1038" y="476"/>
                    <a:pt x="987" y="476"/>
                  </a:cubicBezTo>
                  <a:cubicBezTo>
                    <a:pt x="940" y="476"/>
                    <a:pt x="893" y="488"/>
                    <a:pt x="847" y="534"/>
                  </a:cubicBezTo>
                  <a:cubicBezTo>
                    <a:pt x="643" y="613"/>
                    <a:pt x="455" y="675"/>
                    <a:pt x="314" y="675"/>
                  </a:cubicBezTo>
                  <a:cubicBezTo>
                    <a:pt x="262" y="649"/>
                    <a:pt x="210" y="634"/>
                    <a:pt x="167" y="634"/>
                  </a:cubicBezTo>
                  <a:cubicBezTo>
                    <a:pt x="106" y="634"/>
                    <a:pt x="63" y="665"/>
                    <a:pt x="63" y="738"/>
                  </a:cubicBezTo>
                  <a:cubicBezTo>
                    <a:pt x="63" y="801"/>
                    <a:pt x="1" y="1318"/>
                    <a:pt x="126" y="1396"/>
                  </a:cubicBezTo>
                  <a:cubicBezTo>
                    <a:pt x="314" y="1459"/>
                    <a:pt x="392" y="1459"/>
                    <a:pt x="518" y="1585"/>
                  </a:cubicBezTo>
                  <a:cubicBezTo>
                    <a:pt x="612" y="1738"/>
                    <a:pt x="751" y="1812"/>
                    <a:pt x="895" y="1812"/>
                  </a:cubicBezTo>
                  <a:cubicBezTo>
                    <a:pt x="942" y="1812"/>
                    <a:pt x="989" y="1804"/>
                    <a:pt x="1035" y="1788"/>
                  </a:cubicBezTo>
                  <a:cubicBezTo>
                    <a:pt x="1176" y="1710"/>
                    <a:pt x="1302" y="1459"/>
                    <a:pt x="1364" y="1255"/>
                  </a:cubicBezTo>
                  <a:cubicBezTo>
                    <a:pt x="1490" y="1067"/>
                    <a:pt x="1693" y="1067"/>
                    <a:pt x="1960" y="1067"/>
                  </a:cubicBezTo>
                  <a:cubicBezTo>
                    <a:pt x="2148" y="1067"/>
                    <a:pt x="2211" y="1193"/>
                    <a:pt x="2085" y="1255"/>
                  </a:cubicBezTo>
                  <a:cubicBezTo>
                    <a:pt x="2053" y="1272"/>
                    <a:pt x="2015" y="1275"/>
                    <a:pt x="1977" y="1275"/>
                  </a:cubicBezTo>
                  <a:cubicBezTo>
                    <a:pt x="1946" y="1275"/>
                    <a:pt x="1915" y="1273"/>
                    <a:pt x="1886" y="1273"/>
                  </a:cubicBezTo>
                  <a:cubicBezTo>
                    <a:pt x="1814" y="1273"/>
                    <a:pt x="1756" y="1288"/>
                    <a:pt x="1756" y="1396"/>
                  </a:cubicBezTo>
                  <a:cubicBezTo>
                    <a:pt x="1693" y="1522"/>
                    <a:pt x="1568" y="1585"/>
                    <a:pt x="1427" y="1647"/>
                  </a:cubicBezTo>
                  <a:cubicBezTo>
                    <a:pt x="1364" y="1647"/>
                    <a:pt x="1302" y="1710"/>
                    <a:pt x="1427" y="1788"/>
                  </a:cubicBezTo>
                  <a:cubicBezTo>
                    <a:pt x="1568" y="1914"/>
                    <a:pt x="1693" y="1851"/>
                    <a:pt x="1882" y="1914"/>
                  </a:cubicBezTo>
                  <a:cubicBezTo>
                    <a:pt x="2125" y="1914"/>
                    <a:pt x="2420" y="2188"/>
                    <a:pt x="2673" y="2188"/>
                  </a:cubicBezTo>
                  <a:cubicBezTo>
                    <a:pt x="2697" y="2188"/>
                    <a:pt x="2720" y="2186"/>
                    <a:pt x="2744" y="2180"/>
                  </a:cubicBezTo>
                  <a:cubicBezTo>
                    <a:pt x="2994" y="2180"/>
                    <a:pt x="3198" y="2102"/>
                    <a:pt x="3135" y="1914"/>
                  </a:cubicBezTo>
                  <a:cubicBezTo>
                    <a:pt x="3057" y="1788"/>
                    <a:pt x="2603" y="1459"/>
                    <a:pt x="2665" y="1396"/>
                  </a:cubicBezTo>
                  <a:cubicBezTo>
                    <a:pt x="2665" y="1350"/>
                    <a:pt x="2665" y="1286"/>
                    <a:pt x="2709" y="1286"/>
                  </a:cubicBezTo>
                  <a:cubicBezTo>
                    <a:pt x="2738" y="1286"/>
                    <a:pt x="2787" y="1315"/>
                    <a:pt x="2869" y="1396"/>
                  </a:cubicBezTo>
                  <a:cubicBezTo>
                    <a:pt x="3034" y="1616"/>
                    <a:pt x="3211" y="1800"/>
                    <a:pt x="3378" y="1800"/>
                  </a:cubicBezTo>
                  <a:cubicBezTo>
                    <a:pt x="3402" y="1800"/>
                    <a:pt x="3426" y="1796"/>
                    <a:pt x="3449" y="1788"/>
                  </a:cubicBezTo>
                  <a:cubicBezTo>
                    <a:pt x="3590" y="1788"/>
                    <a:pt x="3715" y="1710"/>
                    <a:pt x="3527" y="1522"/>
                  </a:cubicBezTo>
                  <a:cubicBezTo>
                    <a:pt x="3324" y="1396"/>
                    <a:pt x="2744" y="738"/>
                    <a:pt x="2665" y="738"/>
                  </a:cubicBezTo>
                  <a:cubicBezTo>
                    <a:pt x="2540" y="675"/>
                    <a:pt x="2477" y="675"/>
                    <a:pt x="2477" y="613"/>
                  </a:cubicBezTo>
                  <a:cubicBezTo>
                    <a:pt x="2414" y="534"/>
                    <a:pt x="2352" y="472"/>
                    <a:pt x="2414" y="409"/>
                  </a:cubicBezTo>
                  <a:cubicBezTo>
                    <a:pt x="2477" y="346"/>
                    <a:pt x="2352" y="284"/>
                    <a:pt x="2273" y="284"/>
                  </a:cubicBezTo>
                  <a:cubicBezTo>
                    <a:pt x="2211" y="284"/>
                    <a:pt x="2148" y="221"/>
                    <a:pt x="2148" y="143"/>
                  </a:cubicBezTo>
                  <a:cubicBezTo>
                    <a:pt x="2148" y="92"/>
                    <a:pt x="2189" y="0"/>
                    <a:pt x="2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422;p93">
              <a:extLst>
                <a:ext uri="{FF2B5EF4-FFF2-40B4-BE49-F238E27FC236}">
                  <a16:creationId xmlns:a16="http://schemas.microsoft.com/office/drawing/2014/main" id="{DDA2FC3F-980E-8B6D-741C-BD36D8614D62}"/>
                </a:ext>
              </a:extLst>
            </p:cNvPr>
            <p:cNvSpPr/>
            <p:nvPr/>
          </p:nvSpPr>
          <p:spPr>
            <a:xfrm>
              <a:off x="4388750" y="4958125"/>
              <a:ext cx="40775" cy="60675"/>
            </a:xfrm>
            <a:custGeom>
              <a:avLst/>
              <a:gdLst/>
              <a:ahLst/>
              <a:cxnLst/>
              <a:rect l="l" t="t" r="r" b="b"/>
              <a:pathLst>
                <a:path w="1631" h="2427" extrusionOk="0">
                  <a:moveTo>
                    <a:pt x="955" y="0"/>
                  </a:moveTo>
                  <a:cubicBezTo>
                    <a:pt x="944" y="0"/>
                    <a:pt x="934" y="4"/>
                    <a:pt x="925" y="13"/>
                  </a:cubicBezTo>
                  <a:cubicBezTo>
                    <a:pt x="784" y="13"/>
                    <a:pt x="721" y="138"/>
                    <a:pt x="596" y="138"/>
                  </a:cubicBezTo>
                  <a:cubicBezTo>
                    <a:pt x="546" y="138"/>
                    <a:pt x="486" y="58"/>
                    <a:pt x="399" y="58"/>
                  </a:cubicBezTo>
                  <a:cubicBezTo>
                    <a:pt x="378" y="58"/>
                    <a:pt x="355" y="63"/>
                    <a:pt x="330" y="76"/>
                  </a:cubicBezTo>
                  <a:cubicBezTo>
                    <a:pt x="141" y="138"/>
                    <a:pt x="0" y="201"/>
                    <a:pt x="63" y="405"/>
                  </a:cubicBezTo>
                  <a:cubicBezTo>
                    <a:pt x="63" y="405"/>
                    <a:pt x="267" y="467"/>
                    <a:pt x="267" y="593"/>
                  </a:cubicBezTo>
                  <a:cubicBezTo>
                    <a:pt x="267" y="734"/>
                    <a:pt x="267" y="797"/>
                    <a:pt x="392" y="797"/>
                  </a:cubicBezTo>
                  <a:cubicBezTo>
                    <a:pt x="463" y="797"/>
                    <a:pt x="529" y="781"/>
                    <a:pt x="578" y="781"/>
                  </a:cubicBezTo>
                  <a:cubicBezTo>
                    <a:pt x="627" y="781"/>
                    <a:pt x="659" y="797"/>
                    <a:pt x="659" y="859"/>
                  </a:cubicBezTo>
                  <a:cubicBezTo>
                    <a:pt x="659" y="922"/>
                    <a:pt x="596" y="1063"/>
                    <a:pt x="659" y="1126"/>
                  </a:cubicBezTo>
                  <a:cubicBezTo>
                    <a:pt x="721" y="1188"/>
                    <a:pt x="847" y="1188"/>
                    <a:pt x="925" y="1251"/>
                  </a:cubicBezTo>
                  <a:cubicBezTo>
                    <a:pt x="925" y="1377"/>
                    <a:pt x="988" y="1580"/>
                    <a:pt x="847" y="1580"/>
                  </a:cubicBezTo>
                  <a:cubicBezTo>
                    <a:pt x="721" y="1643"/>
                    <a:pt x="721" y="1643"/>
                    <a:pt x="659" y="1706"/>
                  </a:cubicBezTo>
                  <a:cubicBezTo>
                    <a:pt x="596" y="1706"/>
                    <a:pt x="529" y="1690"/>
                    <a:pt x="486" y="1690"/>
                  </a:cubicBezTo>
                  <a:cubicBezTo>
                    <a:pt x="443" y="1690"/>
                    <a:pt x="424" y="1706"/>
                    <a:pt x="455" y="1768"/>
                  </a:cubicBezTo>
                  <a:cubicBezTo>
                    <a:pt x="455" y="1909"/>
                    <a:pt x="847" y="2427"/>
                    <a:pt x="988" y="2427"/>
                  </a:cubicBezTo>
                  <a:cubicBezTo>
                    <a:pt x="1051" y="2427"/>
                    <a:pt x="1051" y="2301"/>
                    <a:pt x="1176" y="2239"/>
                  </a:cubicBezTo>
                  <a:cubicBezTo>
                    <a:pt x="1239" y="2160"/>
                    <a:pt x="1380" y="2098"/>
                    <a:pt x="1442" y="1972"/>
                  </a:cubicBezTo>
                  <a:cubicBezTo>
                    <a:pt x="1442" y="1909"/>
                    <a:pt x="1380" y="1768"/>
                    <a:pt x="1505" y="1706"/>
                  </a:cubicBezTo>
                  <a:cubicBezTo>
                    <a:pt x="1568" y="1580"/>
                    <a:pt x="1631" y="1643"/>
                    <a:pt x="1568" y="1455"/>
                  </a:cubicBezTo>
                  <a:cubicBezTo>
                    <a:pt x="1568" y="1251"/>
                    <a:pt x="1568" y="859"/>
                    <a:pt x="1442" y="859"/>
                  </a:cubicBezTo>
                  <a:cubicBezTo>
                    <a:pt x="1380" y="797"/>
                    <a:pt x="1239" y="797"/>
                    <a:pt x="1317" y="734"/>
                  </a:cubicBezTo>
                  <a:cubicBezTo>
                    <a:pt x="1331" y="720"/>
                    <a:pt x="1345" y="715"/>
                    <a:pt x="1360" y="715"/>
                  </a:cubicBezTo>
                  <a:cubicBezTo>
                    <a:pt x="1385" y="715"/>
                    <a:pt x="1410" y="730"/>
                    <a:pt x="1436" y="730"/>
                  </a:cubicBezTo>
                  <a:cubicBezTo>
                    <a:pt x="1459" y="730"/>
                    <a:pt x="1482" y="718"/>
                    <a:pt x="1505" y="671"/>
                  </a:cubicBezTo>
                  <a:cubicBezTo>
                    <a:pt x="1505" y="530"/>
                    <a:pt x="1505" y="279"/>
                    <a:pt x="1442" y="201"/>
                  </a:cubicBezTo>
                  <a:cubicBezTo>
                    <a:pt x="1442" y="201"/>
                    <a:pt x="1317" y="201"/>
                    <a:pt x="1239" y="279"/>
                  </a:cubicBezTo>
                  <a:cubicBezTo>
                    <a:pt x="1176" y="279"/>
                    <a:pt x="1176" y="279"/>
                    <a:pt x="1113" y="201"/>
                  </a:cubicBezTo>
                  <a:cubicBezTo>
                    <a:pt x="1113" y="147"/>
                    <a:pt x="1020"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423;p93">
              <a:extLst>
                <a:ext uri="{FF2B5EF4-FFF2-40B4-BE49-F238E27FC236}">
                  <a16:creationId xmlns:a16="http://schemas.microsoft.com/office/drawing/2014/main" id="{552EBD28-A96F-BA8A-05AC-BBCE7FA348F4}"/>
                </a:ext>
              </a:extLst>
            </p:cNvPr>
            <p:cNvSpPr/>
            <p:nvPr/>
          </p:nvSpPr>
          <p:spPr>
            <a:xfrm>
              <a:off x="4473775" y="5054175"/>
              <a:ext cx="57250" cy="25375"/>
            </a:xfrm>
            <a:custGeom>
              <a:avLst/>
              <a:gdLst/>
              <a:ahLst/>
              <a:cxnLst/>
              <a:rect l="l" t="t" r="r" b="b"/>
              <a:pathLst>
                <a:path w="2290" h="1015" extrusionOk="0">
                  <a:moveTo>
                    <a:pt x="1949" y="1"/>
                  </a:moveTo>
                  <a:cubicBezTo>
                    <a:pt x="1919" y="1"/>
                    <a:pt x="1897" y="8"/>
                    <a:pt x="1897" y="27"/>
                  </a:cubicBezTo>
                  <a:cubicBezTo>
                    <a:pt x="1843" y="81"/>
                    <a:pt x="1882" y="227"/>
                    <a:pt x="1804" y="227"/>
                  </a:cubicBezTo>
                  <a:cubicBezTo>
                    <a:pt x="1792" y="227"/>
                    <a:pt x="1776" y="224"/>
                    <a:pt x="1756" y="215"/>
                  </a:cubicBezTo>
                  <a:cubicBezTo>
                    <a:pt x="1694" y="215"/>
                    <a:pt x="1631" y="89"/>
                    <a:pt x="1568" y="89"/>
                  </a:cubicBezTo>
                  <a:lnTo>
                    <a:pt x="1176" y="89"/>
                  </a:lnTo>
                  <a:cubicBezTo>
                    <a:pt x="973" y="152"/>
                    <a:pt x="784" y="215"/>
                    <a:pt x="659" y="356"/>
                  </a:cubicBezTo>
                  <a:cubicBezTo>
                    <a:pt x="581" y="419"/>
                    <a:pt x="393" y="419"/>
                    <a:pt x="330" y="419"/>
                  </a:cubicBezTo>
                  <a:cubicBezTo>
                    <a:pt x="267" y="481"/>
                    <a:pt x="267" y="481"/>
                    <a:pt x="189" y="544"/>
                  </a:cubicBezTo>
                  <a:cubicBezTo>
                    <a:pt x="126" y="669"/>
                    <a:pt x="1" y="936"/>
                    <a:pt x="189" y="936"/>
                  </a:cubicBezTo>
                  <a:cubicBezTo>
                    <a:pt x="455" y="936"/>
                    <a:pt x="455" y="748"/>
                    <a:pt x="581" y="669"/>
                  </a:cubicBezTo>
                  <a:cubicBezTo>
                    <a:pt x="693" y="669"/>
                    <a:pt x="782" y="631"/>
                    <a:pt x="849" y="631"/>
                  </a:cubicBezTo>
                  <a:cubicBezTo>
                    <a:pt x="904" y="631"/>
                    <a:pt x="944" y="656"/>
                    <a:pt x="973" y="748"/>
                  </a:cubicBezTo>
                  <a:cubicBezTo>
                    <a:pt x="1037" y="903"/>
                    <a:pt x="1176" y="1015"/>
                    <a:pt x="1258" y="1015"/>
                  </a:cubicBezTo>
                  <a:cubicBezTo>
                    <a:pt x="1276" y="1015"/>
                    <a:pt x="1291" y="1010"/>
                    <a:pt x="1302" y="999"/>
                  </a:cubicBezTo>
                  <a:cubicBezTo>
                    <a:pt x="1443" y="936"/>
                    <a:pt x="1505" y="873"/>
                    <a:pt x="1568" y="810"/>
                  </a:cubicBezTo>
                  <a:cubicBezTo>
                    <a:pt x="1568" y="748"/>
                    <a:pt x="1694" y="669"/>
                    <a:pt x="1835" y="607"/>
                  </a:cubicBezTo>
                  <a:cubicBezTo>
                    <a:pt x="1897" y="607"/>
                    <a:pt x="1960" y="544"/>
                    <a:pt x="2148" y="481"/>
                  </a:cubicBezTo>
                  <a:cubicBezTo>
                    <a:pt x="2289" y="419"/>
                    <a:pt x="2289" y="356"/>
                    <a:pt x="2289" y="278"/>
                  </a:cubicBezTo>
                  <a:cubicBezTo>
                    <a:pt x="2226" y="215"/>
                    <a:pt x="2226" y="215"/>
                    <a:pt x="2148" y="89"/>
                  </a:cubicBezTo>
                  <a:cubicBezTo>
                    <a:pt x="2148" y="45"/>
                    <a:pt x="2023" y="1"/>
                    <a:pt x="19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424;p93">
              <a:extLst>
                <a:ext uri="{FF2B5EF4-FFF2-40B4-BE49-F238E27FC236}">
                  <a16:creationId xmlns:a16="http://schemas.microsoft.com/office/drawing/2014/main" id="{0863D957-50A5-615A-C5C5-433A8B811783}"/>
                </a:ext>
              </a:extLst>
            </p:cNvPr>
            <p:cNvSpPr/>
            <p:nvPr/>
          </p:nvSpPr>
          <p:spPr>
            <a:xfrm>
              <a:off x="4521975" y="5175525"/>
              <a:ext cx="44700" cy="32175"/>
            </a:xfrm>
            <a:custGeom>
              <a:avLst/>
              <a:gdLst/>
              <a:ahLst/>
              <a:cxnLst/>
              <a:rect l="l" t="t" r="r" b="b"/>
              <a:pathLst>
                <a:path w="1788" h="1287" extrusionOk="0">
                  <a:moveTo>
                    <a:pt x="1474" y="0"/>
                  </a:moveTo>
                  <a:cubicBezTo>
                    <a:pt x="1333" y="63"/>
                    <a:pt x="1082" y="126"/>
                    <a:pt x="878" y="267"/>
                  </a:cubicBezTo>
                  <a:cubicBezTo>
                    <a:pt x="690" y="330"/>
                    <a:pt x="487" y="267"/>
                    <a:pt x="424" y="392"/>
                  </a:cubicBezTo>
                  <a:cubicBezTo>
                    <a:pt x="361" y="518"/>
                    <a:pt x="361" y="596"/>
                    <a:pt x="220" y="659"/>
                  </a:cubicBezTo>
                  <a:cubicBezTo>
                    <a:pt x="157" y="659"/>
                    <a:pt x="95" y="643"/>
                    <a:pt x="56" y="643"/>
                  </a:cubicBezTo>
                  <a:cubicBezTo>
                    <a:pt x="16" y="643"/>
                    <a:pt x="1" y="659"/>
                    <a:pt x="32" y="721"/>
                  </a:cubicBezTo>
                  <a:cubicBezTo>
                    <a:pt x="32" y="910"/>
                    <a:pt x="95" y="988"/>
                    <a:pt x="95" y="1051"/>
                  </a:cubicBezTo>
                  <a:cubicBezTo>
                    <a:pt x="142" y="1146"/>
                    <a:pt x="235" y="1287"/>
                    <a:pt x="305" y="1287"/>
                  </a:cubicBezTo>
                  <a:cubicBezTo>
                    <a:pt x="327" y="1287"/>
                    <a:pt x="346" y="1273"/>
                    <a:pt x="361" y="1239"/>
                  </a:cubicBezTo>
                  <a:cubicBezTo>
                    <a:pt x="361" y="1176"/>
                    <a:pt x="298" y="910"/>
                    <a:pt x="361" y="847"/>
                  </a:cubicBezTo>
                  <a:cubicBezTo>
                    <a:pt x="361" y="784"/>
                    <a:pt x="487" y="721"/>
                    <a:pt x="690" y="721"/>
                  </a:cubicBezTo>
                  <a:cubicBezTo>
                    <a:pt x="878" y="721"/>
                    <a:pt x="1082" y="596"/>
                    <a:pt x="1145" y="596"/>
                  </a:cubicBezTo>
                  <a:cubicBezTo>
                    <a:pt x="1270" y="518"/>
                    <a:pt x="1270" y="518"/>
                    <a:pt x="1474" y="455"/>
                  </a:cubicBezTo>
                  <a:cubicBezTo>
                    <a:pt x="1599" y="392"/>
                    <a:pt x="1788" y="392"/>
                    <a:pt x="1725" y="330"/>
                  </a:cubicBezTo>
                  <a:cubicBezTo>
                    <a:pt x="1725" y="204"/>
                    <a:pt x="1599" y="0"/>
                    <a:pt x="14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425;p93">
              <a:extLst>
                <a:ext uri="{FF2B5EF4-FFF2-40B4-BE49-F238E27FC236}">
                  <a16:creationId xmlns:a16="http://schemas.microsoft.com/office/drawing/2014/main" id="{811D1386-EB05-3B2A-5838-C949B5ED2CE6}"/>
                </a:ext>
              </a:extLst>
            </p:cNvPr>
            <p:cNvSpPr/>
            <p:nvPr/>
          </p:nvSpPr>
          <p:spPr>
            <a:xfrm>
              <a:off x="4134050" y="4889700"/>
              <a:ext cx="13350" cy="17250"/>
            </a:xfrm>
            <a:custGeom>
              <a:avLst/>
              <a:gdLst/>
              <a:ahLst/>
              <a:cxnLst/>
              <a:rect l="l" t="t" r="r" b="b"/>
              <a:pathLst>
                <a:path w="534" h="690" extrusionOk="0">
                  <a:moveTo>
                    <a:pt x="360" y="1"/>
                  </a:moveTo>
                  <a:cubicBezTo>
                    <a:pt x="344" y="1"/>
                    <a:pt x="316" y="20"/>
                    <a:pt x="267" y="70"/>
                  </a:cubicBezTo>
                  <a:cubicBezTo>
                    <a:pt x="63" y="336"/>
                    <a:pt x="0" y="461"/>
                    <a:pt x="0" y="461"/>
                  </a:cubicBezTo>
                  <a:cubicBezTo>
                    <a:pt x="0" y="587"/>
                    <a:pt x="63" y="665"/>
                    <a:pt x="141" y="665"/>
                  </a:cubicBezTo>
                  <a:cubicBezTo>
                    <a:pt x="174" y="682"/>
                    <a:pt x="211" y="689"/>
                    <a:pt x="249" y="689"/>
                  </a:cubicBezTo>
                  <a:cubicBezTo>
                    <a:pt x="353" y="689"/>
                    <a:pt x="455" y="628"/>
                    <a:pt x="455" y="524"/>
                  </a:cubicBezTo>
                  <a:cubicBezTo>
                    <a:pt x="533" y="461"/>
                    <a:pt x="533" y="273"/>
                    <a:pt x="455" y="195"/>
                  </a:cubicBezTo>
                  <a:cubicBezTo>
                    <a:pt x="362" y="149"/>
                    <a:pt x="406" y="1"/>
                    <a:pt x="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426;p93">
              <a:extLst>
                <a:ext uri="{FF2B5EF4-FFF2-40B4-BE49-F238E27FC236}">
                  <a16:creationId xmlns:a16="http://schemas.microsoft.com/office/drawing/2014/main" id="{8BB7A426-4FCD-A67E-F226-ECE2C00894AD}"/>
                </a:ext>
              </a:extLst>
            </p:cNvPr>
            <p:cNvSpPr/>
            <p:nvPr/>
          </p:nvSpPr>
          <p:spPr>
            <a:xfrm>
              <a:off x="4078800" y="4919250"/>
              <a:ext cx="189275" cy="142175"/>
            </a:xfrm>
            <a:custGeom>
              <a:avLst/>
              <a:gdLst/>
              <a:ahLst/>
              <a:cxnLst/>
              <a:rect l="l" t="t" r="r" b="b"/>
              <a:pathLst>
                <a:path w="7571" h="5687" extrusionOk="0">
                  <a:moveTo>
                    <a:pt x="1959" y="0"/>
                  </a:moveTo>
                  <a:cubicBezTo>
                    <a:pt x="1818" y="0"/>
                    <a:pt x="1426" y="189"/>
                    <a:pt x="1301" y="189"/>
                  </a:cubicBezTo>
                  <a:cubicBezTo>
                    <a:pt x="1255" y="189"/>
                    <a:pt x="1168" y="56"/>
                    <a:pt x="1100" y="56"/>
                  </a:cubicBezTo>
                  <a:cubicBezTo>
                    <a:pt x="1075" y="56"/>
                    <a:pt x="1052" y="75"/>
                    <a:pt x="1035" y="126"/>
                  </a:cubicBezTo>
                  <a:cubicBezTo>
                    <a:pt x="1035" y="392"/>
                    <a:pt x="1035" y="580"/>
                    <a:pt x="909" y="659"/>
                  </a:cubicBezTo>
                  <a:cubicBezTo>
                    <a:pt x="846" y="659"/>
                    <a:pt x="784" y="659"/>
                    <a:pt x="580" y="784"/>
                  </a:cubicBezTo>
                  <a:cubicBezTo>
                    <a:pt x="314" y="910"/>
                    <a:pt x="0" y="1051"/>
                    <a:pt x="0" y="1113"/>
                  </a:cubicBezTo>
                  <a:cubicBezTo>
                    <a:pt x="0" y="1113"/>
                    <a:pt x="0" y="1176"/>
                    <a:pt x="188" y="1176"/>
                  </a:cubicBezTo>
                  <a:cubicBezTo>
                    <a:pt x="251" y="1207"/>
                    <a:pt x="380" y="1223"/>
                    <a:pt x="486" y="1223"/>
                  </a:cubicBezTo>
                  <a:cubicBezTo>
                    <a:pt x="592" y="1223"/>
                    <a:pt x="674" y="1207"/>
                    <a:pt x="643" y="1176"/>
                  </a:cubicBezTo>
                  <a:cubicBezTo>
                    <a:pt x="643" y="1078"/>
                    <a:pt x="681" y="933"/>
                    <a:pt x="735" y="933"/>
                  </a:cubicBezTo>
                  <a:cubicBezTo>
                    <a:pt x="750" y="933"/>
                    <a:pt x="766" y="945"/>
                    <a:pt x="784" y="972"/>
                  </a:cubicBezTo>
                  <a:cubicBezTo>
                    <a:pt x="909" y="1051"/>
                    <a:pt x="1035" y="1176"/>
                    <a:pt x="1176" y="1176"/>
                  </a:cubicBezTo>
                  <a:cubicBezTo>
                    <a:pt x="1364" y="1176"/>
                    <a:pt x="1426" y="1176"/>
                    <a:pt x="1630" y="1301"/>
                  </a:cubicBezTo>
                  <a:cubicBezTo>
                    <a:pt x="1751" y="1432"/>
                    <a:pt x="1820" y="1479"/>
                    <a:pt x="1875" y="1479"/>
                  </a:cubicBezTo>
                  <a:cubicBezTo>
                    <a:pt x="1905" y="1479"/>
                    <a:pt x="1931" y="1465"/>
                    <a:pt x="1959" y="1442"/>
                  </a:cubicBezTo>
                  <a:cubicBezTo>
                    <a:pt x="1996" y="1442"/>
                    <a:pt x="2053" y="1395"/>
                    <a:pt x="2095" y="1395"/>
                  </a:cubicBezTo>
                  <a:cubicBezTo>
                    <a:pt x="2125" y="1395"/>
                    <a:pt x="2147" y="1420"/>
                    <a:pt x="2147" y="1505"/>
                  </a:cubicBezTo>
                  <a:cubicBezTo>
                    <a:pt x="2147" y="1693"/>
                    <a:pt x="2147" y="1897"/>
                    <a:pt x="2414" y="2022"/>
                  </a:cubicBezTo>
                  <a:cubicBezTo>
                    <a:pt x="2665" y="2148"/>
                    <a:pt x="2806" y="2352"/>
                    <a:pt x="2931" y="2414"/>
                  </a:cubicBezTo>
                  <a:cubicBezTo>
                    <a:pt x="2948" y="2449"/>
                    <a:pt x="2961" y="2460"/>
                    <a:pt x="2977" y="2460"/>
                  </a:cubicBezTo>
                  <a:cubicBezTo>
                    <a:pt x="3003" y="2460"/>
                    <a:pt x="3038" y="2432"/>
                    <a:pt x="3117" y="2432"/>
                  </a:cubicBezTo>
                  <a:cubicBezTo>
                    <a:pt x="3166" y="2432"/>
                    <a:pt x="3232" y="2442"/>
                    <a:pt x="3323" y="2477"/>
                  </a:cubicBezTo>
                  <a:cubicBezTo>
                    <a:pt x="3652" y="2681"/>
                    <a:pt x="3448" y="3073"/>
                    <a:pt x="3527" y="3135"/>
                  </a:cubicBezTo>
                  <a:cubicBezTo>
                    <a:pt x="3527" y="3198"/>
                    <a:pt x="3386" y="3402"/>
                    <a:pt x="3652" y="3402"/>
                  </a:cubicBezTo>
                  <a:cubicBezTo>
                    <a:pt x="3981" y="3323"/>
                    <a:pt x="4107" y="3323"/>
                    <a:pt x="4373" y="3261"/>
                  </a:cubicBezTo>
                  <a:cubicBezTo>
                    <a:pt x="4593" y="3261"/>
                    <a:pt x="4805" y="3205"/>
                    <a:pt x="4946" y="3205"/>
                  </a:cubicBezTo>
                  <a:cubicBezTo>
                    <a:pt x="5016" y="3205"/>
                    <a:pt x="5068" y="3219"/>
                    <a:pt x="5094" y="3261"/>
                  </a:cubicBezTo>
                  <a:cubicBezTo>
                    <a:pt x="5157" y="3464"/>
                    <a:pt x="4953" y="3527"/>
                    <a:pt x="5094" y="3590"/>
                  </a:cubicBezTo>
                  <a:cubicBezTo>
                    <a:pt x="5220" y="3653"/>
                    <a:pt x="5345" y="3653"/>
                    <a:pt x="5345" y="3794"/>
                  </a:cubicBezTo>
                  <a:cubicBezTo>
                    <a:pt x="5282" y="3919"/>
                    <a:pt x="5157" y="4185"/>
                    <a:pt x="5220" y="4185"/>
                  </a:cubicBezTo>
                  <a:cubicBezTo>
                    <a:pt x="5282" y="4185"/>
                    <a:pt x="5408" y="4107"/>
                    <a:pt x="5408" y="4107"/>
                  </a:cubicBezTo>
                  <a:lnTo>
                    <a:pt x="5408" y="4107"/>
                  </a:lnTo>
                  <a:cubicBezTo>
                    <a:pt x="5486" y="4185"/>
                    <a:pt x="5345" y="4311"/>
                    <a:pt x="5486" y="4374"/>
                  </a:cubicBezTo>
                  <a:cubicBezTo>
                    <a:pt x="5674" y="4374"/>
                    <a:pt x="5737" y="4436"/>
                    <a:pt x="5737" y="4577"/>
                  </a:cubicBezTo>
                  <a:cubicBezTo>
                    <a:pt x="5737" y="4703"/>
                    <a:pt x="5878" y="4969"/>
                    <a:pt x="6003" y="4969"/>
                  </a:cubicBezTo>
                  <a:cubicBezTo>
                    <a:pt x="6069" y="4969"/>
                    <a:pt x="6157" y="4947"/>
                    <a:pt x="6225" y="4947"/>
                  </a:cubicBezTo>
                  <a:cubicBezTo>
                    <a:pt x="6287" y="4947"/>
                    <a:pt x="6332" y="4965"/>
                    <a:pt x="6332" y="5032"/>
                  </a:cubicBezTo>
                  <a:cubicBezTo>
                    <a:pt x="6332" y="5157"/>
                    <a:pt x="6129" y="5283"/>
                    <a:pt x="6332" y="5424"/>
                  </a:cubicBezTo>
                  <a:cubicBezTo>
                    <a:pt x="6425" y="5516"/>
                    <a:pt x="6629" y="5686"/>
                    <a:pt x="6729" y="5686"/>
                  </a:cubicBezTo>
                  <a:cubicBezTo>
                    <a:pt x="6765" y="5686"/>
                    <a:pt x="6787" y="5665"/>
                    <a:pt x="6787" y="5612"/>
                  </a:cubicBezTo>
                  <a:cubicBezTo>
                    <a:pt x="6732" y="5447"/>
                    <a:pt x="6618" y="5271"/>
                    <a:pt x="6684" y="5271"/>
                  </a:cubicBezTo>
                  <a:cubicBezTo>
                    <a:pt x="6693" y="5271"/>
                    <a:pt x="6707" y="5275"/>
                    <a:pt x="6724" y="5283"/>
                  </a:cubicBezTo>
                  <a:cubicBezTo>
                    <a:pt x="6787" y="5283"/>
                    <a:pt x="7053" y="5424"/>
                    <a:pt x="7053" y="5486"/>
                  </a:cubicBezTo>
                  <a:cubicBezTo>
                    <a:pt x="7053" y="5534"/>
                    <a:pt x="7099" y="5555"/>
                    <a:pt x="7156" y="5555"/>
                  </a:cubicBezTo>
                  <a:cubicBezTo>
                    <a:pt x="7247" y="5555"/>
                    <a:pt x="7367" y="5501"/>
                    <a:pt x="7367" y="5424"/>
                  </a:cubicBezTo>
                  <a:cubicBezTo>
                    <a:pt x="7445" y="5283"/>
                    <a:pt x="7445" y="5157"/>
                    <a:pt x="7445" y="5032"/>
                  </a:cubicBezTo>
                  <a:cubicBezTo>
                    <a:pt x="7445" y="4891"/>
                    <a:pt x="7571" y="4765"/>
                    <a:pt x="7508" y="4640"/>
                  </a:cubicBezTo>
                  <a:cubicBezTo>
                    <a:pt x="7508" y="4499"/>
                    <a:pt x="7508" y="4436"/>
                    <a:pt x="7304" y="4436"/>
                  </a:cubicBezTo>
                  <a:cubicBezTo>
                    <a:pt x="7179" y="4436"/>
                    <a:pt x="6789" y="4499"/>
                    <a:pt x="6524" y="4499"/>
                  </a:cubicBezTo>
                  <a:cubicBezTo>
                    <a:pt x="6392" y="4499"/>
                    <a:pt x="6291" y="4483"/>
                    <a:pt x="6270" y="4436"/>
                  </a:cubicBezTo>
                  <a:cubicBezTo>
                    <a:pt x="6191" y="4374"/>
                    <a:pt x="6066" y="4044"/>
                    <a:pt x="6003" y="3856"/>
                  </a:cubicBezTo>
                  <a:cubicBezTo>
                    <a:pt x="5941" y="3590"/>
                    <a:pt x="5737" y="3135"/>
                    <a:pt x="5737" y="3010"/>
                  </a:cubicBezTo>
                  <a:cubicBezTo>
                    <a:pt x="5674" y="2869"/>
                    <a:pt x="5737" y="2806"/>
                    <a:pt x="5800" y="2743"/>
                  </a:cubicBezTo>
                  <a:cubicBezTo>
                    <a:pt x="5800" y="2618"/>
                    <a:pt x="5611" y="2540"/>
                    <a:pt x="5549" y="2414"/>
                  </a:cubicBezTo>
                  <a:cubicBezTo>
                    <a:pt x="5486" y="2352"/>
                    <a:pt x="5282" y="2226"/>
                    <a:pt x="5408" y="2148"/>
                  </a:cubicBezTo>
                  <a:cubicBezTo>
                    <a:pt x="5549" y="2085"/>
                    <a:pt x="5611" y="1960"/>
                    <a:pt x="5486" y="1897"/>
                  </a:cubicBezTo>
                  <a:cubicBezTo>
                    <a:pt x="5372" y="1783"/>
                    <a:pt x="5186" y="1597"/>
                    <a:pt x="5011" y="1597"/>
                  </a:cubicBezTo>
                  <a:cubicBezTo>
                    <a:pt x="4970" y="1597"/>
                    <a:pt x="4929" y="1607"/>
                    <a:pt x="4890" y="1631"/>
                  </a:cubicBezTo>
                  <a:cubicBezTo>
                    <a:pt x="4702" y="1756"/>
                    <a:pt x="4765" y="1834"/>
                    <a:pt x="4499" y="1834"/>
                  </a:cubicBezTo>
                  <a:cubicBezTo>
                    <a:pt x="4232" y="1834"/>
                    <a:pt x="3589" y="1505"/>
                    <a:pt x="3589" y="1505"/>
                  </a:cubicBezTo>
                  <a:lnTo>
                    <a:pt x="3260" y="1505"/>
                  </a:lnTo>
                  <a:cubicBezTo>
                    <a:pt x="3135" y="1442"/>
                    <a:pt x="2477" y="1239"/>
                    <a:pt x="2477" y="1051"/>
                  </a:cubicBezTo>
                  <a:cubicBezTo>
                    <a:pt x="2477" y="910"/>
                    <a:pt x="2539" y="721"/>
                    <a:pt x="2414" y="518"/>
                  </a:cubicBezTo>
                  <a:cubicBezTo>
                    <a:pt x="2273" y="392"/>
                    <a:pt x="2147" y="455"/>
                    <a:pt x="2085" y="330"/>
                  </a:cubicBezTo>
                  <a:cubicBezTo>
                    <a:pt x="2085" y="189"/>
                    <a:pt x="2022" y="0"/>
                    <a:pt x="19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427;p93">
              <a:extLst>
                <a:ext uri="{FF2B5EF4-FFF2-40B4-BE49-F238E27FC236}">
                  <a16:creationId xmlns:a16="http://schemas.microsoft.com/office/drawing/2014/main" id="{3172228D-94CA-EE5B-2C8A-3C3C8D8D422F}"/>
                </a:ext>
              </a:extLst>
            </p:cNvPr>
            <p:cNvSpPr/>
            <p:nvPr/>
          </p:nvSpPr>
          <p:spPr>
            <a:xfrm>
              <a:off x="4153625" y="4896200"/>
              <a:ext cx="27850" cy="23400"/>
            </a:xfrm>
            <a:custGeom>
              <a:avLst/>
              <a:gdLst/>
              <a:ahLst/>
              <a:cxnLst/>
              <a:rect l="l" t="t" r="r" b="b"/>
              <a:pathLst>
                <a:path w="1114" h="936" extrusionOk="0">
                  <a:moveTo>
                    <a:pt x="73" y="1"/>
                  </a:moveTo>
                  <a:cubicBezTo>
                    <a:pt x="30" y="1"/>
                    <a:pt x="1" y="23"/>
                    <a:pt x="1" y="76"/>
                  </a:cubicBezTo>
                  <a:cubicBezTo>
                    <a:pt x="1" y="264"/>
                    <a:pt x="267" y="468"/>
                    <a:pt x="267" y="531"/>
                  </a:cubicBezTo>
                  <a:cubicBezTo>
                    <a:pt x="205" y="593"/>
                    <a:pt x="330" y="860"/>
                    <a:pt x="393" y="860"/>
                  </a:cubicBezTo>
                  <a:cubicBezTo>
                    <a:pt x="413" y="851"/>
                    <a:pt x="431" y="847"/>
                    <a:pt x="447" y="847"/>
                  </a:cubicBezTo>
                  <a:cubicBezTo>
                    <a:pt x="522" y="847"/>
                    <a:pt x="551" y="935"/>
                    <a:pt x="650" y="935"/>
                  </a:cubicBezTo>
                  <a:cubicBezTo>
                    <a:pt x="671" y="935"/>
                    <a:pt x="694" y="932"/>
                    <a:pt x="722" y="922"/>
                  </a:cubicBezTo>
                  <a:cubicBezTo>
                    <a:pt x="847" y="860"/>
                    <a:pt x="1114" y="797"/>
                    <a:pt x="988" y="656"/>
                  </a:cubicBezTo>
                  <a:cubicBezTo>
                    <a:pt x="847" y="593"/>
                    <a:pt x="596" y="531"/>
                    <a:pt x="534" y="405"/>
                  </a:cubicBezTo>
                  <a:cubicBezTo>
                    <a:pt x="455" y="327"/>
                    <a:pt x="455" y="327"/>
                    <a:pt x="330" y="139"/>
                  </a:cubicBezTo>
                  <a:cubicBezTo>
                    <a:pt x="252" y="61"/>
                    <a:pt x="143"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428;p93">
              <a:extLst>
                <a:ext uri="{FF2B5EF4-FFF2-40B4-BE49-F238E27FC236}">
                  <a16:creationId xmlns:a16="http://schemas.microsoft.com/office/drawing/2014/main" id="{6B63432F-16DF-F799-7618-F9D9BEAA1510}"/>
                </a:ext>
              </a:extLst>
            </p:cNvPr>
            <p:cNvSpPr/>
            <p:nvPr/>
          </p:nvSpPr>
          <p:spPr>
            <a:xfrm>
              <a:off x="4179900" y="4885525"/>
              <a:ext cx="12950" cy="21825"/>
            </a:xfrm>
            <a:custGeom>
              <a:avLst/>
              <a:gdLst/>
              <a:ahLst/>
              <a:cxnLst/>
              <a:rect l="l" t="t" r="r" b="b"/>
              <a:pathLst>
                <a:path w="518" h="873" extrusionOk="0">
                  <a:moveTo>
                    <a:pt x="428" y="1"/>
                  </a:moveTo>
                  <a:cubicBezTo>
                    <a:pt x="418" y="1"/>
                    <a:pt x="407" y="15"/>
                    <a:pt x="392" y="48"/>
                  </a:cubicBezTo>
                  <a:cubicBezTo>
                    <a:pt x="266" y="174"/>
                    <a:pt x="188" y="237"/>
                    <a:pt x="125" y="237"/>
                  </a:cubicBezTo>
                  <a:cubicBezTo>
                    <a:pt x="63" y="299"/>
                    <a:pt x="63" y="440"/>
                    <a:pt x="63" y="503"/>
                  </a:cubicBezTo>
                  <a:cubicBezTo>
                    <a:pt x="63" y="566"/>
                    <a:pt x="0" y="691"/>
                    <a:pt x="0" y="691"/>
                  </a:cubicBezTo>
                  <a:cubicBezTo>
                    <a:pt x="0" y="740"/>
                    <a:pt x="112" y="872"/>
                    <a:pt x="163" y="872"/>
                  </a:cubicBezTo>
                  <a:cubicBezTo>
                    <a:pt x="178" y="872"/>
                    <a:pt x="188" y="861"/>
                    <a:pt x="188" y="832"/>
                  </a:cubicBezTo>
                  <a:cubicBezTo>
                    <a:pt x="266" y="754"/>
                    <a:pt x="266" y="628"/>
                    <a:pt x="329" y="503"/>
                  </a:cubicBezTo>
                  <a:cubicBezTo>
                    <a:pt x="392" y="362"/>
                    <a:pt x="517" y="299"/>
                    <a:pt x="517" y="237"/>
                  </a:cubicBezTo>
                  <a:cubicBezTo>
                    <a:pt x="470" y="141"/>
                    <a:pt x="458" y="1"/>
                    <a:pt x="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429;p93">
              <a:extLst>
                <a:ext uri="{FF2B5EF4-FFF2-40B4-BE49-F238E27FC236}">
                  <a16:creationId xmlns:a16="http://schemas.microsoft.com/office/drawing/2014/main" id="{4FAFF7C9-9DA5-8D8C-AE70-EB652780B8CD}"/>
                </a:ext>
              </a:extLst>
            </p:cNvPr>
            <p:cNvSpPr/>
            <p:nvPr/>
          </p:nvSpPr>
          <p:spPr>
            <a:xfrm>
              <a:off x="4237100" y="4923950"/>
              <a:ext cx="35675" cy="26275"/>
            </a:xfrm>
            <a:custGeom>
              <a:avLst/>
              <a:gdLst/>
              <a:ahLst/>
              <a:cxnLst/>
              <a:rect l="l" t="t" r="r" b="b"/>
              <a:pathLst>
                <a:path w="1427" h="1051" extrusionOk="0">
                  <a:moveTo>
                    <a:pt x="330" y="1"/>
                  </a:moveTo>
                  <a:cubicBezTo>
                    <a:pt x="251" y="1"/>
                    <a:pt x="126" y="79"/>
                    <a:pt x="126" y="142"/>
                  </a:cubicBezTo>
                  <a:cubicBezTo>
                    <a:pt x="189" y="267"/>
                    <a:pt x="189" y="330"/>
                    <a:pt x="189" y="392"/>
                  </a:cubicBezTo>
                  <a:cubicBezTo>
                    <a:pt x="189" y="471"/>
                    <a:pt x="0" y="596"/>
                    <a:pt x="251" y="659"/>
                  </a:cubicBezTo>
                  <a:cubicBezTo>
                    <a:pt x="580" y="659"/>
                    <a:pt x="784" y="722"/>
                    <a:pt x="784" y="784"/>
                  </a:cubicBezTo>
                  <a:cubicBezTo>
                    <a:pt x="784" y="925"/>
                    <a:pt x="643" y="1051"/>
                    <a:pt x="784" y="1051"/>
                  </a:cubicBezTo>
                  <a:cubicBezTo>
                    <a:pt x="886" y="1000"/>
                    <a:pt x="905" y="908"/>
                    <a:pt x="942" y="908"/>
                  </a:cubicBezTo>
                  <a:cubicBezTo>
                    <a:pt x="951" y="908"/>
                    <a:pt x="960" y="913"/>
                    <a:pt x="972" y="925"/>
                  </a:cubicBezTo>
                  <a:cubicBezTo>
                    <a:pt x="1066" y="925"/>
                    <a:pt x="1153" y="953"/>
                    <a:pt x="1220" y="953"/>
                  </a:cubicBezTo>
                  <a:cubicBezTo>
                    <a:pt x="1253" y="953"/>
                    <a:pt x="1281" y="946"/>
                    <a:pt x="1301" y="925"/>
                  </a:cubicBezTo>
                  <a:cubicBezTo>
                    <a:pt x="1301" y="925"/>
                    <a:pt x="1427" y="784"/>
                    <a:pt x="1239" y="722"/>
                  </a:cubicBezTo>
                  <a:cubicBezTo>
                    <a:pt x="1035" y="659"/>
                    <a:pt x="972" y="596"/>
                    <a:pt x="847" y="471"/>
                  </a:cubicBezTo>
                  <a:cubicBezTo>
                    <a:pt x="784" y="330"/>
                    <a:pt x="847" y="330"/>
                    <a:pt x="721" y="204"/>
                  </a:cubicBezTo>
                  <a:cubicBezTo>
                    <a:pt x="580" y="79"/>
                    <a:pt x="455"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430;p93">
              <a:extLst>
                <a:ext uri="{FF2B5EF4-FFF2-40B4-BE49-F238E27FC236}">
                  <a16:creationId xmlns:a16="http://schemas.microsoft.com/office/drawing/2014/main" id="{12A15905-37AF-6F2E-6409-F374EA791629}"/>
                </a:ext>
              </a:extLst>
            </p:cNvPr>
            <p:cNvSpPr/>
            <p:nvPr/>
          </p:nvSpPr>
          <p:spPr>
            <a:xfrm>
              <a:off x="4274725" y="5052675"/>
              <a:ext cx="29400" cy="36850"/>
            </a:xfrm>
            <a:custGeom>
              <a:avLst/>
              <a:gdLst/>
              <a:ahLst/>
              <a:cxnLst/>
              <a:rect l="l" t="t" r="r" b="b"/>
              <a:pathLst>
                <a:path w="1176" h="1474" extrusionOk="0">
                  <a:moveTo>
                    <a:pt x="448" y="1"/>
                  </a:moveTo>
                  <a:cubicBezTo>
                    <a:pt x="436" y="1"/>
                    <a:pt x="418" y="8"/>
                    <a:pt x="392" y="24"/>
                  </a:cubicBezTo>
                  <a:cubicBezTo>
                    <a:pt x="251" y="24"/>
                    <a:pt x="63" y="87"/>
                    <a:pt x="0" y="212"/>
                  </a:cubicBezTo>
                  <a:cubicBezTo>
                    <a:pt x="0" y="275"/>
                    <a:pt x="63" y="541"/>
                    <a:pt x="126" y="604"/>
                  </a:cubicBezTo>
                  <a:cubicBezTo>
                    <a:pt x="251" y="604"/>
                    <a:pt x="392" y="604"/>
                    <a:pt x="455" y="667"/>
                  </a:cubicBezTo>
                  <a:cubicBezTo>
                    <a:pt x="517" y="808"/>
                    <a:pt x="643" y="996"/>
                    <a:pt x="706" y="1059"/>
                  </a:cubicBezTo>
                  <a:cubicBezTo>
                    <a:pt x="784" y="1200"/>
                    <a:pt x="784" y="1121"/>
                    <a:pt x="847" y="1262"/>
                  </a:cubicBezTo>
                  <a:cubicBezTo>
                    <a:pt x="894" y="1403"/>
                    <a:pt x="1011" y="1474"/>
                    <a:pt x="1067" y="1474"/>
                  </a:cubicBezTo>
                  <a:cubicBezTo>
                    <a:pt x="1086" y="1474"/>
                    <a:pt x="1097" y="1466"/>
                    <a:pt x="1097" y="1450"/>
                  </a:cubicBezTo>
                  <a:lnTo>
                    <a:pt x="1097" y="1121"/>
                  </a:lnTo>
                  <a:cubicBezTo>
                    <a:pt x="1097" y="933"/>
                    <a:pt x="1176" y="870"/>
                    <a:pt x="1176" y="808"/>
                  </a:cubicBezTo>
                  <a:cubicBezTo>
                    <a:pt x="1176" y="729"/>
                    <a:pt x="1097" y="604"/>
                    <a:pt x="1035" y="541"/>
                  </a:cubicBezTo>
                  <a:cubicBezTo>
                    <a:pt x="972" y="541"/>
                    <a:pt x="1035" y="416"/>
                    <a:pt x="909" y="416"/>
                  </a:cubicBezTo>
                  <a:lnTo>
                    <a:pt x="580" y="416"/>
                  </a:lnTo>
                  <a:cubicBezTo>
                    <a:pt x="517" y="338"/>
                    <a:pt x="455" y="275"/>
                    <a:pt x="455" y="149"/>
                  </a:cubicBezTo>
                  <a:cubicBezTo>
                    <a:pt x="455" y="100"/>
                    <a:pt x="494" y="1"/>
                    <a:pt x="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431;p93">
              <a:extLst>
                <a:ext uri="{FF2B5EF4-FFF2-40B4-BE49-F238E27FC236}">
                  <a16:creationId xmlns:a16="http://schemas.microsoft.com/office/drawing/2014/main" id="{71160C8F-80C1-0A67-49FD-95555221CD85}"/>
                </a:ext>
              </a:extLst>
            </p:cNvPr>
            <p:cNvSpPr/>
            <p:nvPr/>
          </p:nvSpPr>
          <p:spPr>
            <a:xfrm>
              <a:off x="4233575" y="5094400"/>
              <a:ext cx="13350" cy="22375"/>
            </a:xfrm>
            <a:custGeom>
              <a:avLst/>
              <a:gdLst/>
              <a:ahLst/>
              <a:cxnLst/>
              <a:rect l="l" t="t" r="r" b="b"/>
              <a:pathLst>
                <a:path w="534" h="895" extrusionOk="0">
                  <a:moveTo>
                    <a:pt x="308" y="1"/>
                  </a:moveTo>
                  <a:cubicBezTo>
                    <a:pt x="267" y="1"/>
                    <a:pt x="236" y="17"/>
                    <a:pt x="204" y="48"/>
                  </a:cubicBezTo>
                  <a:cubicBezTo>
                    <a:pt x="141" y="111"/>
                    <a:pt x="0" y="173"/>
                    <a:pt x="79" y="314"/>
                  </a:cubicBezTo>
                  <a:cubicBezTo>
                    <a:pt x="141" y="502"/>
                    <a:pt x="141" y="565"/>
                    <a:pt x="141" y="628"/>
                  </a:cubicBezTo>
                  <a:cubicBezTo>
                    <a:pt x="141" y="706"/>
                    <a:pt x="141" y="894"/>
                    <a:pt x="204" y="894"/>
                  </a:cubicBezTo>
                  <a:cubicBezTo>
                    <a:pt x="330" y="832"/>
                    <a:pt x="330" y="628"/>
                    <a:pt x="392" y="565"/>
                  </a:cubicBezTo>
                  <a:cubicBezTo>
                    <a:pt x="471" y="502"/>
                    <a:pt x="533" y="502"/>
                    <a:pt x="533" y="377"/>
                  </a:cubicBezTo>
                  <a:cubicBezTo>
                    <a:pt x="533" y="236"/>
                    <a:pt x="533" y="111"/>
                    <a:pt x="471" y="48"/>
                  </a:cubicBezTo>
                  <a:cubicBezTo>
                    <a:pt x="400" y="17"/>
                    <a:pt x="349"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432;p93">
              <a:extLst>
                <a:ext uri="{FF2B5EF4-FFF2-40B4-BE49-F238E27FC236}">
                  <a16:creationId xmlns:a16="http://schemas.microsoft.com/office/drawing/2014/main" id="{8DEF984E-AEAA-3128-EC67-72A80B682604}"/>
                </a:ext>
              </a:extLst>
            </p:cNvPr>
            <p:cNvSpPr/>
            <p:nvPr/>
          </p:nvSpPr>
          <p:spPr>
            <a:xfrm>
              <a:off x="4240650" y="5124325"/>
              <a:ext cx="16075" cy="24025"/>
            </a:xfrm>
            <a:custGeom>
              <a:avLst/>
              <a:gdLst/>
              <a:ahLst/>
              <a:cxnLst/>
              <a:rect l="l" t="t" r="r" b="b"/>
              <a:pathLst>
                <a:path w="643" h="961" extrusionOk="0">
                  <a:moveTo>
                    <a:pt x="280" y="0"/>
                  </a:moveTo>
                  <a:cubicBezTo>
                    <a:pt x="212" y="0"/>
                    <a:pt x="165" y="45"/>
                    <a:pt x="109" y="89"/>
                  </a:cubicBezTo>
                  <a:lnTo>
                    <a:pt x="109" y="481"/>
                  </a:lnTo>
                  <a:cubicBezTo>
                    <a:pt x="109" y="544"/>
                    <a:pt x="47" y="747"/>
                    <a:pt x="47" y="810"/>
                  </a:cubicBezTo>
                  <a:cubicBezTo>
                    <a:pt x="1" y="902"/>
                    <a:pt x="22" y="960"/>
                    <a:pt x="61" y="960"/>
                  </a:cubicBezTo>
                  <a:cubicBezTo>
                    <a:pt x="76" y="960"/>
                    <a:pt x="92" y="952"/>
                    <a:pt x="109" y="936"/>
                  </a:cubicBezTo>
                  <a:cubicBezTo>
                    <a:pt x="188" y="873"/>
                    <a:pt x="250" y="685"/>
                    <a:pt x="313" y="606"/>
                  </a:cubicBezTo>
                  <a:cubicBezTo>
                    <a:pt x="438" y="544"/>
                    <a:pt x="642" y="481"/>
                    <a:pt x="579" y="418"/>
                  </a:cubicBezTo>
                  <a:cubicBezTo>
                    <a:pt x="501" y="356"/>
                    <a:pt x="376" y="293"/>
                    <a:pt x="376" y="215"/>
                  </a:cubicBezTo>
                  <a:cubicBezTo>
                    <a:pt x="438" y="152"/>
                    <a:pt x="501" y="89"/>
                    <a:pt x="376" y="26"/>
                  </a:cubicBezTo>
                  <a:cubicBezTo>
                    <a:pt x="339" y="8"/>
                    <a:pt x="308" y="0"/>
                    <a:pt x="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433;p93">
              <a:extLst>
                <a:ext uri="{FF2B5EF4-FFF2-40B4-BE49-F238E27FC236}">
                  <a16:creationId xmlns:a16="http://schemas.microsoft.com/office/drawing/2014/main" id="{C32936A7-6C06-4472-26FA-7CA777F769A5}"/>
                </a:ext>
              </a:extLst>
            </p:cNvPr>
            <p:cNvSpPr/>
            <p:nvPr/>
          </p:nvSpPr>
          <p:spPr>
            <a:xfrm>
              <a:off x="4246900" y="5158775"/>
              <a:ext cx="18050" cy="17200"/>
            </a:xfrm>
            <a:custGeom>
              <a:avLst/>
              <a:gdLst/>
              <a:ahLst/>
              <a:cxnLst/>
              <a:rect l="l" t="t" r="r" b="b"/>
              <a:pathLst>
                <a:path w="722" h="688" extrusionOk="0">
                  <a:moveTo>
                    <a:pt x="437" y="1"/>
                  </a:moveTo>
                  <a:cubicBezTo>
                    <a:pt x="423" y="1"/>
                    <a:pt x="408" y="4"/>
                    <a:pt x="392" y="12"/>
                  </a:cubicBezTo>
                  <a:cubicBezTo>
                    <a:pt x="251" y="12"/>
                    <a:pt x="0" y="91"/>
                    <a:pt x="0" y="216"/>
                  </a:cubicBezTo>
                  <a:cubicBezTo>
                    <a:pt x="0" y="279"/>
                    <a:pt x="0" y="545"/>
                    <a:pt x="126" y="545"/>
                  </a:cubicBezTo>
                  <a:lnTo>
                    <a:pt x="329" y="545"/>
                  </a:lnTo>
                  <a:cubicBezTo>
                    <a:pt x="329" y="596"/>
                    <a:pt x="371" y="688"/>
                    <a:pt x="453" y="688"/>
                  </a:cubicBezTo>
                  <a:cubicBezTo>
                    <a:pt x="472" y="688"/>
                    <a:pt x="494" y="682"/>
                    <a:pt x="518" y="670"/>
                  </a:cubicBezTo>
                  <a:cubicBezTo>
                    <a:pt x="643" y="608"/>
                    <a:pt x="721" y="545"/>
                    <a:pt x="643" y="341"/>
                  </a:cubicBezTo>
                  <a:cubicBezTo>
                    <a:pt x="588" y="177"/>
                    <a:pt x="533" y="1"/>
                    <a:pt x="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4434;p93">
              <a:extLst>
                <a:ext uri="{FF2B5EF4-FFF2-40B4-BE49-F238E27FC236}">
                  <a16:creationId xmlns:a16="http://schemas.microsoft.com/office/drawing/2014/main" id="{B3C28DFF-DCDC-11E6-0F87-89C8E4C26739}"/>
                </a:ext>
              </a:extLst>
            </p:cNvPr>
            <p:cNvSpPr/>
            <p:nvPr/>
          </p:nvSpPr>
          <p:spPr>
            <a:xfrm>
              <a:off x="4267300" y="5179675"/>
              <a:ext cx="21950" cy="22375"/>
            </a:xfrm>
            <a:custGeom>
              <a:avLst/>
              <a:gdLst/>
              <a:ahLst/>
              <a:cxnLst/>
              <a:rect l="l" t="t" r="r" b="b"/>
              <a:pathLst>
                <a:path w="878" h="895" extrusionOk="0">
                  <a:moveTo>
                    <a:pt x="106" y="1"/>
                  </a:moveTo>
                  <a:cubicBezTo>
                    <a:pt x="44" y="1"/>
                    <a:pt x="0" y="34"/>
                    <a:pt x="31" y="164"/>
                  </a:cubicBezTo>
                  <a:cubicBezTo>
                    <a:pt x="93" y="226"/>
                    <a:pt x="219" y="226"/>
                    <a:pt x="219" y="352"/>
                  </a:cubicBezTo>
                  <a:cubicBezTo>
                    <a:pt x="219" y="493"/>
                    <a:pt x="156" y="618"/>
                    <a:pt x="219" y="618"/>
                  </a:cubicBezTo>
                  <a:cubicBezTo>
                    <a:pt x="360" y="681"/>
                    <a:pt x="360" y="681"/>
                    <a:pt x="423" y="822"/>
                  </a:cubicBezTo>
                  <a:cubicBezTo>
                    <a:pt x="449" y="875"/>
                    <a:pt x="487" y="894"/>
                    <a:pt x="527" y="894"/>
                  </a:cubicBezTo>
                  <a:cubicBezTo>
                    <a:pt x="583" y="894"/>
                    <a:pt x="644" y="858"/>
                    <a:pt x="689" y="822"/>
                  </a:cubicBezTo>
                  <a:cubicBezTo>
                    <a:pt x="752" y="744"/>
                    <a:pt x="877" y="681"/>
                    <a:pt x="752" y="555"/>
                  </a:cubicBezTo>
                  <a:cubicBezTo>
                    <a:pt x="548" y="352"/>
                    <a:pt x="297" y="101"/>
                    <a:pt x="297" y="38"/>
                  </a:cubicBezTo>
                  <a:cubicBezTo>
                    <a:pt x="257" y="38"/>
                    <a:pt x="171" y="1"/>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4435;p93">
              <a:extLst>
                <a:ext uri="{FF2B5EF4-FFF2-40B4-BE49-F238E27FC236}">
                  <a16:creationId xmlns:a16="http://schemas.microsoft.com/office/drawing/2014/main" id="{41EF03D6-DE38-4EBF-219A-A451A2A4008A}"/>
                </a:ext>
              </a:extLst>
            </p:cNvPr>
            <p:cNvSpPr/>
            <p:nvPr/>
          </p:nvSpPr>
          <p:spPr>
            <a:xfrm>
              <a:off x="4238675" y="5214400"/>
              <a:ext cx="27850" cy="21500"/>
            </a:xfrm>
            <a:custGeom>
              <a:avLst/>
              <a:gdLst/>
              <a:ahLst/>
              <a:cxnLst/>
              <a:rect l="l" t="t" r="r" b="b"/>
              <a:pathLst>
                <a:path w="1114" h="860" extrusionOk="0">
                  <a:moveTo>
                    <a:pt x="466" y="0"/>
                  </a:moveTo>
                  <a:cubicBezTo>
                    <a:pt x="459" y="0"/>
                    <a:pt x="455" y="4"/>
                    <a:pt x="455" y="13"/>
                  </a:cubicBezTo>
                  <a:cubicBezTo>
                    <a:pt x="392" y="138"/>
                    <a:pt x="455" y="217"/>
                    <a:pt x="517" y="279"/>
                  </a:cubicBezTo>
                  <a:cubicBezTo>
                    <a:pt x="580" y="342"/>
                    <a:pt x="721" y="467"/>
                    <a:pt x="517" y="467"/>
                  </a:cubicBezTo>
                  <a:lnTo>
                    <a:pt x="188" y="467"/>
                  </a:lnTo>
                  <a:cubicBezTo>
                    <a:pt x="152" y="431"/>
                    <a:pt x="158" y="395"/>
                    <a:pt x="157" y="395"/>
                  </a:cubicBezTo>
                  <a:lnTo>
                    <a:pt x="157" y="395"/>
                  </a:lnTo>
                  <a:cubicBezTo>
                    <a:pt x="156" y="395"/>
                    <a:pt x="152" y="414"/>
                    <a:pt x="126" y="467"/>
                  </a:cubicBezTo>
                  <a:cubicBezTo>
                    <a:pt x="126" y="530"/>
                    <a:pt x="0" y="859"/>
                    <a:pt x="126" y="859"/>
                  </a:cubicBezTo>
                  <a:cubicBezTo>
                    <a:pt x="188" y="859"/>
                    <a:pt x="517" y="671"/>
                    <a:pt x="580" y="671"/>
                  </a:cubicBezTo>
                  <a:cubicBezTo>
                    <a:pt x="580" y="671"/>
                    <a:pt x="580" y="699"/>
                    <a:pt x="641" y="699"/>
                  </a:cubicBezTo>
                  <a:cubicBezTo>
                    <a:pt x="671" y="699"/>
                    <a:pt x="716" y="692"/>
                    <a:pt x="784" y="671"/>
                  </a:cubicBezTo>
                  <a:cubicBezTo>
                    <a:pt x="972" y="609"/>
                    <a:pt x="1113" y="609"/>
                    <a:pt x="1113" y="467"/>
                  </a:cubicBezTo>
                  <a:cubicBezTo>
                    <a:pt x="1113" y="342"/>
                    <a:pt x="1050" y="217"/>
                    <a:pt x="972" y="217"/>
                  </a:cubicBezTo>
                  <a:cubicBezTo>
                    <a:pt x="847" y="217"/>
                    <a:pt x="784" y="217"/>
                    <a:pt x="721" y="138"/>
                  </a:cubicBezTo>
                  <a:cubicBezTo>
                    <a:pt x="667" y="138"/>
                    <a:pt x="510" y="0"/>
                    <a:pt x="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436;p93">
              <a:extLst>
                <a:ext uri="{FF2B5EF4-FFF2-40B4-BE49-F238E27FC236}">
                  <a16:creationId xmlns:a16="http://schemas.microsoft.com/office/drawing/2014/main" id="{7E36FA24-E7E6-C131-AE75-39EE62443181}"/>
                </a:ext>
              </a:extLst>
            </p:cNvPr>
            <p:cNvSpPr/>
            <p:nvPr/>
          </p:nvSpPr>
          <p:spPr>
            <a:xfrm>
              <a:off x="4261400" y="5100775"/>
              <a:ext cx="19600" cy="9750"/>
            </a:xfrm>
            <a:custGeom>
              <a:avLst/>
              <a:gdLst/>
              <a:ahLst/>
              <a:cxnLst/>
              <a:rect l="l" t="t" r="r" b="b"/>
              <a:pathLst>
                <a:path w="784" h="390" extrusionOk="0">
                  <a:moveTo>
                    <a:pt x="627" y="1"/>
                  </a:moveTo>
                  <a:cubicBezTo>
                    <a:pt x="596" y="1"/>
                    <a:pt x="565" y="20"/>
                    <a:pt x="533" y="59"/>
                  </a:cubicBezTo>
                  <a:lnTo>
                    <a:pt x="267" y="59"/>
                  </a:lnTo>
                  <a:cubicBezTo>
                    <a:pt x="204" y="59"/>
                    <a:pt x="0" y="122"/>
                    <a:pt x="141" y="185"/>
                  </a:cubicBezTo>
                  <a:cubicBezTo>
                    <a:pt x="141" y="247"/>
                    <a:pt x="329" y="247"/>
                    <a:pt x="455" y="310"/>
                  </a:cubicBezTo>
                  <a:cubicBezTo>
                    <a:pt x="575" y="347"/>
                    <a:pt x="667" y="389"/>
                    <a:pt x="723" y="389"/>
                  </a:cubicBezTo>
                  <a:cubicBezTo>
                    <a:pt x="763" y="389"/>
                    <a:pt x="784" y="368"/>
                    <a:pt x="784" y="310"/>
                  </a:cubicBezTo>
                  <a:cubicBezTo>
                    <a:pt x="784" y="185"/>
                    <a:pt x="784" y="59"/>
                    <a:pt x="721" y="59"/>
                  </a:cubicBezTo>
                  <a:cubicBezTo>
                    <a:pt x="690" y="20"/>
                    <a:pt x="659" y="1"/>
                    <a:pt x="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4437;p93">
              <a:extLst>
                <a:ext uri="{FF2B5EF4-FFF2-40B4-BE49-F238E27FC236}">
                  <a16:creationId xmlns:a16="http://schemas.microsoft.com/office/drawing/2014/main" id="{B16A7CC2-1F83-BA2D-3FA9-9B619FEA0C03}"/>
                </a:ext>
              </a:extLst>
            </p:cNvPr>
            <p:cNvSpPr/>
            <p:nvPr/>
          </p:nvSpPr>
          <p:spPr>
            <a:xfrm>
              <a:off x="4287650" y="5113600"/>
              <a:ext cx="18050" cy="22775"/>
            </a:xfrm>
            <a:custGeom>
              <a:avLst/>
              <a:gdLst/>
              <a:ahLst/>
              <a:cxnLst/>
              <a:rect l="l" t="t" r="r" b="b"/>
              <a:pathLst>
                <a:path w="722" h="911" extrusionOk="0">
                  <a:moveTo>
                    <a:pt x="330" y="1"/>
                  </a:moveTo>
                  <a:cubicBezTo>
                    <a:pt x="267" y="1"/>
                    <a:pt x="0" y="1"/>
                    <a:pt x="126" y="126"/>
                  </a:cubicBezTo>
                  <a:cubicBezTo>
                    <a:pt x="189" y="189"/>
                    <a:pt x="267" y="252"/>
                    <a:pt x="267" y="393"/>
                  </a:cubicBezTo>
                  <a:cubicBezTo>
                    <a:pt x="267" y="455"/>
                    <a:pt x="189" y="455"/>
                    <a:pt x="189" y="518"/>
                  </a:cubicBezTo>
                  <a:cubicBezTo>
                    <a:pt x="189" y="644"/>
                    <a:pt x="267" y="910"/>
                    <a:pt x="330" y="910"/>
                  </a:cubicBezTo>
                  <a:cubicBezTo>
                    <a:pt x="392" y="910"/>
                    <a:pt x="580" y="785"/>
                    <a:pt x="659" y="785"/>
                  </a:cubicBezTo>
                  <a:cubicBezTo>
                    <a:pt x="721" y="785"/>
                    <a:pt x="659" y="644"/>
                    <a:pt x="659" y="581"/>
                  </a:cubicBezTo>
                  <a:cubicBezTo>
                    <a:pt x="580" y="455"/>
                    <a:pt x="580" y="393"/>
                    <a:pt x="580" y="330"/>
                  </a:cubicBezTo>
                  <a:cubicBezTo>
                    <a:pt x="580" y="189"/>
                    <a:pt x="455" y="1"/>
                    <a:pt x="3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4438;p93">
              <a:extLst>
                <a:ext uri="{FF2B5EF4-FFF2-40B4-BE49-F238E27FC236}">
                  <a16:creationId xmlns:a16="http://schemas.microsoft.com/office/drawing/2014/main" id="{DA85C221-1604-9B37-1502-DE635B128CFD}"/>
                </a:ext>
              </a:extLst>
            </p:cNvPr>
            <p:cNvSpPr/>
            <p:nvPr/>
          </p:nvSpPr>
          <p:spPr>
            <a:xfrm>
              <a:off x="4304100" y="5093375"/>
              <a:ext cx="37250" cy="18700"/>
            </a:xfrm>
            <a:custGeom>
              <a:avLst/>
              <a:gdLst/>
              <a:ahLst/>
              <a:cxnLst/>
              <a:rect l="l" t="t" r="r" b="b"/>
              <a:pathLst>
                <a:path w="1490" h="748" extrusionOk="0">
                  <a:moveTo>
                    <a:pt x="407" y="0"/>
                  </a:moveTo>
                  <a:cubicBezTo>
                    <a:pt x="385" y="0"/>
                    <a:pt x="356" y="8"/>
                    <a:pt x="314" y="26"/>
                  </a:cubicBezTo>
                  <a:cubicBezTo>
                    <a:pt x="126" y="26"/>
                    <a:pt x="1" y="89"/>
                    <a:pt x="126" y="152"/>
                  </a:cubicBezTo>
                  <a:cubicBezTo>
                    <a:pt x="189" y="214"/>
                    <a:pt x="518" y="355"/>
                    <a:pt x="581" y="418"/>
                  </a:cubicBezTo>
                  <a:cubicBezTo>
                    <a:pt x="643" y="543"/>
                    <a:pt x="706" y="606"/>
                    <a:pt x="706" y="669"/>
                  </a:cubicBezTo>
                  <a:cubicBezTo>
                    <a:pt x="732" y="695"/>
                    <a:pt x="764" y="704"/>
                    <a:pt x="794" y="704"/>
                  </a:cubicBezTo>
                  <a:cubicBezTo>
                    <a:pt x="854" y="704"/>
                    <a:pt x="910" y="669"/>
                    <a:pt x="910" y="669"/>
                  </a:cubicBezTo>
                  <a:cubicBezTo>
                    <a:pt x="973" y="669"/>
                    <a:pt x="973" y="747"/>
                    <a:pt x="1098" y="747"/>
                  </a:cubicBezTo>
                  <a:cubicBezTo>
                    <a:pt x="1302" y="747"/>
                    <a:pt x="1302" y="669"/>
                    <a:pt x="1364" y="606"/>
                  </a:cubicBezTo>
                  <a:cubicBezTo>
                    <a:pt x="1427" y="481"/>
                    <a:pt x="1490" y="277"/>
                    <a:pt x="1364" y="277"/>
                  </a:cubicBezTo>
                  <a:lnTo>
                    <a:pt x="784" y="277"/>
                  </a:lnTo>
                  <a:cubicBezTo>
                    <a:pt x="784" y="214"/>
                    <a:pt x="784" y="152"/>
                    <a:pt x="706" y="152"/>
                  </a:cubicBezTo>
                  <a:cubicBezTo>
                    <a:pt x="643" y="152"/>
                    <a:pt x="581" y="89"/>
                    <a:pt x="518" y="89"/>
                  </a:cubicBezTo>
                  <a:cubicBezTo>
                    <a:pt x="474" y="45"/>
                    <a:pt x="461"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439;p93">
              <a:extLst>
                <a:ext uri="{FF2B5EF4-FFF2-40B4-BE49-F238E27FC236}">
                  <a16:creationId xmlns:a16="http://schemas.microsoft.com/office/drawing/2014/main" id="{D9B5FF7B-F215-6D11-534B-9B2FE0AAD80F}"/>
                </a:ext>
              </a:extLst>
            </p:cNvPr>
            <p:cNvSpPr/>
            <p:nvPr/>
          </p:nvSpPr>
          <p:spPr>
            <a:xfrm>
              <a:off x="4344850" y="5113600"/>
              <a:ext cx="21200" cy="12100"/>
            </a:xfrm>
            <a:custGeom>
              <a:avLst/>
              <a:gdLst/>
              <a:ahLst/>
              <a:cxnLst/>
              <a:rect l="l" t="t" r="r" b="b"/>
              <a:pathLst>
                <a:path w="848" h="484" extrusionOk="0">
                  <a:moveTo>
                    <a:pt x="581" y="1"/>
                  </a:moveTo>
                  <a:cubicBezTo>
                    <a:pt x="537" y="45"/>
                    <a:pt x="492" y="90"/>
                    <a:pt x="398" y="90"/>
                  </a:cubicBezTo>
                  <a:cubicBezTo>
                    <a:pt x="359" y="90"/>
                    <a:pt x="311" y="82"/>
                    <a:pt x="252" y="64"/>
                  </a:cubicBezTo>
                  <a:cubicBezTo>
                    <a:pt x="126" y="64"/>
                    <a:pt x="64" y="126"/>
                    <a:pt x="64" y="126"/>
                  </a:cubicBezTo>
                  <a:cubicBezTo>
                    <a:pt x="64" y="189"/>
                    <a:pt x="126" y="252"/>
                    <a:pt x="126" y="330"/>
                  </a:cubicBezTo>
                  <a:cubicBezTo>
                    <a:pt x="64" y="330"/>
                    <a:pt x="1" y="393"/>
                    <a:pt x="64" y="455"/>
                  </a:cubicBezTo>
                  <a:cubicBezTo>
                    <a:pt x="105" y="476"/>
                    <a:pt x="156" y="483"/>
                    <a:pt x="207" y="483"/>
                  </a:cubicBezTo>
                  <a:cubicBezTo>
                    <a:pt x="309" y="483"/>
                    <a:pt x="414" y="455"/>
                    <a:pt x="455" y="455"/>
                  </a:cubicBezTo>
                  <a:cubicBezTo>
                    <a:pt x="581" y="393"/>
                    <a:pt x="847" y="455"/>
                    <a:pt x="785" y="330"/>
                  </a:cubicBezTo>
                  <a:cubicBezTo>
                    <a:pt x="722" y="189"/>
                    <a:pt x="644" y="1"/>
                    <a:pt x="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4440;p93">
              <a:extLst>
                <a:ext uri="{FF2B5EF4-FFF2-40B4-BE49-F238E27FC236}">
                  <a16:creationId xmlns:a16="http://schemas.microsoft.com/office/drawing/2014/main" id="{D61129A3-4318-9ADC-62D4-3BAF56757196}"/>
                </a:ext>
              </a:extLst>
            </p:cNvPr>
            <p:cNvSpPr/>
            <p:nvPr/>
          </p:nvSpPr>
          <p:spPr>
            <a:xfrm>
              <a:off x="4323700" y="5160150"/>
              <a:ext cx="21175" cy="24800"/>
            </a:xfrm>
            <a:custGeom>
              <a:avLst/>
              <a:gdLst/>
              <a:ahLst/>
              <a:cxnLst/>
              <a:rect l="l" t="t" r="r" b="b"/>
              <a:pathLst>
                <a:path w="847" h="992" extrusionOk="0">
                  <a:moveTo>
                    <a:pt x="501" y="1"/>
                  </a:moveTo>
                  <a:cubicBezTo>
                    <a:pt x="439" y="1"/>
                    <a:pt x="366" y="36"/>
                    <a:pt x="314" y="36"/>
                  </a:cubicBezTo>
                  <a:cubicBezTo>
                    <a:pt x="251" y="36"/>
                    <a:pt x="251" y="36"/>
                    <a:pt x="251" y="98"/>
                  </a:cubicBezTo>
                  <a:cubicBezTo>
                    <a:pt x="251" y="161"/>
                    <a:pt x="251" y="224"/>
                    <a:pt x="189" y="286"/>
                  </a:cubicBezTo>
                  <a:cubicBezTo>
                    <a:pt x="126" y="349"/>
                    <a:pt x="0" y="490"/>
                    <a:pt x="0" y="615"/>
                  </a:cubicBezTo>
                  <a:cubicBezTo>
                    <a:pt x="0" y="678"/>
                    <a:pt x="126" y="882"/>
                    <a:pt x="251" y="945"/>
                  </a:cubicBezTo>
                  <a:cubicBezTo>
                    <a:pt x="322" y="976"/>
                    <a:pt x="388" y="992"/>
                    <a:pt x="445" y="992"/>
                  </a:cubicBezTo>
                  <a:cubicBezTo>
                    <a:pt x="502" y="992"/>
                    <a:pt x="549" y="976"/>
                    <a:pt x="580" y="945"/>
                  </a:cubicBezTo>
                  <a:cubicBezTo>
                    <a:pt x="643" y="882"/>
                    <a:pt x="784" y="678"/>
                    <a:pt x="784" y="553"/>
                  </a:cubicBezTo>
                  <a:cubicBezTo>
                    <a:pt x="784" y="349"/>
                    <a:pt x="784" y="286"/>
                    <a:pt x="847" y="224"/>
                  </a:cubicBezTo>
                  <a:cubicBezTo>
                    <a:pt x="847" y="173"/>
                    <a:pt x="847" y="81"/>
                    <a:pt x="814" y="81"/>
                  </a:cubicBezTo>
                  <a:cubicBezTo>
                    <a:pt x="806" y="81"/>
                    <a:pt x="796" y="86"/>
                    <a:pt x="784" y="98"/>
                  </a:cubicBezTo>
                  <a:cubicBezTo>
                    <a:pt x="743" y="117"/>
                    <a:pt x="714" y="124"/>
                    <a:pt x="691" y="124"/>
                  </a:cubicBezTo>
                  <a:cubicBezTo>
                    <a:pt x="638" y="124"/>
                    <a:pt x="625" y="80"/>
                    <a:pt x="580" y="36"/>
                  </a:cubicBezTo>
                  <a:cubicBezTo>
                    <a:pt x="560" y="9"/>
                    <a:pt x="532"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4441;p93">
              <a:extLst>
                <a:ext uri="{FF2B5EF4-FFF2-40B4-BE49-F238E27FC236}">
                  <a16:creationId xmlns:a16="http://schemas.microsoft.com/office/drawing/2014/main" id="{106060DA-82DF-F7CE-D138-0377961C8DC8}"/>
                </a:ext>
              </a:extLst>
            </p:cNvPr>
            <p:cNvSpPr/>
            <p:nvPr/>
          </p:nvSpPr>
          <p:spPr>
            <a:xfrm>
              <a:off x="4351125" y="5147700"/>
              <a:ext cx="27850" cy="41375"/>
            </a:xfrm>
            <a:custGeom>
              <a:avLst/>
              <a:gdLst/>
              <a:ahLst/>
              <a:cxnLst/>
              <a:rect l="l" t="t" r="r" b="b"/>
              <a:pathLst>
                <a:path w="1114" h="1655" extrusionOk="0">
                  <a:moveTo>
                    <a:pt x="863" y="1"/>
                  </a:moveTo>
                  <a:cubicBezTo>
                    <a:pt x="722" y="1"/>
                    <a:pt x="534" y="63"/>
                    <a:pt x="534" y="204"/>
                  </a:cubicBezTo>
                  <a:cubicBezTo>
                    <a:pt x="534" y="267"/>
                    <a:pt x="596" y="330"/>
                    <a:pt x="534" y="330"/>
                  </a:cubicBezTo>
                  <a:cubicBezTo>
                    <a:pt x="393" y="392"/>
                    <a:pt x="204" y="392"/>
                    <a:pt x="204" y="455"/>
                  </a:cubicBezTo>
                  <a:cubicBezTo>
                    <a:pt x="142" y="596"/>
                    <a:pt x="1" y="722"/>
                    <a:pt x="1" y="722"/>
                  </a:cubicBezTo>
                  <a:cubicBezTo>
                    <a:pt x="1" y="722"/>
                    <a:pt x="142" y="847"/>
                    <a:pt x="142" y="988"/>
                  </a:cubicBezTo>
                  <a:cubicBezTo>
                    <a:pt x="142" y="1051"/>
                    <a:pt x="79" y="1317"/>
                    <a:pt x="267" y="1380"/>
                  </a:cubicBezTo>
                  <a:cubicBezTo>
                    <a:pt x="393" y="1380"/>
                    <a:pt x="393" y="1505"/>
                    <a:pt x="471" y="1568"/>
                  </a:cubicBezTo>
                  <a:cubicBezTo>
                    <a:pt x="471" y="1568"/>
                    <a:pt x="471" y="1654"/>
                    <a:pt x="501" y="1654"/>
                  </a:cubicBezTo>
                  <a:cubicBezTo>
                    <a:pt x="509" y="1654"/>
                    <a:pt x="520" y="1648"/>
                    <a:pt x="534" y="1631"/>
                  </a:cubicBezTo>
                  <a:cubicBezTo>
                    <a:pt x="659" y="1631"/>
                    <a:pt x="784" y="1380"/>
                    <a:pt x="863" y="1380"/>
                  </a:cubicBezTo>
                  <a:cubicBezTo>
                    <a:pt x="911" y="1380"/>
                    <a:pt x="958" y="1389"/>
                    <a:pt x="996" y="1389"/>
                  </a:cubicBezTo>
                  <a:cubicBezTo>
                    <a:pt x="1056" y="1389"/>
                    <a:pt x="1090" y="1365"/>
                    <a:pt x="1051" y="1239"/>
                  </a:cubicBezTo>
                  <a:cubicBezTo>
                    <a:pt x="1051" y="1113"/>
                    <a:pt x="988" y="925"/>
                    <a:pt x="988" y="847"/>
                  </a:cubicBezTo>
                  <a:cubicBezTo>
                    <a:pt x="1051" y="722"/>
                    <a:pt x="1114" y="596"/>
                    <a:pt x="1051" y="455"/>
                  </a:cubicBezTo>
                  <a:cubicBezTo>
                    <a:pt x="1051" y="330"/>
                    <a:pt x="925" y="1"/>
                    <a:pt x="8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4442;p93">
              <a:extLst>
                <a:ext uri="{FF2B5EF4-FFF2-40B4-BE49-F238E27FC236}">
                  <a16:creationId xmlns:a16="http://schemas.microsoft.com/office/drawing/2014/main" id="{359D81C8-A230-B52D-9421-FDD566C57795}"/>
                </a:ext>
              </a:extLst>
            </p:cNvPr>
            <p:cNvSpPr/>
            <p:nvPr/>
          </p:nvSpPr>
          <p:spPr>
            <a:xfrm>
              <a:off x="4388750" y="5176900"/>
              <a:ext cx="45875" cy="33425"/>
            </a:xfrm>
            <a:custGeom>
              <a:avLst/>
              <a:gdLst/>
              <a:ahLst/>
              <a:cxnLst/>
              <a:rect l="l" t="t" r="r" b="b"/>
              <a:pathLst>
                <a:path w="1835" h="1337" extrusionOk="0">
                  <a:moveTo>
                    <a:pt x="1463" y="0"/>
                  </a:moveTo>
                  <a:cubicBezTo>
                    <a:pt x="1455" y="0"/>
                    <a:pt x="1448" y="3"/>
                    <a:pt x="1442" y="8"/>
                  </a:cubicBezTo>
                  <a:cubicBezTo>
                    <a:pt x="1317" y="71"/>
                    <a:pt x="1239" y="212"/>
                    <a:pt x="1239" y="275"/>
                  </a:cubicBezTo>
                  <a:cubicBezTo>
                    <a:pt x="1176" y="337"/>
                    <a:pt x="1239" y="275"/>
                    <a:pt x="925" y="463"/>
                  </a:cubicBezTo>
                  <a:cubicBezTo>
                    <a:pt x="596" y="666"/>
                    <a:pt x="596" y="729"/>
                    <a:pt x="659" y="792"/>
                  </a:cubicBezTo>
                  <a:cubicBezTo>
                    <a:pt x="659" y="855"/>
                    <a:pt x="784" y="996"/>
                    <a:pt x="596" y="996"/>
                  </a:cubicBezTo>
                  <a:cubicBezTo>
                    <a:pt x="460" y="996"/>
                    <a:pt x="387" y="968"/>
                    <a:pt x="335" y="968"/>
                  </a:cubicBezTo>
                  <a:cubicBezTo>
                    <a:pt x="309" y="968"/>
                    <a:pt x="288" y="975"/>
                    <a:pt x="267" y="996"/>
                  </a:cubicBezTo>
                  <a:cubicBezTo>
                    <a:pt x="204" y="1058"/>
                    <a:pt x="0" y="1121"/>
                    <a:pt x="63" y="1121"/>
                  </a:cubicBezTo>
                  <a:cubicBezTo>
                    <a:pt x="131" y="1176"/>
                    <a:pt x="377" y="1337"/>
                    <a:pt x="574" y="1337"/>
                  </a:cubicBezTo>
                  <a:cubicBezTo>
                    <a:pt x="604" y="1337"/>
                    <a:pt x="632" y="1333"/>
                    <a:pt x="659" y="1325"/>
                  </a:cubicBezTo>
                  <a:cubicBezTo>
                    <a:pt x="847" y="1184"/>
                    <a:pt x="925" y="933"/>
                    <a:pt x="988" y="792"/>
                  </a:cubicBezTo>
                  <a:cubicBezTo>
                    <a:pt x="1051" y="729"/>
                    <a:pt x="1239" y="463"/>
                    <a:pt x="1380" y="463"/>
                  </a:cubicBezTo>
                  <a:cubicBezTo>
                    <a:pt x="1505" y="463"/>
                    <a:pt x="1631" y="541"/>
                    <a:pt x="1709" y="541"/>
                  </a:cubicBezTo>
                  <a:cubicBezTo>
                    <a:pt x="1772" y="463"/>
                    <a:pt x="1834" y="400"/>
                    <a:pt x="1772" y="337"/>
                  </a:cubicBezTo>
                  <a:cubicBezTo>
                    <a:pt x="1772" y="280"/>
                    <a:pt x="1549" y="0"/>
                    <a:pt x="1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4443;p93">
              <a:extLst>
                <a:ext uri="{FF2B5EF4-FFF2-40B4-BE49-F238E27FC236}">
                  <a16:creationId xmlns:a16="http://schemas.microsoft.com/office/drawing/2014/main" id="{F59F868D-D657-0B46-3B54-D2024DE3DC8A}"/>
                </a:ext>
              </a:extLst>
            </p:cNvPr>
            <p:cNvSpPr/>
            <p:nvPr/>
          </p:nvSpPr>
          <p:spPr>
            <a:xfrm>
              <a:off x="4341325" y="5204300"/>
              <a:ext cx="21575" cy="26900"/>
            </a:xfrm>
            <a:custGeom>
              <a:avLst/>
              <a:gdLst/>
              <a:ahLst/>
              <a:cxnLst/>
              <a:rect l="l" t="t" r="r" b="b"/>
              <a:pathLst>
                <a:path w="863" h="1076" extrusionOk="0">
                  <a:moveTo>
                    <a:pt x="205" y="0"/>
                  </a:moveTo>
                  <a:cubicBezTo>
                    <a:pt x="180" y="0"/>
                    <a:pt x="159" y="8"/>
                    <a:pt x="142" y="25"/>
                  </a:cubicBezTo>
                  <a:cubicBezTo>
                    <a:pt x="79" y="88"/>
                    <a:pt x="79" y="88"/>
                    <a:pt x="79" y="229"/>
                  </a:cubicBezTo>
                  <a:cubicBezTo>
                    <a:pt x="79" y="354"/>
                    <a:pt x="1" y="542"/>
                    <a:pt x="142" y="621"/>
                  </a:cubicBezTo>
                  <a:cubicBezTo>
                    <a:pt x="330" y="621"/>
                    <a:pt x="471" y="683"/>
                    <a:pt x="471" y="809"/>
                  </a:cubicBezTo>
                  <a:cubicBezTo>
                    <a:pt x="534" y="934"/>
                    <a:pt x="659" y="1075"/>
                    <a:pt x="659" y="1075"/>
                  </a:cubicBezTo>
                  <a:cubicBezTo>
                    <a:pt x="722" y="1013"/>
                    <a:pt x="785" y="1013"/>
                    <a:pt x="785" y="934"/>
                  </a:cubicBezTo>
                  <a:cubicBezTo>
                    <a:pt x="785" y="934"/>
                    <a:pt x="722" y="746"/>
                    <a:pt x="722" y="683"/>
                  </a:cubicBezTo>
                  <a:cubicBezTo>
                    <a:pt x="722" y="542"/>
                    <a:pt x="863" y="542"/>
                    <a:pt x="659" y="417"/>
                  </a:cubicBezTo>
                  <a:cubicBezTo>
                    <a:pt x="534" y="291"/>
                    <a:pt x="534" y="291"/>
                    <a:pt x="471" y="150"/>
                  </a:cubicBezTo>
                  <a:cubicBezTo>
                    <a:pt x="368" y="59"/>
                    <a:pt x="273" y="0"/>
                    <a:pt x="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4444;p93">
              <a:extLst>
                <a:ext uri="{FF2B5EF4-FFF2-40B4-BE49-F238E27FC236}">
                  <a16:creationId xmlns:a16="http://schemas.microsoft.com/office/drawing/2014/main" id="{3E1E6D11-AC36-1358-3B39-E7F0D62E3DE0}"/>
                </a:ext>
              </a:extLst>
            </p:cNvPr>
            <p:cNvSpPr/>
            <p:nvPr/>
          </p:nvSpPr>
          <p:spPr>
            <a:xfrm>
              <a:off x="4318600" y="5217850"/>
              <a:ext cx="19625" cy="14000"/>
            </a:xfrm>
            <a:custGeom>
              <a:avLst/>
              <a:gdLst/>
              <a:ahLst/>
              <a:cxnLst/>
              <a:rect l="l" t="t" r="r" b="b"/>
              <a:pathLst>
                <a:path w="785" h="560" extrusionOk="0">
                  <a:moveTo>
                    <a:pt x="722" y="0"/>
                  </a:moveTo>
                  <a:cubicBezTo>
                    <a:pt x="659" y="0"/>
                    <a:pt x="596" y="0"/>
                    <a:pt x="455" y="79"/>
                  </a:cubicBezTo>
                  <a:cubicBezTo>
                    <a:pt x="393" y="141"/>
                    <a:pt x="330" y="141"/>
                    <a:pt x="267" y="204"/>
                  </a:cubicBezTo>
                  <a:cubicBezTo>
                    <a:pt x="204" y="267"/>
                    <a:pt x="1" y="471"/>
                    <a:pt x="126" y="533"/>
                  </a:cubicBezTo>
                  <a:cubicBezTo>
                    <a:pt x="149" y="552"/>
                    <a:pt x="176" y="559"/>
                    <a:pt x="204" y="559"/>
                  </a:cubicBezTo>
                  <a:cubicBezTo>
                    <a:pt x="273" y="559"/>
                    <a:pt x="348" y="515"/>
                    <a:pt x="393" y="471"/>
                  </a:cubicBezTo>
                  <a:cubicBezTo>
                    <a:pt x="518" y="329"/>
                    <a:pt x="659" y="267"/>
                    <a:pt x="722" y="204"/>
                  </a:cubicBezTo>
                  <a:cubicBezTo>
                    <a:pt x="722" y="141"/>
                    <a:pt x="784" y="0"/>
                    <a:pt x="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4445;p93">
              <a:extLst>
                <a:ext uri="{FF2B5EF4-FFF2-40B4-BE49-F238E27FC236}">
                  <a16:creationId xmlns:a16="http://schemas.microsoft.com/office/drawing/2014/main" id="{CA723D8E-87C1-ED29-7C8C-6E15BA9B8E8A}"/>
                </a:ext>
              </a:extLst>
            </p:cNvPr>
            <p:cNvSpPr/>
            <p:nvPr/>
          </p:nvSpPr>
          <p:spPr>
            <a:xfrm>
              <a:off x="4357800" y="5242525"/>
              <a:ext cx="18050" cy="29825"/>
            </a:xfrm>
            <a:custGeom>
              <a:avLst/>
              <a:gdLst/>
              <a:ahLst/>
              <a:cxnLst/>
              <a:rect l="l" t="t" r="r" b="b"/>
              <a:pathLst>
                <a:path w="722" h="1193" extrusionOk="0">
                  <a:moveTo>
                    <a:pt x="329" y="1"/>
                  </a:moveTo>
                  <a:cubicBezTo>
                    <a:pt x="204" y="1"/>
                    <a:pt x="0" y="63"/>
                    <a:pt x="0" y="63"/>
                  </a:cubicBezTo>
                  <a:cubicBezTo>
                    <a:pt x="0" y="126"/>
                    <a:pt x="267" y="189"/>
                    <a:pt x="267" y="189"/>
                  </a:cubicBezTo>
                  <a:cubicBezTo>
                    <a:pt x="329" y="267"/>
                    <a:pt x="455" y="518"/>
                    <a:pt x="392" y="581"/>
                  </a:cubicBezTo>
                  <a:cubicBezTo>
                    <a:pt x="329" y="659"/>
                    <a:pt x="126" y="722"/>
                    <a:pt x="126" y="784"/>
                  </a:cubicBezTo>
                  <a:cubicBezTo>
                    <a:pt x="126" y="847"/>
                    <a:pt x="126" y="910"/>
                    <a:pt x="204" y="910"/>
                  </a:cubicBezTo>
                  <a:cubicBezTo>
                    <a:pt x="267" y="910"/>
                    <a:pt x="329" y="910"/>
                    <a:pt x="329" y="973"/>
                  </a:cubicBezTo>
                  <a:cubicBezTo>
                    <a:pt x="329" y="1088"/>
                    <a:pt x="329" y="1193"/>
                    <a:pt x="364" y="1193"/>
                  </a:cubicBezTo>
                  <a:cubicBezTo>
                    <a:pt x="371" y="1193"/>
                    <a:pt x="381" y="1188"/>
                    <a:pt x="392" y="1176"/>
                  </a:cubicBezTo>
                  <a:cubicBezTo>
                    <a:pt x="455" y="1051"/>
                    <a:pt x="721" y="910"/>
                    <a:pt x="721" y="784"/>
                  </a:cubicBezTo>
                  <a:cubicBezTo>
                    <a:pt x="721" y="581"/>
                    <a:pt x="721" y="455"/>
                    <a:pt x="596" y="330"/>
                  </a:cubicBezTo>
                  <a:cubicBezTo>
                    <a:pt x="455" y="126"/>
                    <a:pt x="392" y="1"/>
                    <a:pt x="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4446;p93">
              <a:extLst>
                <a:ext uri="{FF2B5EF4-FFF2-40B4-BE49-F238E27FC236}">
                  <a16:creationId xmlns:a16="http://schemas.microsoft.com/office/drawing/2014/main" id="{C1EB7090-3B34-2D57-9A00-7CEE7451A3CC}"/>
                </a:ext>
              </a:extLst>
            </p:cNvPr>
            <p:cNvSpPr/>
            <p:nvPr/>
          </p:nvSpPr>
          <p:spPr>
            <a:xfrm>
              <a:off x="4400100" y="5249200"/>
              <a:ext cx="12500" cy="12000"/>
            </a:xfrm>
            <a:custGeom>
              <a:avLst/>
              <a:gdLst/>
              <a:ahLst/>
              <a:cxnLst/>
              <a:rect l="l" t="t" r="r" b="b"/>
              <a:pathLst>
                <a:path w="500" h="480" extrusionOk="0">
                  <a:moveTo>
                    <a:pt x="205" y="0"/>
                  </a:moveTo>
                  <a:cubicBezTo>
                    <a:pt x="142" y="0"/>
                    <a:pt x="1" y="126"/>
                    <a:pt x="1" y="126"/>
                  </a:cubicBezTo>
                  <a:cubicBezTo>
                    <a:pt x="1" y="314"/>
                    <a:pt x="1" y="392"/>
                    <a:pt x="142" y="392"/>
                  </a:cubicBezTo>
                  <a:cubicBezTo>
                    <a:pt x="267" y="392"/>
                    <a:pt x="330" y="455"/>
                    <a:pt x="471" y="455"/>
                  </a:cubicBezTo>
                  <a:cubicBezTo>
                    <a:pt x="488" y="471"/>
                    <a:pt x="496" y="479"/>
                    <a:pt x="497" y="479"/>
                  </a:cubicBezTo>
                  <a:cubicBezTo>
                    <a:pt x="500" y="479"/>
                    <a:pt x="451" y="418"/>
                    <a:pt x="393" y="314"/>
                  </a:cubicBezTo>
                  <a:cubicBezTo>
                    <a:pt x="267" y="188"/>
                    <a:pt x="267" y="63"/>
                    <a:pt x="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4447;p93">
              <a:extLst>
                <a:ext uri="{FF2B5EF4-FFF2-40B4-BE49-F238E27FC236}">
                  <a16:creationId xmlns:a16="http://schemas.microsoft.com/office/drawing/2014/main" id="{27B775E1-3351-BAB6-1A2D-41648D3F9448}"/>
                </a:ext>
              </a:extLst>
            </p:cNvPr>
            <p:cNvSpPr/>
            <p:nvPr/>
          </p:nvSpPr>
          <p:spPr>
            <a:xfrm>
              <a:off x="4451050" y="5214700"/>
              <a:ext cx="25900" cy="21200"/>
            </a:xfrm>
            <a:custGeom>
              <a:avLst/>
              <a:gdLst/>
              <a:ahLst/>
              <a:cxnLst/>
              <a:rect l="l" t="t" r="r" b="b"/>
              <a:pathLst>
                <a:path w="1036" h="848" extrusionOk="0">
                  <a:moveTo>
                    <a:pt x="784" y="1"/>
                  </a:moveTo>
                  <a:cubicBezTo>
                    <a:pt x="706" y="1"/>
                    <a:pt x="706" y="126"/>
                    <a:pt x="643" y="205"/>
                  </a:cubicBezTo>
                  <a:cubicBezTo>
                    <a:pt x="643" y="267"/>
                    <a:pt x="518" y="330"/>
                    <a:pt x="392" y="330"/>
                  </a:cubicBezTo>
                  <a:lnTo>
                    <a:pt x="126" y="330"/>
                  </a:lnTo>
                  <a:cubicBezTo>
                    <a:pt x="63" y="393"/>
                    <a:pt x="1" y="393"/>
                    <a:pt x="63" y="455"/>
                  </a:cubicBezTo>
                  <a:cubicBezTo>
                    <a:pt x="63" y="518"/>
                    <a:pt x="126" y="847"/>
                    <a:pt x="251" y="847"/>
                  </a:cubicBezTo>
                  <a:cubicBezTo>
                    <a:pt x="455" y="847"/>
                    <a:pt x="518" y="847"/>
                    <a:pt x="518" y="722"/>
                  </a:cubicBezTo>
                  <a:cubicBezTo>
                    <a:pt x="518" y="659"/>
                    <a:pt x="455" y="597"/>
                    <a:pt x="581" y="518"/>
                  </a:cubicBezTo>
                  <a:cubicBezTo>
                    <a:pt x="706" y="455"/>
                    <a:pt x="784" y="455"/>
                    <a:pt x="847" y="455"/>
                  </a:cubicBezTo>
                  <a:cubicBezTo>
                    <a:pt x="910" y="455"/>
                    <a:pt x="1035" y="455"/>
                    <a:pt x="1035" y="330"/>
                  </a:cubicBezTo>
                  <a:cubicBezTo>
                    <a:pt x="1035" y="205"/>
                    <a:pt x="847" y="1"/>
                    <a:pt x="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4448;p93">
              <a:extLst>
                <a:ext uri="{FF2B5EF4-FFF2-40B4-BE49-F238E27FC236}">
                  <a16:creationId xmlns:a16="http://schemas.microsoft.com/office/drawing/2014/main" id="{83D78792-ABAB-CC1B-E595-D8ED9FD6737E}"/>
                </a:ext>
              </a:extLst>
            </p:cNvPr>
            <p:cNvSpPr/>
            <p:nvPr/>
          </p:nvSpPr>
          <p:spPr>
            <a:xfrm>
              <a:off x="4588200" y="5254775"/>
              <a:ext cx="14525" cy="8950"/>
            </a:xfrm>
            <a:custGeom>
              <a:avLst/>
              <a:gdLst/>
              <a:ahLst/>
              <a:cxnLst/>
              <a:rect l="l" t="t" r="r" b="b"/>
              <a:pathLst>
                <a:path w="581" h="358" extrusionOk="0">
                  <a:moveTo>
                    <a:pt x="460" y="0"/>
                  </a:moveTo>
                  <a:cubicBezTo>
                    <a:pt x="391" y="0"/>
                    <a:pt x="272" y="28"/>
                    <a:pt x="189" y="28"/>
                  </a:cubicBezTo>
                  <a:cubicBezTo>
                    <a:pt x="126" y="28"/>
                    <a:pt x="1" y="91"/>
                    <a:pt x="1" y="169"/>
                  </a:cubicBezTo>
                  <a:cubicBezTo>
                    <a:pt x="1" y="232"/>
                    <a:pt x="1" y="357"/>
                    <a:pt x="63" y="357"/>
                  </a:cubicBezTo>
                  <a:cubicBezTo>
                    <a:pt x="189" y="294"/>
                    <a:pt x="314" y="232"/>
                    <a:pt x="392" y="232"/>
                  </a:cubicBezTo>
                  <a:cubicBezTo>
                    <a:pt x="518" y="169"/>
                    <a:pt x="581" y="91"/>
                    <a:pt x="518" y="28"/>
                  </a:cubicBezTo>
                  <a:cubicBezTo>
                    <a:pt x="518" y="7"/>
                    <a:pt x="495" y="0"/>
                    <a:pt x="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4449;p93">
              <a:extLst>
                <a:ext uri="{FF2B5EF4-FFF2-40B4-BE49-F238E27FC236}">
                  <a16:creationId xmlns:a16="http://schemas.microsoft.com/office/drawing/2014/main" id="{52209F3E-566B-E91C-3D81-90AD00A5CD30}"/>
                </a:ext>
              </a:extLst>
            </p:cNvPr>
            <p:cNvSpPr/>
            <p:nvPr/>
          </p:nvSpPr>
          <p:spPr>
            <a:xfrm>
              <a:off x="4605825" y="5248375"/>
              <a:ext cx="11800" cy="9500"/>
            </a:xfrm>
            <a:custGeom>
              <a:avLst/>
              <a:gdLst/>
              <a:ahLst/>
              <a:cxnLst/>
              <a:rect l="l" t="t" r="r" b="b"/>
              <a:pathLst>
                <a:path w="472" h="380" extrusionOk="0">
                  <a:moveTo>
                    <a:pt x="261" y="0"/>
                  </a:moveTo>
                  <a:cubicBezTo>
                    <a:pt x="242" y="0"/>
                    <a:pt x="224" y="10"/>
                    <a:pt x="205" y="33"/>
                  </a:cubicBezTo>
                  <a:lnTo>
                    <a:pt x="79" y="96"/>
                  </a:lnTo>
                  <a:cubicBezTo>
                    <a:pt x="79" y="159"/>
                    <a:pt x="1" y="159"/>
                    <a:pt x="79" y="221"/>
                  </a:cubicBezTo>
                  <a:cubicBezTo>
                    <a:pt x="79" y="221"/>
                    <a:pt x="142" y="284"/>
                    <a:pt x="205" y="284"/>
                  </a:cubicBezTo>
                  <a:cubicBezTo>
                    <a:pt x="205" y="328"/>
                    <a:pt x="236" y="380"/>
                    <a:pt x="276" y="380"/>
                  </a:cubicBezTo>
                  <a:cubicBezTo>
                    <a:pt x="293" y="380"/>
                    <a:pt x="311" y="370"/>
                    <a:pt x="330" y="347"/>
                  </a:cubicBezTo>
                  <a:cubicBezTo>
                    <a:pt x="330" y="284"/>
                    <a:pt x="471" y="159"/>
                    <a:pt x="393" y="96"/>
                  </a:cubicBezTo>
                  <a:cubicBezTo>
                    <a:pt x="349" y="52"/>
                    <a:pt x="305" y="0"/>
                    <a:pt x="2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4450;p93">
              <a:extLst>
                <a:ext uri="{FF2B5EF4-FFF2-40B4-BE49-F238E27FC236}">
                  <a16:creationId xmlns:a16="http://schemas.microsoft.com/office/drawing/2014/main" id="{77C80EA8-A9C8-9C3B-2BD5-A1D1145F7C54}"/>
                </a:ext>
              </a:extLst>
            </p:cNvPr>
            <p:cNvSpPr/>
            <p:nvPr/>
          </p:nvSpPr>
          <p:spPr>
            <a:xfrm>
              <a:off x="4563525" y="5227000"/>
              <a:ext cx="19600" cy="13050"/>
            </a:xfrm>
            <a:custGeom>
              <a:avLst/>
              <a:gdLst/>
              <a:ahLst/>
              <a:cxnLst/>
              <a:rect l="l" t="t" r="r" b="b"/>
              <a:pathLst>
                <a:path w="784" h="522" extrusionOk="0">
                  <a:moveTo>
                    <a:pt x="191" y="1"/>
                  </a:moveTo>
                  <a:cubicBezTo>
                    <a:pt x="169" y="1"/>
                    <a:pt x="148" y="8"/>
                    <a:pt x="126" y="26"/>
                  </a:cubicBezTo>
                  <a:cubicBezTo>
                    <a:pt x="63" y="105"/>
                    <a:pt x="0" y="167"/>
                    <a:pt x="0" y="167"/>
                  </a:cubicBezTo>
                  <a:cubicBezTo>
                    <a:pt x="63" y="230"/>
                    <a:pt x="63" y="496"/>
                    <a:pt x="126" y="496"/>
                  </a:cubicBezTo>
                  <a:cubicBezTo>
                    <a:pt x="180" y="442"/>
                    <a:pt x="197" y="365"/>
                    <a:pt x="223" y="365"/>
                  </a:cubicBezTo>
                  <a:cubicBezTo>
                    <a:pt x="234" y="365"/>
                    <a:pt x="247" y="380"/>
                    <a:pt x="267" y="418"/>
                  </a:cubicBezTo>
                  <a:cubicBezTo>
                    <a:pt x="311" y="474"/>
                    <a:pt x="356" y="522"/>
                    <a:pt x="424" y="522"/>
                  </a:cubicBezTo>
                  <a:cubicBezTo>
                    <a:pt x="451" y="522"/>
                    <a:pt x="482" y="514"/>
                    <a:pt x="517" y="496"/>
                  </a:cubicBezTo>
                  <a:cubicBezTo>
                    <a:pt x="658" y="496"/>
                    <a:pt x="784" y="418"/>
                    <a:pt x="721" y="355"/>
                  </a:cubicBezTo>
                  <a:cubicBezTo>
                    <a:pt x="658" y="355"/>
                    <a:pt x="455" y="293"/>
                    <a:pt x="455" y="293"/>
                  </a:cubicBezTo>
                  <a:cubicBezTo>
                    <a:pt x="455" y="230"/>
                    <a:pt x="455" y="105"/>
                    <a:pt x="392" y="105"/>
                  </a:cubicBezTo>
                  <a:cubicBezTo>
                    <a:pt x="302" y="49"/>
                    <a:pt x="245" y="1"/>
                    <a:pt x="1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4451;p93">
              <a:extLst>
                <a:ext uri="{FF2B5EF4-FFF2-40B4-BE49-F238E27FC236}">
                  <a16:creationId xmlns:a16="http://schemas.microsoft.com/office/drawing/2014/main" id="{E82FB441-15F7-B14E-2648-BB914AE51D34}"/>
                </a:ext>
              </a:extLst>
            </p:cNvPr>
            <p:cNvSpPr/>
            <p:nvPr/>
          </p:nvSpPr>
          <p:spPr>
            <a:xfrm>
              <a:off x="4543925" y="5211575"/>
              <a:ext cx="12950" cy="8250"/>
            </a:xfrm>
            <a:custGeom>
              <a:avLst/>
              <a:gdLst/>
              <a:ahLst/>
              <a:cxnLst/>
              <a:rect l="l" t="t" r="r" b="b"/>
              <a:pathLst>
                <a:path w="518" h="330" extrusionOk="0">
                  <a:moveTo>
                    <a:pt x="126" y="0"/>
                  </a:moveTo>
                  <a:cubicBezTo>
                    <a:pt x="63" y="63"/>
                    <a:pt x="0" y="63"/>
                    <a:pt x="0" y="126"/>
                  </a:cubicBezTo>
                  <a:cubicBezTo>
                    <a:pt x="0" y="189"/>
                    <a:pt x="0" y="330"/>
                    <a:pt x="126" y="330"/>
                  </a:cubicBezTo>
                  <a:lnTo>
                    <a:pt x="392" y="330"/>
                  </a:lnTo>
                  <a:cubicBezTo>
                    <a:pt x="518" y="330"/>
                    <a:pt x="455" y="63"/>
                    <a:pt x="4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4452;p93">
              <a:extLst>
                <a:ext uri="{FF2B5EF4-FFF2-40B4-BE49-F238E27FC236}">
                  <a16:creationId xmlns:a16="http://schemas.microsoft.com/office/drawing/2014/main" id="{79D78E22-8C40-0725-DDE2-883F96288C90}"/>
                </a:ext>
              </a:extLst>
            </p:cNvPr>
            <p:cNvSpPr/>
            <p:nvPr/>
          </p:nvSpPr>
          <p:spPr>
            <a:xfrm>
              <a:off x="4500025" y="5136350"/>
              <a:ext cx="16100" cy="13500"/>
            </a:xfrm>
            <a:custGeom>
              <a:avLst/>
              <a:gdLst/>
              <a:ahLst/>
              <a:cxnLst/>
              <a:rect l="l" t="t" r="r" b="b"/>
              <a:pathLst>
                <a:path w="644" h="540" extrusionOk="0">
                  <a:moveTo>
                    <a:pt x="252" y="0"/>
                  </a:moveTo>
                  <a:cubicBezTo>
                    <a:pt x="126" y="0"/>
                    <a:pt x="1" y="63"/>
                    <a:pt x="64" y="125"/>
                  </a:cubicBezTo>
                  <a:cubicBezTo>
                    <a:pt x="64" y="204"/>
                    <a:pt x="126" y="266"/>
                    <a:pt x="189" y="329"/>
                  </a:cubicBezTo>
                  <a:cubicBezTo>
                    <a:pt x="239" y="429"/>
                    <a:pt x="380" y="540"/>
                    <a:pt x="498" y="540"/>
                  </a:cubicBezTo>
                  <a:cubicBezTo>
                    <a:pt x="528" y="540"/>
                    <a:pt x="556" y="533"/>
                    <a:pt x="581" y="517"/>
                  </a:cubicBezTo>
                  <a:cubicBezTo>
                    <a:pt x="644" y="517"/>
                    <a:pt x="644" y="392"/>
                    <a:pt x="581" y="329"/>
                  </a:cubicBezTo>
                  <a:cubicBezTo>
                    <a:pt x="518" y="329"/>
                    <a:pt x="455" y="329"/>
                    <a:pt x="393" y="204"/>
                  </a:cubicBezTo>
                  <a:cubicBezTo>
                    <a:pt x="393" y="125"/>
                    <a:pt x="314" y="0"/>
                    <a:pt x="2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4453;p93">
              <a:extLst>
                <a:ext uri="{FF2B5EF4-FFF2-40B4-BE49-F238E27FC236}">
                  <a16:creationId xmlns:a16="http://schemas.microsoft.com/office/drawing/2014/main" id="{CCB7D1A0-C44A-F2B8-62B2-2385FDF1A161}"/>
                </a:ext>
              </a:extLst>
            </p:cNvPr>
            <p:cNvSpPr/>
            <p:nvPr/>
          </p:nvSpPr>
          <p:spPr>
            <a:xfrm>
              <a:off x="4472225" y="5117625"/>
              <a:ext cx="14500" cy="14175"/>
            </a:xfrm>
            <a:custGeom>
              <a:avLst/>
              <a:gdLst/>
              <a:ahLst/>
              <a:cxnLst/>
              <a:rect l="l" t="t" r="r" b="b"/>
              <a:pathLst>
                <a:path w="580" h="567" extrusionOk="0">
                  <a:moveTo>
                    <a:pt x="207" y="0"/>
                  </a:moveTo>
                  <a:cubicBezTo>
                    <a:pt x="195" y="0"/>
                    <a:pt x="188" y="7"/>
                    <a:pt x="188" y="28"/>
                  </a:cubicBezTo>
                  <a:cubicBezTo>
                    <a:pt x="125" y="169"/>
                    <a:pt x="0" y="420"/>
                    <a:pt x="188" y="483"/>
                  </a:cubicBezTo>
                  <a:cubicBezTo>
                    <a:pt x="268" y="527"/>
                    <a:pt x="343" y="566"/>
                    <a:pt x="393" y="566"/>
                  </a:cubicBezTo>
                  <a:cubicBezTo>
                    <a:pt x="431" y="566"/>
                    <a:pt x="455" y="544"/>
                    <a:pt x="455" y="483"/>
                  </a:cubicBezTo>
                  <a:cubicBezTo>
                    <a:pt x="455" y="420"/>
                    <a:pt x="392" y="357"/>
                    <a:pt x="455" y="294"/>
                  </a:cubicBezTo>
                  <a:cubicBezTo>
                    <a:pt x="517" y="232"/>
                    <a:pt x="580" y="232"/>
                    <a:pt x="517" y="169"/>
                  </a:cubicBezTo>
                  <a:cubicBezTo>
                    <a:pt x="517" y="28"/>
                    <a:pt x="392" y="28"/>
                    <a:pt x="329" y="28"/>
                  </a:cubicBezTo>
                  <a:cubicBezTo>
                    <a:pt x="277" y="28"/>
                    <a:pt x="232"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4454;p93">
              <a:extLst>
                <a:ext uri="{FF2B5EF4-FFF2-40B4-BE49-F238E27FC236}">
                  <a16:creationId xmlns:a16="http://schemas.microsoft.com/office/drawing/2014/main" id="{506609BF-8FC0-768F-580E-D4A7132B0D12}"/>
                </a:ext>
              </a:extLst>
            </p:cNvPr>
            <p:cNvSpPr/>
            <p:nvPr/>
          </p:nvSpPr>
          <p:spPr>
            <a:xfrm>
              <a:off x="4467125" y="5088225"/>
              <a:ext cx="11375" cy="8950"/>
            </a:xfrm>
            <a:custGeom>
              <a:avLst/>
              <a:gdLst/>
              <a:ahLst/>
              <a:cxnLst/>
              <a:rect l="l" t="t" r="r" b="b"/>
              <a:pathLst>
                <a:path w="455" h="358" extrusionOk="0">
                  <a:moveTo>
                    <a:pt x="250" y="1"/>
                  </a:moveTo>
                  <a:cubicBezTo>
                    <a:pt x="239" y="1"/>
                    <a:pt x="225" y="8"/>
                    <a:pt x="204" y="28"/>
                  </a:cubicBezTo>
                  <a:cubicBezTo>
                    <a:pt x="63" y="91"/>
                    <a:pt x="63" y="91"/>
                    <a:pt x="63" y="169"/>
                  </a:cubicBezTo>
                  <a:cubicBezTo>
                    <a:pt x="63" y="232"/>
                    <a:pt x="0" y="358"/>
                    <a:pt x="141" y="358"/>
                  </a:cubicBezTo>
                  <a:cubicBezTo>
                    <a:pt x="267" y="358"/>
                    <a:pt x="392" y="358"/>
                    <a:pt x="392" y="295"/>
                  </a:cubicBezTo>
                  <a:cubicBezTo>
                    <a:pt x="392" y="232"/>
                    <a:pt x="455" y="28"/>
                    <a:pt x="329" y="28"/>
                  </a:cubicBezTo>
                  <a:cubicBezTo>
                    <a:pt x="288" y="28"/>
                    <a:pt x="274"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4455;p93">
              <a:extLst>
                <a:ext uri="{FF2B5EF4-FFF2-40B4-BE49-F238E27FC236}">
                  <a16:creationId xmlns:a16="http://schemas.microsoft.com/office/drawing/2014/main" id="{16196B3D-917A-7312-209A-88437781140B}"/>
                </a:ext>
              </a:extLst>
            </p:cNvPr>
            <p:cNvSpPr/>
            <p:nvPr/>
          </p:nvSpPr>
          <p:spPr>
            <a:xfrm>
              <a:off x="4411875" y="5074125"/>
              <a:ext cx="48075" cy="30400"/>
            </a:xfrm>
            <a:custGeom>
              <a:avLst/>
              <a:gdLst/>
              <a:ahLst/>
              <a:cxnLst/>
              <a:rect l="l" t="t" r="r" b="b"/>
              <a:pathLst>
                <a:path w="1923" h="1216" extrusionOk="0">
                  <a:moveTo>
                    <a:pt x="1861" y="0"/>
                  </a:moveTo>
                  <a:cubicBezTo>
                    <a:pt x="1852" y="0"/>
                    <a:pt x="1838" y="4"/>
                    <a:pt x="1818" y="12"/>
                  </a:cubicBezTo>
                  <a:cubicBezTo>
                    <a:pt x="1693" y="12"/>
                    <a:pt x="1427" y="201"/>
                    <a:pt x="1238" y="342"/>
                  </a:cubicBezTo>
                  <a:cubicBezTo>
                    <a:pt x="1097" y="467"/>
                    <a:pt x="847" y="530"/>
                    <a:pt x="706" y="530"/>
                  </a:cubicBezTo>
                  <a:cubicBezTo>
                    <a:pt x="630" y="530"/>
                    <a:pt x="553" y="520"/>
                    <a:pt x="482" y="520"/>
                  </a:cubicBezTo>
                  <a:cubicBezTo>
                    <a:pt x="377" y="520"/>
                    <a:pt x="289" y="542"/>
                    <a:pt x="251" y="655"/>
                  </a:cubicBezTo>
                  <a:cubicBezTo>
                    <a:pt x="188" y="922"/>
                    <a:pt x="0" y="1125"/>
                    <a:pt x="188" y="1188"/>
                  </a:cubicBezTo>
                  <a:cubicBezTo>
                    <a:pt x="272" y="1188"/>
                    <a:pt x="390" y="1216"/>
                    <a:pt x="479" y="1216"/>
                  </a:cubicBezTo>
                  <a:cubicBezTo>
                    <a:pt x="523" y="1216"/>
                    <a:pt x="559" y="1209"/>
                    <a:pt x="580" y="1188"/>
                  </a:cubicBezTo>
                  <a:lnTo>
                    <a:pt x="643" y="1125"/>
                  </a:lnTo>
                  <a:cubicBezTo>
                    <a:pt x="706" y="1047"/>
                    <a:pt x="643" y="984"/>
                    <a:pt x="972" y="922"/>
                  </a:cubicBezTo>
                  <a:cubicBezTo>
                    <a:pt x="1238" y="922"/>
                    <a:pt x="1427" y="733"/>
                    <a:pt x="1489" y="655"/>
                  </a:cubicBezTo>
                  <a:cubicBezTo>
                    <a:pt x="1568" y="530"/>
                    <a:pt x="1630" y="467"/>
                    <a:pt x="1756" y="263"/>
                  </a:cubicBezTo>
                  <a:cubicBezTo>
                    <a:pt x="1810" y="155"/>
                    <a:pt x="1922" y="0"/>
                    <a:pt x="1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4456;p93">
              <a:extLst>
                <a:ext uri="{FF2B5EF4-FFF2-40B4-BE49-F238E27FC236}">
                  <a16:creationId xmlns:a16="http://schemas.microsoft.com/office/drawing/2014/main" id="{C6684688-9DC8-39F5-6807-86C49538A019}"/>
                </a:ext>
              </a:extLst>
            </p:cNvPr>
            <p:cNvSpPr/>
            <p:nvPr/>
          </p:nvSpPr>
          <p:spPr>
            <a:xfrm>
              <a:off x="4360925" y="4955300"/>
              <a:ext cx="11775" cy="14525"/>
            </a:xfrm>
            <a:custGeom>
              <a:avLst/>
              <a:gdLst/>
              <a:ahLst/>
              <a:cxnLst/>
              <a:rect l="l" t="t" r="r" b="b"/>
              <a:pathLst>
                <a:path w="471" h="581" extrusionOk="0">
                  <a:moveTo>
                    <a:pt x="267" y="0"/>
                  </a:moveTo>
                  <a:cubicBezTo>
                    <a:pt x="79" y="0"/>
                    <a:pt x="1" y="0"/>
                    <a:pt x="79" y="126"/>
                  </a:cubicBezTo>
                  <a:cubicBezTo>
                    <a:pt x="79" y="126"/>
                    <a:pt x="142" y="126"/>
                    <a:pt x="79" y="251"/>
                  </a:cubicBezTo>
                  <a:cubicBezTo>
                    <a:pt x="79" y="392"/>
                    <a:pt x="1" y="580"/>
                    <a:pt x="204" y="580"/>
                  </a:cubicBezTo>
                  <a:cubicBezTo>
                    <a:pt x="330" y="580"/>
                    <a:pt x="471" y="455"/>
                    <a:pt x="471" y="314"/>
                  </a:cubicBezTo>
                  <a:cubicBezTo>
                    <a:pt x="471" y="251"/>
                    <a:pt x="392" y="63"/>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4457;p93">
              <a:extLst>
                <a:ext uri="{FF2B5EF4-FFF2-40B4-BE49-F238E27FC236}">
                  <a16:creationId xmlns:a16="http://schemas.microsoft.com/office/drawing/2014/main" id="{4844EAC7-41DA-2360-B595-2927E0B03644}"/>
                </a:ext>
              </a:extLst>
            </p:cNvPr>
            <p:cNvSpPr/>
            <p:nvPr/>
          </p:nvSpPr>
          <p:spPr>
            <a:xfrm>
              <a:off x="4287650" y="4840250"/>
              <a:ext cx="18050" cy="17100"/>
            </a:xfrm>
            <a:custGeom>
              <a:avLst/>
              <a:gdLst/>
              <a:ahLst/>
              <a:cxnLst/>
              <a:rect l="l" t="t" r="r" b="b"/>
              <a:pathLst>
                <a:path w="722" h="684" extrusionOk="0">
                  <a:moveTo>
                    <a:pt x="427" y="1"/>
                  </a:moveTo>
                  <a:cubicBezTo>
                    <a:pt x="406" y="1"/>
                    <a:pt x="392" y="9"/>
                    <a:pt x="392" y="26"/>
                  </a:cubicBezTo>
                  <a:cubicBezTo>
                    <a:pt x="392" y="88"/>
                    <a:pt x="189" y="355"/>
                    <a:pt x="189" y="417"/>
                  </a:cubicBezTo>
                  <a:cubicBezTo>
                    <a:pt x="126" y="480"/>
                    <a:pt x="0" y="606"/>
                    <a:pt x="189" y="684"/>
                  </a:cubicBezTo>
                  <a:cubicBezTo>
                    <a:pt x="330" y="684"/>
                    <a:pt x="455" y="606"/>
                    <a:pt x="518" y="480"/>
                  </a:cubicBezTo>
                  <a:cubicBezTo>
                    <a:pt x="580" y="417"/>
                    <a:pt x="721" y="355"/>
                    <a:pt x="659" y="151"/>
                  </a:cubicBezTo>
                  <a:cubicBezTo>
                    <a:pt x="601" y="59"/>
                    <a:pt x="485" y="1"/>
                    <a:pt x="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4458;p93">
              <a:extLst>
                <a:ext uri="{FF2B5EF4-FFF2-40B4-BE49-F238E27FC236}">
                  <a16:creationId xmlns:a16="http://schemas.microsoft.com/office/drawing/2014/main" id="{3D8E3FD3-FE26-E3B6-BE86-8D34C268F007}"/>
                </a:ext>
              </a:extLst>
            </p:cNvPr>
            <p:cNvSpPr/>
            <p:nvPr/>
          </p:nvSpPr>
          <p:spPr>
            <a:xfrm>
              <a:off x="4194375" y="4874575"/>
              <a:ext cx="9825" cy="14150"/>
            </a:xfrm>
            <a:custGeom>
              <a:avLst/>
              <a:gdLst/>
              <a:ahLst/>
              <a:cxnLst/>
              <a:rect l="l" t="t" r="r" b="b"/>
              <a:pathLst>
                <a:path w="393" h="566" extrusionOk="0">
                  <a:moveTo>
                    <a:pt x="215" y="1"/>
                  </a:moveTo>
                  <a:cubicBezTo>
                    <a:pt x="209" y="1"/>
                    <a:pt x="205" y="5"/>
                    <a:pt x="205" y="16"/>
                  </a:cubicBezTo>
                  <a:cubicBezTo>
                    <a:pt x="142" y="95"/>
                    <a:pt x="1" y="157"/>
                    <a:pt x="79" y="157"/>
                  </a:cubicBezTo>
                  <a:cubicBezTo>
                    <a:pt x="142" y="220"/>
                    <a:pt x="205" y="283"/>
                    <a:pt x="205" y="345"/>
                  </a:cubicBezTo>
                  <a:cubicBezTo>
                    <a:pt x="205" y="461"/>
                    <a:pt x="205" y="566"/>
                    <a:pt x="239" y="566"/>
                  </a:cubicBezTo>
                  <a:cubicBezTo>
                    <a:pt x="247" y="566"/>
                    <a:pt x="256" y="561"/>
                    <a:pt x="267" y="549"/>
                  </a:cubicBezTo>
                  <a:cubicBezTo>
                    <a:pt x="330" y="486"/>
                    <a:pt x="393" y="283"/>
                    <a:pt x="330" y="157"/>
                  </a:cubicBezTo>
                  <a:cubicBezTo>
                    <a:pt x="330" y="106"/>
                    <a:pt x="245" y="1"/>
                    <a:pt x="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4459;p93">
              <a:extLst>
                <a:ext uri="{FF2B5EF4-FFF2-40B4-BE49-F238E27FC236}">
                  <a16:creationId xmlns:a16="http://schemas.microsoft.com/office/drawing/2014/main" id="{1030FF24-C5BA-8551-770E-11DFAB6E6717}"/>
                </a:ext>
              </a:extLst>
            </p:cNvPr>
            <p:cNvSpPr/>
            <p:nvPr/>
          </p:nvSpPr>
          <p:spPr>
            <a:xfrm>
              <a:off x="4204175" y="4864175"/>
              <a:ext cx="5125" cy="9900"/>
            </a:xfrm>
            <a:custGeom>
              <a:avLst/>
              <a:gdLst/>
              <a:ahLst/>
              <a:cxnLst/>
              <a:rect l="l" t="t" r="r" b="b"/>
              <a:pathLst>
                <a:path w="205" h="396" extrusionOk="0">
                  <a:moveTo>
                    <a:pt x="132" y="0"/>
                  </a:moveTo>
                  <a:cubicBezTo>
                    <a:pt x="119" y="0"/>
                    <a:pt x="104" y="15"/>
                    <a:pt x="79" y="40"/>
                  </a:cubicBezTo>
                  <a:cubicBezTo>
                    <a:pt x="79" y="119"/>
                    <a:pt x="1" y="244"/>
                    <a:pt x="1" y="307"/>
                  </a:cubicBezTo>
                  <a:cubicBezTo>
                    <a:pt x="1" y="351"/>
                    <a:pt x="40" y="396"/>
                    <a:pt x="85" y="396"/>
                  </a:cubicBezTo>
                  <a:cubicBezTo>
                    <a:pt x="104" y="396"/>
                    <a:pt x="124" y="388"/>
                    <a:pt x="142" y="370"/>
                  </a:cubicBezTo>
                  <a:cubicBezTo>
                    <a:pt x="142" y="244"/>
                    <a:pt x="205" y="181"/>
                    <a:pt x="205" y="119"/>
                  </a:cubicBezTo>
                  <a:cubicBezTo>
                    <a:pt x="167" y="34"/>
                    <a:pt x="152" y="0"/>
                    <a:pt x="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4460;p93">
              <a:extLst>
                <a:ext uri="{FF2B5EF4-FFF2-40B4-BE49-F238E27FC236}">
                  <a16:creationId xmlns:a16="http://schemas.microsoft.com/office/drawing/2014/main" id="{C9A8371E-6605-0BAF-8BED-BABAEDC74FE6}"/>
                </a:ext>
              </a:extLst>
            </p:cNvPr>
            <p:cNvSpPr/>
            <p:nvPr/>
          </p:nvSpPr>
          <p:spPr>
            <a:xfrm>
              <a:off x="4380525" y="5186650"/>
              <a:ext cx="13350" cy="6925"/>
            </a:xfrm>
            <a:custGeom>
              <a:avLst/>
              <a:gdLst/>
              <a:ahLst/>
              <a:cxnLst/>
              <a:rect l="l" t="t" r="r" b="b"/>
              <a:pathLst>
                <a:path w="534" h="277" extrusionOk="0">
                  <a:moveTo>
                    <a:pt x="224" y="0"/>
                  </a:moveTo>
                  <a:cubicBezTo>
                    <a:pt x="175" y="0"/>
                    <a:pt x="141" y="20"/>
                    <a:pt x="141" y="73"/>
                  </a:cubicBezTo>
                  <a:cubicBezTo>
                    <a:pt x="79" y="73"/>
                    <a:pt x="0" y="276"/>
                    <a:pt x="141" y="276"/>
                  </a:cubicBezTo>
                  <a:cubicBezTo>
                    <a:pt x="204" y="214"/>
                    <a:pt x="204" y="151"/>
                    <a:pt x="329" y="151"/>
                  </a:cubicBezTo>
                  <a:cubicBezTo>
                    <a:pt x="392" y="151"/>
                    <a:pt x="533" y="73"/>
                    <a:pt x="470" y="73"/>
                  </a:cubicBezTo>
                  <a:cubicBezTo>
                    <a:pt x="389" y="37"/>
                    <a:pt x="292" y="0"/>
                    <a:pt x="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4461;p93">
              <a:extLst>
                <a:ext uri="{FF2B5EF4-FFF2-40B4-BE49-F238E27FC236}">
                  <a16:creationId xmlns:a16="http://schemas.microsoft.com/office/drawing/2014/main" id="{FE9AB81A-13A4-3D4F-A1D8-896EBD303B78}"/>
                </a:ext>
              </a:extLst>
            </p:cNvPr>
            <p:cNvSpPr/>
            <p:nvPr/>
          </p:nvSpPr>
          <p:spPr>
            <a:xfrm>
              <a:off x="4612500" y="5197850"/>
              <a:ext cx="19625" cy="18775"/>
            </a:xfrm>
            <a:custGeom>
              <a:avLst/>
              <a:gdLst/>
              <a:ahLst/>
              <a:cxnLst/>
              <a:rect l="l" t="t" r="r" b="b"/>
              <a:pathLst>
                <a:path w="785" h="751" extrusionOk="0">
                  <a:moveTo>
                    <a:pt x="550" y="1"/>
                  </a:moveTo>
                  <a:cubicBezTo>
                    <a:pt x="476" y="1"/>
                    <a:pt x="392" y="95"/>
                    <a:pt x="392" y="95"/>
                  </a:cubicBezTo>
                  <a:cubicBezTo>
                    <a:pt x="267" y="158"/>
                    <a:pt x="0" y="283"/>
                    <a:pt x="63" y="408"/>
                  </a:cubicBezTo>
                  <a:cubicBezTo>
                    <a:pt x="204" y="487"/>
                    <a:pt x="330" y="408"/>
                    <a:pt x="392" y="549"/>
                  </a:cubicBezTo>
                  <a:cubicBezTo>
                    <a:pt x="446" y="603"/>
                    <a:pt x="500" y="750"/>
                    <a:pt x="604" y="750"/>
                  </a:cubicBezTo>
                  <a:cubicBezTo>
                    <a:pt x="621" y="750"/>
                    <a:pt x="639" y="746"/>
                    <a:pt x="659" y="738"/>
                  </a:cubicBezTo>
                  <a:cubicBezTo>
                    <a:pt x="721" y="738"/>
                    <a:pt x="784" y="487"/>
                    <a:pt x="659" y="346"/>
                  </a:cubicBezTo>
                  <a:cubicBezTo>
                    <a:pt x="596" y="283"/>
                    <a:pt x="455" y="283"/>
                    <a:pt x="518" y="220"/>
                  </a:cubicBezTo>
                  <a:cubicBezTo>
                    <a:pt x="518" y="158"/>
                    <a:pt x="596" y="95"/>
                    <a:pt x="596" y="17"/>
                  </a:cubicBezTo>
                  <a:cubicBezTo>
                    <a:pt x="582" y="5"/>
                    <a:pt x="566" y="1"/>
                    <a:pt x="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4462;p93">
              <a:extLst>
                <a:ext uri="{FF2B5EF4-FFF2-40B4-BE49-F238E27FC236}">
                  <a16:creationId xmlns:a16="http://schemas.microsoft.com/office/drawing/2014/main" id="{FBD589F0-B2B9-2AF3-1322-FD6DB5A57B74}"/>
                </a:ext>
              </a:extLst>
            </p:cNvPr>
            <p:cNvSpPr/>
            <p:nvPr/>
          </p:nvSpPr>
          <p:spPr>
            <a:xfrm>
              <a:off x="4514525" y="5154375"/>
              <a:ext cx="24725" cy="20000"/>
            </a:xfrm>
            <a:custGeom>
              <a:avLst/>
              <a:gdLst/>
              <a:ahLst/>
              <a:cxnLst/>
              <a:rect l="l" t="t" r="r" b="b"/>
              <a:pathLst>
                <a:path w="989" h="800" extrusionOk="0">
                  <a:moveTo>
                    <a:pt x="267" y="0"/>
                  </a:moveTo>
                  <a:cubicBezTo>
                    <a:pt x="205" y="0"/>
                    <a:pt x="1" y="0"/>
                    <a:pt x="126" y="63"/>
                  </a:cubicBezTo>
                  <a:cubicBezTo>
                    <a:pt x="205" y="125"/>
                    <a:pt x="267" y="125"/>
                    <a:pt x="330" y="267"/>
                  </a:cubicBezTo>
                  <a:cubicBezTo>
                    <a:pt x="393" y="455"/>
                    <a:pt x="330" y="658"/>
                    <a:pt x="393" y="721"/>
                  </a:cubicBezTo>
                  <a:cubicBezTo>
                    <a:pt x="424" y="784"/>
                    <a:pt x="424" y="799"/>
                    <a:pt x="432" y="799"/>
                  </a:cubicBezTo>
                  <a:cubicBezTo>
                    <a:pt x="440" y="799"/>
                    <a:pt x="455" y="784"/>
                    <a:pt x="518" y="784"/>
                  </a:cubicBezTo>
                  <a:lnTo>
                    <a:pt x="910" y="784"/>
                  </a:lnTo>
                  <a:cubicBezTo>
                    <a:pt x="988" y="721"/>
                    <a:pt x="910" y="658"/>
                    <a:pt x="910" y="517"/>
                  </a:cubicBezTo>
                  <a:cubicBezTo>
                    <a:pt x="847" y="455"/>
                    <a:pt x="988" y="392"/>
                    <a:pt x="910" y="267"/>
                  </a:cubicBezTo>
                  <a:cubicBezTo>
                    <a:pt x="785" y="188"/>
                    <a:pt x="722" y="125"/>
                    <a:pt x="596" y="63"/>
                  </a:cubicBezTo>
                  <a:cubicBezTo>
                    <a:pt x="455" y="0"/>
                    <a:pt x="267"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4463;p93">
              <a:extLst>
                <a:ext uri="{FF2B5EF4-FFF2-40B4-BE49-F238E27FC236}">
                  <a16:creationId xmlns:a16="http://schemas.microsoft.com/office/drawing/2014/main" id="{AC2791C7-678B-0B79-2970-3CAD6FC27379}"/>
                </a:ext>
              </a:extLst>
            </p:cNvPr>
            <p:cNvSpPr/>
            <p:nvPr/>
          </p:nvSpPr>
          <p:spPr>
            <a:xfrm>
              <a:off x="5112125" y="5218575"/>
              <a:ext cx="235125" cy="179850"/>
            </a:xfrm>
            <a:custGeom>
              <a:avLst/>
              <a:gdLst/>
              <a:ahLst/>
              <a:cxnLst/>
              <a:rect l="l" t="t" r="r" b="b"/>
              <a:pathLst>
                <a:path w="9405" h="7194" extrusionOk="0">
                  <a:moveTo>
                    <a:pt x="9265" y="1"/>
                  </a:moveTo>
                  <a:cubicBezTo>
                    <a:pt x="9231" y="1"/>
                    <a:pt x="9189" y="15"/>
                    <a:pt x="9138" y="50"/>
                  </a:cubicBezTo>
                  <a:cubicBezTo>
                    <a:pt x="8887" y="175"/>
                    <a:pt x="8558" y="442"/>
                    <a:pt x="8433" y="567"/>
                  </a:cubicBezTo>
                  <a:cubicBezTo>
                    <a:pt x="8292" y="755"/>
                    <a:pt x="8355" y="630"/>
                    <a:pt x="8041" y="833"/>
                  </a:cubicBezTo>
                  <a:cubicBezTo>
                    <a:pt x="7649" y="959"/>
                    <a:pt x="7571" y="1147"/>
                    <a:pt x="7508" y="1225"/>
                  </a:cubicBezTo>
                  <a:cubicBezTo>
                    <a:pt x="7383" y="1351"/>
                    <a:pt x="7257" y="1351"/>
                    <a:pt x="7116" y="1413"/>
                  </a:cubicBezTo>
                  <a:cubicBezTo>
                    <a:pt x="6928" y="1539"/>
                    <a:pt x="6866" y="1680"/>
                    <a:pt x="6724" y="1805"/>
                  </a:cubicBezTo>
                  <a:cubicBezTo>
                    <a:pt x="6630" y="1868"/>
                    <a:pt x="6501" y="1868"/>
                    <a:pt x="6380" y="1868"/>
                  </a:cubicBezTo>
                  <a:cubicBezTo>
                    <a:pt x="6258" y="1868"/>
                    <a:pt x="6144" y="1868"/>
                    <a:pt x="6082" y="1931"/>
                  </a:cubicBezTo>
                  <a:cubicBezTo>
                    <a:pt x="5878" y="2072"/>
                    <a:pt x="5878" y="2134"/>
                    <a:pt x="5612" y="2322"/>
                  </a:cubicBezTo>
                  <a:cubicBezTo>
                    <a:pt x="5361" y="2463"/>
                    <a:pt x="4906" y="2793"/>
                    <a:pt x="4514" y="2793"/>
                  </a:cubicBezTo>
                  <a:cubicBezTo>
                    <a:pt x="4295" y="2793"/>
                    <a:pt x="4131" y="2758"/>
                    <a:pt x="3991" y="2758"/>
                  </a:cubicBezTo>
                  <a:cubicBezTo>
                    <a:pt x="3920" y="2758"/>
                    <a:pt x="3856" y="2767"/>
                    <a:pt x="3793" y="2793"/>
                  </a:cubicBezTo>
                  <a:cubicBezTo>
                    <a:pt x="3691" y="2855"/>
                    <a:pt x="3460" y="2871"/>
                    <a:pt x="3255" y="2871"/>
                  </a:cubicBezTo>
                  <a:cubicBezTo>
                    <a:pt x="3049" y="2871"/>
                    <a:pt x="2869" y="2855"/>
                    <a:pt x="2869" y="2855"/>
                  </a:cubicBezTo>
                  <a:cubicBezTo>
                    <a:pt x="2857" y="2844"/>
                    <a:pt x="2838" y="2839"/>
                    <a:pt x="2814" y="2839"/>
                  </a:cubicBezTo>
                  <a:cubicBezTo>
                    <a:pt x="2704" y="2839"/>
                    <a:pt x="2502" y="2951"/>
                    <a:pt x="2618" y="3106"/>
                  </a:cubicBezTo>
                  <a:cubicBezTo>
                    <a:pt x="2680" y="3247"/>
                    <a:pt x="2806" y="3435"/>
                    <a:pt x="2806" y="3576"/>
                  </a:cubicBezTo>
                  <a:cubicBezTo>
                    <a:pt x="2743" y="3764"/>
                    <a:pt x="2743" y="3968"/>
                    <a:pt x="2618" y="4094"/>
                  </a:cubicBezTo>
                  <a:cubicBezTo>
                    <a:pt x="2547" y="4156"/>
                    <a:pt x="2496" y="4188"/>
                    <a:pt x="2439" y="4188"/>
                  </a:cubicBezTo>
                  <a:cubicBezTo>
                    <a:pt x="2383" y="4188"/>
                    <a:pt x="2320" y="4156"/>
                    <a:pt x="2226" y="4094"/>
                  </a:cubicBezTo>
                  <a:cubicBezTo>
                    <a:pt x="2034" y="4049"/>
                    <a:pt x="1778" y="3866"/>
                    <a:pt x="1579" y="3866"/>
                  </a:cubicBezTo>
                  <a:cubicBezTo>
                    <a:pt x="1501" y="3866"/>
                    <a:pt x="1432" y="3893"/>
                    <a:pt x="1380" y="3968"/>
                  </a:cubicBezTo>
                  <a:cubicBezTo>
                    <a:pt x="1176" y="4156"/>
                    <a:pt x="988" y="4282"/>
                    <a:pt x="909" y="4548"/>
                  </a:cubicBezTo>
                  <a:cubicBezTo>
                    <a:pt x="847" y="4815"/>
                    <a:pt x="784" y="5003"/>
                    <a:pt x="658" y="5003"/>
                  </a:cubicBezTo>
                  <a:cubicBezTo>
                    <a:pt x="546" y="4953"/>
                    <a:pt x="324" y="4694"/>
                    <a:pt x="167" y="4694"/>
                  </a:cubicBezTo>
                  <a:cubicBezTo>
                    <a:pt x="127" y="4694"/>
                    <a:pt x="92" y="4711"/>
                    <a:pt x="63" y="4752"/>
                  </a:cubicBezTo>
                  <a:cubicBezTo>
                    <a:pt x="0" y="4815"/>
                    <a:pt x="63" y="5207"/>
                    <a:pt x="267" y="5395"/>
                  </a:cubicBezTo>
                  <a:cubicBezTo>
                    <a:pt x="455" y="5536"/>
                    <a:pt x="517" y="5786"/>
                    <a:pt x="517" y="5849"/>
                  </a:cubicBezTo>
                  <a:cubicBezTo>
                    <a:pt x="517" y="5990"/>
                    <a:pt x="658" y="6053"/>
                    <a:pt x="721" y="6116"/>
                  </a:cubicBezTo>
                  <a:cubicBezTo>
                    <a:pt x="784" y="6241"/>
                    <a:pt x="847" y="6445"/>
                    <a:pt x="909" y="6570"/>
                  </a:cubicBezTo>
                  <a:cubicBezTo>
                    <a:pt x="975" y="6689"/>
                    <a:pt x="1074" y="6928"/>
                    <a:pt x="1215" y="6928"/>
                  </a:cubicBezTo>
                  <a:cubicBezTo>
                    <a:pt x="1242" y="6928"/>
                    <a:pt x="1271" y="6920"/>
                    <a:pt x="1301" y="6899"/>
                  </a:cubicBezTo>
                  <a:cubicBezTo>
                    <a:pt x="1342" y="6887"/>
                    <a:pt x="1385" y="6882"/>
                    <a:pt x="1430" y="6882"/>
                  </a:cubicBezTo>
                  <a:cubicBezTo>
                    <a:pt x="1611" y="6882"/>
                    <a:pt x="1822" y="6962"/>
                    <a:pt x="2022" y="6962"/>
                  </a:cubicBezTo>
                  <a:cubicBezTo>
                    <a:pt x="2127" y="6994"/>
                    <a:pt x="2211" y="7031"/>
                    <a:pt x="2285" y="7031"/>
                  </a:cubicBezTo>
                  <a:cubicBezTo>
                    <a:pt x="2355" y="7031"/>
                    <a:pt x="2416" y="6998"/>
                    <a:pt x="2477" y="6899"/>
                  </a:cubicBezTo>
                  <a:cubicBezTo>
                    <a:pt x="2618" y="6774"/>
                    <a:pt x="2680" y="6711"/>
                    <a:pt x="2869" y="6711"/>
                  </a:cubicBezTo>
                  <a:cubicBezTo>
                    <a:pt x="3072" y="6774"/>
                    <a:pt x="3072" y="7103"/>
                    <a:pt x="3198" y="7166"/>
                  </a:cubicBezTo>
                  <a:cubicBezTo>
                    <a:pt x="3292" y="7166"/>
                    <a:pt x="3435" y="7194"/>
                    <a:pt x="3538" y="7194"/>
                  </a:cubicBezTo>
                  <a:cubicBezTo>
                    <a:pt x="3590" y="7194"/>
                    <a:pt x="3631" y="7187"/>
                    <a:pt x="3652" y="7166"/>
                  </a:cubicBezTo>
                  <a:cubicBezTo>
                    <a:pt x="3731" y="7103"/>
                    <a:pt x="3527" y="6774"/>
                    <a:pt x="3527" y="6711"/>
                  </a:cubicBezTo>
                  <a:cubicBezTo>
                    <a:pt x="3590" y="6633"/>
                    <a:pt x="3590" y="6319"/>
                    <a:pt x="3981" y="6319"/>
                  </a:cubicBezTo>
                  <a:cubicBezTo>
                    <a:pt x="4064" y="6300"/>
                    <a:pt x="4142" y="6294"/>
                    <a:pt x="4215" y="6294"/>
                  </a:cubicBezTo>
                  <a:cubicBezTo>
                    <a:pt x="4325" y="6294"/>
                    <a:pt x="4423" y="6307"/>
                    <a:pt x="4506" y="6307"/>
                  </a:cubicBezTo>
                  <a:cubicBezTo>
                    <a:pt x="4589" y="6307"/>
                    <a:pt x="4655" y="6294"/>
                    <a:pt x="4702" y="6241"/>
                  </a:cubicBezTo>
                  <a:cubicBezTo>
                    <a:pt x="4828" y="6178"/>
                    <a:pt x="4765" y="6053"/>
                    <a:pt x="4969" y="5990"/>
                  </a:cubicBezTo>
                  <a:cubicBezTo>
                    <a:pt x="5157" y="5990"/>
                    <a:pt x="5157" y="5849"/>
                    <a:pt x="5298" y="5786"/>
                  </a:cubicBezTo>
                  <a:cubicBezTo>
                    <a:pt x="5423" y="5724"/>
                    <a:pt x="5612" y="5724"/>
                    <a:pt x="5690" y="5661"/>
                  </a:cubicBezTo>
                  <a:cubicBezTo>
                    <a:pt x="5690" y="5536"/>
                    <a:pt x="5690" y="5457"/>
                    <a:pt x="5815" y="5395"/>
                  </a:cubicBezTo>
                  <a:cubicBezTo>
                    <a:pt x="6003" y="5332"/>
                    <a:pt x="6003" y="5065"/>
                    <a:pt x="6082" y="4877"/>
                  </a:cubicBezTo>
                  <a:cubicBezTo>
                    <a:pt x="6082" y="4674"/>
                    <a:pt x="6082" y="4548"/>
                    <a:pt x="6270" y="4548"/>
                  </a:cubicBezTo>
                  <a:cubicBezTo>
                    <a:pt x="6372" y="4517"/>
                    <a:pt x="6485" y="4501"/>
                    <a:pt x="6591" y="4501"/>
                  </a:cubicBezTo>
                  <a:cubicBezTo>
                    <a:pt x="6697" y="4501"/>
                    <a:pt x="6795" y="4517"/>
                    <a:pt x="6866" y="4548"/>
                  </a:cubicBezTo>
                  <a:cubicBezTo>
                    <a:pt x="6991" y="4548"/>
                    <a:pt x="7116" y="4423"/>
                    <a:pt x="7257" y="4360"/>
                  </a:cubicBezTo>
                  <a:lnTo>
                    <a:pt x="7900" y="4360"/>
                  </a:lnTo>
                  <a:cubicBezTo>
                    <a:pt x="7914" y="4366"/>
                    <a:pt x="7926" y="4369"/>
                    <a:pt x="7936" y="4369"/>
                  </a:cubicBezTo>
                  <a:cubicBezTo>
                    <a:pt x="8023" y="4369"/>
                    <a:pt x="7937" y="4137"/>
                    <a:pt x="7712" y="3968"/>
                  </a:cubicBezTo>
                  <a:cubicBezTo>
                    <a:pt x="7445" y="3764"/>
                    <a:pt x="6866" y="3043"/>
                    <a:pt x="6991" y="2714"/>
                  </a:cubicBezTo>
                  <a:cubicBezTo>
                    <a:pt x="7116" y="2463"/>
                    <a:pt x="7508" y="2322"/>
                    <a:pt x="7508" y="2260"/>
                  </a:cubicBezTo>
                  <a:cubicBezTo>
                    <a:pt x="7571" y="2197"/>
                    <a:pt x="7571" y="1868"/>
                    <a:pt x="7649" y="1742"/>
                  </a:cubicBezTo>
                  <a:cubicBezTo>
                    <a:pt x="7712" y="1680"/>
                    <a:pt x="7963" y="1539"/>
                    <a:pt x="8166" y="1476"/>
                  </a:cubicBezTo>
                  <a:cubicBezTo>
                    <a:pt x="8355" y="1351"/>
                    <a:pt x="8433" y="1147"/>
                    <a:pt x="8684" y="1021"/>
                  </a:cubicBezTo>
                  <a:cubicBezTo>
                    <a:pt x="8950" y="896"/>
                    <a:pt x="8950" y="896"/>
                    <a:pt x="9013" y="755"/>
                  </a:cubicBezTo>
                  <a:cubicBezTo>
                    <a:pt x="9013" y="630"/>
                    <a:pt x="9405" y="238"/>
                    <a:pt x="9405" y="175"/>
                  </a:cubicBezTo>
                  <a:cubicBezTo>
                    <a:pt x="9405" y="128"/>
                    <a:pt x="9369" y="1"/>
                    <a:pt x="92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4464;p93">
              <a:extLst>
                <a:ext uri="{FF2B5EF4-FFF2-40B4-BE49-F238E27FC236}">
                  <a16:creationId xmlns:a16="http://schemas.microsoft.com/office/drawing/2014/main" id="{7AA21A80-C426-08F5-5607-707FDCB59353}"/>
                </a:ext>
              </a:extLst>
            </p:cNvPr>
            <p:cNvSpPr/>
            <p:nvPr/>
          </p:nvSpPr>
          <p:spPr>
            <a:xfrm>
              <a:off x="3164200" y="923875"/>
              <a:ext cx="837800" cy="1810575"/>
            </a:xfrm>
            <a:custGeom>
              <a:avLst/>
              <a:gdLst/>
              <a:ahLst/>
              <a:cxnLst/>
              <a:rect l="l" t="t" r="r" b="b"/>
              <a:pathLst>
                <a:path w="33512" h="72423" extrusionOk="0">
                  <a:moveTo>
                    <a:pt x="25800" y="0"/>
                  </a:moveTo>
                  <a:cubicBezTo>
                    <a:pt x="25800" y="63"/>
                    <a:pt x="25737" y="125"/>
                    <a:pt x="25675" y="204"/>
                  </a:cubicBezTo>
                  <a:cubicBezTo>
                    <a:pt x="25628" y="246"/>
                    <a:pt x="25582" y="260"/>
                    <a:pt x="25536" y="260"/>
                  </a:cubicBezTo>
                  <a:cubicBezTo>
                    <a:pt x="25443" y="260"/>
                    <a:pt x="25346" y="204"/>
                    <a:pt x="25220" y="204"/>
                  </a:cubicBezTo>
                  <a:cubicBezTo>
                    <a:pt x="25104" y="204"/>
                    <a:pt x="25027" y="189"/>
                    <a:pt x="24977" y="189"/>
                  </a:cubicBezTo>
                  <a:cubicBezTo>
                    <a:pt x="24911" y="189"/>
                    <a:pt x="24891" y="214"/>
                    <a:pt x="24891" y="329"/>
                  </a:cubicBezTo>
                  <a:cubicBezTo>
                    <a:pt x="24828" y="517"/>
                    <a:pt x="25079" y="2022"/>
                    <a:pt x="25079" y="2351"/>
                  </a:cubicBezTo>
                  <a:cubicBezTo>
                    <a:pt x="25142" y="2680"/>
                    <a:pt x="24687" y="3072"/>
                    <a:pt x="24687" y="3260"/>
                  </a:cubicBezTo>
                  <a:cubicBezTo>
                    <a:pt x="24687" y="3464"/>
                    <a:pt x="25016" y="3589"/>
                    <a:pt x="25079" y="3793"/>
                  </a:cubicBezTo>
                  <a:cubicBezTo>
                    <a:pt x="25136" y="3908"/>
                    <a:pt x="24814" y="4193"/>
                    <a:pt x="24662" y="4193"/>
                  </a:cubicBezTo>
                  <a:cubicBezTo>
                    <a:pt x="24648" y="4193"/>
                    <a:pt x="24635" y="4190"/>
                    <a:pt x="24625" y="4185"/>
                  </a:cubicBezTo>
                  <a:cubicBezTo>
                    <a:pt x="24436" y="4185"/>
                    <a:pt x="23904" y="3652"/>
                    <a:pt x="23715" y="3464"/>
                  </a:cubicBezTo>
                  <a:cubicBezTo>
                    <a:pt x="23630" y="3379"/>
                    <a:pt x="23523" y="3354"/>
                    <a:pt x="23398" y="3354"/>
                  </a:cubicBezTo>
                  <a:cubicBezTo>
                    <a:pt x="23225" y="3354"/>
                    <a:pt x="23018" y="3401"/>
                    <a:pt x="22791" y="3401"/>
                  </a:cubicBezTo>
                  <a:cubicBezTo>
                    <a:pt x="22477" y="3401"/>
                    <a:pt x="22336" y="3135"/>
                    <a:pt x="22085" y="3010"/>
                  </a:cubicBezTo>
                  <a:cubicBezTo>
                    <a:pt x="22025" y="2963"/>
                    <a:pt x="21972" y="2945"/>
                    <a:pt x="21924" y="2945"/>
                  </a:cubicBezTo>
                  <a:cubicBezTo>
                    <a:pt x="21761" y="2945"/>
                    <a:pt x="21662" y="3163"/>
                    <a:pt x="21552" y="3260"/>
                  </a:cubicBezTo>
                  <a:cubicBezTo>
                    <a:pt x="21490" y="3401"/>
                    <a:pt x="21364" y="4122"/>
                    <a:pt x="21364" y="4248"/>
                  </a:cubicBezTo>
                  <a:cubicBezTo>
                    <a:pt x="21302" y="4436"/>
                    <a:pt x="21223" y="5423"/>
                    <a:pt x="21223" y="5611"/>
                  </a:cubicBezTo>
                  <a:cubicBezTo>
                    <a:pt x="21168" y="5790"/>
                    <a:pt x="20715" y="6017"/>
                    <a:pt x="20562" y="6017"/>
                  </a:cubicBezTo>
                  <a:cubicBezTo>
                    <a:pt x="20541" y="6017"/>
                    <a:pt x="20526" y="6013"/>
                    <a:pt x="20518" y="6003"/>
                  </a:cubicBezTo>
                  <a:cubicBezTo>
                    <a:pt x="20377" y="6003"/>
                    <a:pt x="19734" y="5486"/>
                    <a:pt x="19468" y="5361"/>
                  </a:cubicBezTo>
                  <a:cubicBezTo>
                    <a:pt x="19279" y="5280"/>
                    <a:pt x="19199" y="5245"/>
                    <a:pt x="19129" y="5245"/>
                  </a:cubicBezTo>
                  <a:cubicBezTo>
                    <a:pt x="19077" y="5245"/>
                    <a:pt x="19031" y="5265"/>
                    <a:pt x="18950" y="5298"/>
                  </a:cubicBezTo>
                  <a:cubicBezTo>
                    <a:pt x="18747" y="5298"/>
                    <a:pt x="18355" y="5878"/>
                    <a:pt x="18229" y="6144"/>
                  </a:cubicBezTo>
                  <a:cubicBezTo>
                    <a:pt x="18167" y="6395"/>
                    <a:pt x="17634" y="7649"/>
                    <a:pt x="17634" y="7712"/>
                  </a:cubicBezTo>
                  <a:cubicBezTo>
                    <a:pt x="17571" y="7775"/>
                    <a:pt x="17305" y="7900"/>
                    <a:pt x="17179" y="7963"/>
                  </a:cubicBezTo>
                  <a:cubicBezTo>
                    <a:pt x="17054" y="8104"/>
                    <a:pt x="16913" y="8887"/>
                    <a:pt x="16913" y="9013"/>
                  </a:cubicBezTo>
                  <a:cubicBezTo>
                    <a:pt x="16913" y="9138"/>
                    <a:pt x="17054" y="9405"/>
                    <a:pt x="17179" y="9608"/>
                  </a:cubicBezTo>
                  <a:cubicBezTo>
                    <a:pt x="17242" y="9734"/>
                    <a:pt x="17179" y="10251"/>
                    <a:pt x="17179" y="10518"/>
                  </a:cubicBezTo>
                  <a:cubicBezTo>
                    <a:pt x="17117" y="10706"/>
                    <a:pt x="17054" y="10972"/>
                    <a:pt x="16725" y="11239"/>
                  </a:cubicBezTo>
                  <a:cubicBezTo>
                    <a:pt x="16396" y="11568"/>
                    <a:pt x="16004" y="11960"/>
                    <a:pt x="15816" y="12273"/>
                  </a:cubicBezTo>
                  <a:cubicBezTo>
                    <a:pt x="15549" y="12602"/>
                    <a:pt x="14891" y="13261"/>
                    <a:pt x="14765" y="13449"/>
                  </a:cubicBezTo>
                  <a:cubicBezTo>
                    <a:pt x="14640" y="13652"/>
                    <a:pt x="14640" y="14044"/>
                    <a:pt x="14562" y="14436"/>
                  </a:cubicBezTo>
                  <a:cubicBezTo>
                    <a:pt x="14499" y="14765"/>
                    <a:pt x="14170" y="14765"/>
                    <a:pt x="13919" y="14891"/>
                  </a:cubicBezTo>
                  <a:cubicBezTo>
                    <a:pt x="13786" y="14922"/>
                    <a:pt x="13555" y="14922"/>
                    <a:pt x="13341" y="14922"/>
                  </a:cubicBezTo>
                  <a:cubicBezTo>
                    <a:pt x="13127" y="14922"/>
                    <a:pt x="12932" y="14922"/>
                    <a:pt x="12869" y="14953"/>
                  </a:cubicBezTo>
                  <a:cubicBezTo>
                    <a:pt x="12743" y="15094"/>
                    <a:pt x="12806" y="15220"/>
                    <a:pt x="12869" y="15612"/>
                  </a:cubicBezTo>
                  <a:cubicBezTo>
                    <a:pt x="12869" y="15941"/>
                    <a:pt x="13135" y="16583"/>
                    <a:pt x="13073" y="16787"/>
                  </a:cubicBezTo>
                  <a:cubicBezTo>
                    <a:pt x="12932" y="17054"/>
                    <a:pt x="12806" y="17179"/>
                    <a:pt x="12681" y="17367"/>
                  </a:cubicBezTo>
                  <a:cubicBezTo>
                    <a:pt x="12540" y="17634"/>
                    <a:pt x="12352" y="19327"/>
                    <a:pt x="12352" y="19530"/>
                  </a:cubicBezTo>
                  <a:cubicBezTo>
                    <a:pt x="12289" y="19718"/>
                    <a:pt x="12022" y="19985"/>
                    <a:pt x="11819" y="20189"/>
                  </a:cubicBezTo>
                  <a:cubicBezTo>
                    <a:pt x="11631" y="20439"/>
                    <a:pt x="11176" y="21490"/>
                    <a:pt x="10910" y="21819"/>
                  </a:cubicBezTo>
                  <a:cubicBezTo>
                    <a:pt x="10643" y="22211"/>
                    <a:pt x="10251" y="22728"/>
                    <a:pt x="10330" y="22932"/>
                  </a:cubicBezTo>
                  <a:cubicBezTo>
                    <a:pt x="10330" y="23120"/>
                    <a:pt x="10784" y="23637"/>
                    <a:pt x="10972" y="23903"/>
                  </a:cubicBezTo>
                  <a:cubicBezTo>
                    <a:pt x="11176" y="24107"/>
                    <a:pt x="11239" y="24358"/>
                    <a:pt x="11239" y="25016"/>
                  </a:cubicBezTo>
                  <a:cubicBezTo>
                    <a:pt x="11176" y="25596"/>
                    <a:pt x="10847" y="26255"/>
                    <a:pt x="10721" y="26317"/>
                  </a:cubicBezTo>
                  <a:cubicBezTo>
                    <a:pt x="10680" y="26359"/>
                    <a:pt x="10639" y="26376"/>
                    <a:pt x="10600" y="26376"/>
                  </a:cubicBezTo>
                  <a:cubicBezTo>
                    <a:pt x="10506" y="26376"/>
                    <a:pt x="10418" y="26280"/>
                    <a:pt x="10330" y="26192"/>
                  </a:cubicBezTo>
                  <a:cubicBezTo>
                    <a:pt x="10126" y="25988"/>
                    <a:pt x="9734" y="25925"/>
                    <a:pt x="9609" y="25863"/>
                  </a:cubicBezTo>
                  <a:cubicBezTo>
                    <a:pt x="9481" y="25823"/>
                    <a:pt x="9182" y="25729"/>
                    <a:pt x="8880" y="25729"/>
                  </a:cubicBezTo>
                  <a:cubicBezTo>
                    <a:pt x="8699" y="25729"/>
                    <a:pt x="8517" y="25763"/>
                    <a:pt x="8370" y="25863"/>
                  </a:cubicBezTo>
                  <a:cubicBezTo>
                    <a:pt x="7900" y="26066"/>
                    <a:pt x="6411" y="27697"/>
                    <a:pt x="6333" y="27947"/>
                  </a:cubicBezTo>
                  <a:cubicBezTo>
                    <a:pt x="6207" y="28151"/>
                    <a:pt x="6270" y="28668"/>
                    <a:pt x="6207" y="28809"/>
                  </a:cubicBezTo>
                  <a:cubicBezTo>
                    <a:pt x="6207" y="28935"/>
                    <a:pt x="5878" y="29452"/>
                    <a:pt x="5753" y="29593"/>
                  </a:cubicBezTo>
                  <a:cubicBezTo>
                    <a:pt x="5627" y="29719"/>
                    <a:pt x="5627" y="30440"/>
                    <a:pt x="5627" y="30628"/>
                  </a:cubicBezTo>
                  <a:cubicBezTo>
                    <a:pt x="5627" y="30831"/>
                    <a:pt x="5878" y="30957"/>
                    <a:pt x="5815" y="31161"/>
                  </a:cubicBezTo>
                  <a:cubicBezTo>
                    <a:pt x="5815" y="31286"/>
                    <a:pt x="5549" y="31552"/>
                    <a:pt x="5424" y="31741"/>
                  </a:cubicBezTo>
                  <a:cubicBezTo>
                    <a:pt x="5361" y="31866"/>
                    <a:pt x="5424" y="32462"/>
                    <a:pt x="5424" y="32587"/>
                  </a:cubicBezTo>
                  <a:cubicBezTo>
                    <a:pt x="5424" y="32728"/>
                    <a:pt x="5424" y="32791"/>
                    <a:pt x="5298" y="33042"/>
                  </a:cubicBezTo>
                  <a:cubicBezTo>
                    <a:pt x="5157" y="33245"/>
                    <a:pt x="5157" y="33904"/>
                    <a:pt x="5157" y="34217"/>
                  </a:cubicBezTo>
                  <a:cubicBezTo>
                    <a:pt x="5157" y="34484"/>
                    <a:pt x="5361" y="34938"/>
                    <a:pt x="5361" y="35205"/>
                  </a:cubicBezTo>
                  <a:cubicBezTo>
                    <a:pt x="5424" y="35393"/>
                    <a:pt x="5298" y="35722"/>
                    <a:pt x="5157" y="36176"/>
                  </a:cubicBezTo>
                  <a:cubicBezTo>
                    <a:pt x="5032" y="36568"/>
                    <a:pt x="4640" y="37885"/>
                    <a:pt x="4640" y="37948"/>
                  </a:cubicBezTo>
                  <a:cubicBezTo>
                    <a:pt x="4640" y="38010"/>
                    <a:pt x="5094" y="38528"/>
                    <a:pt x="5157" y="38606"/>
                  </a:cubicBezTo>
                  <a:cubicBezTo>
                    <a:pt x="5204" y="38627"/>
                    <a:pt x="5249" y="38634"/>
                    <a:pt x="5294" y="38634"/>
                  </a:cubicBezTo>
                  <a:cubicBezTo>
                    <a:pt x="5382" y="38634"/>
                    <a:pt x="5465" y="38606"/>
                    <a:pt x="5549" y="38606"/>
                  </a:cubicBezTo>
                  <a:cubicBezTo>
                    <a:pt x="5586" y="38586"/>
                    <a:pt x="5613" y="38576"/>
                    <a:pt x="5634" y="38576"/>
                  </a:cubicBezTo>
                  <a:cubicBezTo>
                    <a:pt x="5694" y="38576"/>
                    <a:pt x="5706" y="38655"/>
                    <a:pt x="5753" y="38794"/>
                  </a:cubicBezTo>
                  <a:cubicBezTo>
                    <a:pt x="5878" y="38919"/>
                    <a:pt x="6536" y="39703"/>
                    <a:pt x="6662" y="40032"/>
                  </a:cubicBezTo>
                  <a:cubicBezTo>
                    <a:pt x="6803" y="40361"/>
                    <a:pt x="6333" y="40816"/>
                    <a:pt x="6207" y="40957"/>
                  </a:cubicBezTo>
                  <a:cubicBezTo>
                    <a:pt x="6082" y="41145"/>
                    <a:pt x="6082" y="41349"/>
                    <a:pt x="6019" y="41537"/>
                  </a:cubicBezTo>
                  <a:cubicBezTo>
                    <a:pt x="5986" y="41590"/>
                    <a:pt x="5922" y="41609"/>
                    <a:pt x="5835" y="41609"/>
                  </a:cubicBezTo>
                  <a:cubicBezTo>
                    <a:pt x="5715" y="41609"/>
                    <a:pt x="5551" y="41573"/>
                    <a:pt x="5361" y="41537"/>
                  </a:cubicBezTo>
                  <a:cubicBezTo>
                    <a:pt x="5312" y="41526"/>
                    <a:pt x="5273" y="41520"/>
                    <a:pt x="5239" y="41520"/>
                  </a:cubicBezTo>
                  <a:cubicBezTo>
                    <a:pt x="5088" y="41520"/>
                    <a:pt x="5060" y="41625"/>
                    <a:pt x="4906" y="41741"/>
                  </a:cubicBezTo>
                  <a:cubicBezTo>
                    <a:pt x="4640" y="41866"/>
                    <a:pt x="4844" y="42258"/>
                    <a:pt x="4844" y="42383"/>
                  </a:cubicBezTo>
                  <a:cubicBezTo>
                    <a:pt x="4906" y="42524"/>
                    <a:pt x="4906" y="42775"/>
                    <a:pt x="4765" y="43042"/>
                  </a:cubicBezTo>
                  <a:cubicBezTo>
                    <a:pt x="4577" y="43308"/>
                    <a:pt x="4906" y="43763"/>
                    <a:pt x="5032" y="44092"/>
                  </a:cubicBezTo>
                  <a:cubicBezTo>
                    <a:pt x="5094" y="44343"/>
                    <a:pt x="5032" y="45064"/>
                    <a:pt x="4969" y="45330"/>
                  </a:cubicBezTo>
                  <a:cubicBezTo>
                    <a:pt x="4906" y="45518"/>
                    <a:pt x="4640" y="45910"/>
                    <a:pt x="4452" y="46051"/>
                  </a:cubicBezTo>
                  <a:cubicBezTo>
                    <a:pt x="4311" y="46177"/>
                    <a:pt x="4060" y="46694"/>
                    <a:pt x="3982" y="47023"/>
                  </a:cubicBezTo>
                  <a:cubicBezTo>
                    <a:pt x="3982" y="47352"/>
                    <a:pt x="3849" y="47493"/>
                    <a:pt x="3686" y="47493"/>
                  </a:cubicBezTo>
                  <a:cubicBezTo>
                    <a:pt x="3655" y="47493"/>
                    <a:pt x="3623" y="47488"/>
                    <a:pt x="3590" y="47478"/>
                  </a:cubicBezTo>
                  <a:cubicBezTo>
                    <a:pt x="3339" y="47478"/>
                    <a:pt x="2884" y="47744"/>
                    <a:pt x="2884" y="47744"/>
                  </a:cubicBezTo>
                  <a:cubicBezTo>
                    <a:pt x="2681" y="47932"/>
                    <a:pt x="2884" y="48324"/>
                    <a:pt x="2884" y="48465"/>
                  </a:cubicBezTo>
                  <a:cubicBezTo>
                    <a:pt x="2884" y="48653"/>
                    <a:pt x="2414" y="48857"/>
                    <a:pt x="2351" y="49108"/>
                  </a:cubicBezTo>
                  <a:cubicBezTo>
                    <a:pt x="2289" y="49311"/>
                    <a:pt x="2555" y="51145"/>
                    <a:pt x="2492" y="51396"/>
                  </a:cubicBezTo>
                  <a:cubicBezTo>
                    <a:pt x="2492" y="51663"/>
                    <a:pt x="1960" y="52572"/>
                    <a:pt x="1960" y="52634"/>
                  </a:cubicBezTo>
                  <a:cubicBezTo>
                    <a:pt x="1941" y="52676"/>
                    <a:pt x="1899" y="52693"/>
                    <a:pt x="1843" y="52693"/>
                  </a:cubicBezTo>
                  <a:cubicBezTo>
                    <a:pt x="1709" y="52693"/>
                    <a:pt x="1493" y="52597"/>
                    <a:pt x="1317" y="52509"/>
                  </a:cubicBezTo>
                  <a:cubicBezTo>
                    <a:pt x="988" y="52446"/>
                    <a:pt x="988" y="52180"/>
                    <a:pt x="988" y="51992"/>
                  </a:cubicBezTo>
                  <a:cubicBezTo>
                    <a:pt x="988" y="51929"/>
                    <a:pt x="847" y="51851"/>
                    <a:pt x="721" y="51851"/>
                  </a:cubicBezTo>
                  <a:lnTo>
                    <a:pt x="721" y="51929"/>
                  </a:lnTo>
                  <a:cubicBezTo>
                    <a:pt x="659" y="51929"/>
                    <a:pt x="329" y="52054"/>
                    <a:pt x="267" y="52180"/>
                  </a:cubicBezTo>
                  <a:cubicBezTo>
                    <a:pt x="204" y="52243"/>
                    <a:pt x="267" y="52509"/>
                    <a:pt x="267" y="52572"/>
                  </a:cubicBezTo>
                  <a:cubicBezTo>
                    <a:pt x="267" y="52634"/>
                    <a:pt x="267" y="52838"/>
                    <a:pt x="329" y="53167"/>
                  </a:cubicBezTo>
                  <a:cubicBezTo>
                    <a:pt x="329" y="53497"/>
                    <a:pt x="267" y="53418"/>
                    <a:pt x="204" y="53622"/>
                  </a:cubicBezTo>
                  <a:cubicBezTo>
                    <a:pt x="63" y="53888"/>
                    <a:pt x="204" y="53810"/>
                    <a:pt x="267" y="54076"/>
                  </a:cubicBezTo>
                  <a:cubicBezTo>
                    <a:pt x="329" y="54280"/>
                    <a:pt x="141" y="54594"/>
                    <a:pt x="141" y="54672"/>
                  </a:cubicBezTo>
                  <a:cubicBezTo>
                    <a:pt x="141" y="54797"/>
                    <a:pt x="267" y="55127"/>
                    <a:pt x="204" y="55189"/>
                  </a:cubicBezTo>
                  <a:cubicBezTo>
                    <a:pt x="63" y="55315"/>
                    <a:pt x="0" y="55581"/>
                    <a:pt x="141" y="55707"/>
                  </a:cubicBezTo>
                  <a:cubicBezTo>
                    <a:pt x="160" y="55728"/>
                    <a:pt x="180" y="55737"/>
                    <a:pt x="201" y="55737"/>
                  </a:cubicBezTo>
                  <a:cubicBezTo>
                    <a:pt x="324" y="55737"/>
                    <a:pt x="494" y="55435"/>
                    <a:pt x="721" y="55315"/>
                  </a:cubicBezTo>
                  <a:cubicBezTo>
                    <a:pt x="749" y="55308"/>
                    <a:pt x="770" y="55305"/>
                    <a:pt x="787" y="55305"/>
                  </a:cubicBezTo>
                  <a:cubicBezTo>
                    <a:pt x="934" y="55305"/>
                    <a:pt x="708" y="55531"/>
                    <a:pt x="596" y="55644"/>
                  </a:cubicBezTo>
                  <a:cubicBezTo>
                    <a:pt x="467" y="55701"/>
                    <a:pt x="521" y="55981"/>
                    <a:pt x="675" y="55981"/>
                  </a:cubicBezTo>
                  <a:cubicBezTo>
                    <a:pt x="690" y="55981"/>
                    <a:pt x="705" y="55978"/>
                    <a:pt x="721" y="55973"/>
                  </a:cubicBezTo>
                  <a:cubicBezTo>
                    <a:pt x="925" y="55910"/>
                    <a:pt x="925" y="55581"/>
                    <a:pt x="1176" y="55456"/>
                  </a:cubicBezTo>
                  <a:cubicBezTo>
                    <a:pt x="1214" y="55426"/>
                    <a:pt x="1241" y="55414"/>
                    <a:pt x="1257" y="55414"/>
                  </a:cubicBezTo>
                  <a:cubicBezTo>
                    <a:pt x="1352" y="55414"/>
                    <a:pt x="1104" y="55857"/>
                    <a:pt x="1050" y="55910"/>
                  </a:cubicBezTo>
                  <a:cubicBezTo>
                    <a:pt x="993" y="55968"/>
                    <a:pt x="870" y="56247"/>
                    <a:pt x="957" y="56247"/>
                  </a:cubicBezTo>
                  <a:cubicBezTo>
                    <a:pt x="966" y="56247"/>
                    <a:pt x="976" y="56245"/>
                    <a:pt x="988" y="56240"/>
                  </a:cubicBezTo>
                  <a:cubicBezTo>
                    <a:pt x="1050" y="56161"/>
                    <a:pt x="1239" y="55910"/>
                    <a:pt x="1380" y="55910"/>
                  </a:cubicBezTo>
                  <a:cubicBezTo>
                    <a:pt x="1392" y="55898"/>
                    <a:pt x="1404" y="55893"/>
                    <a:pt x="1416" y="55893"/>
                  </a:cubicBezTo>
                  <a:cubicBezTo>
                    <a:pt x="1469" y="55893"/>
                    <a:pt x="1529" y="55985"/>
                    <a:pt x="1630" y="56036"/>
                  </a:cubicBezTo>
                  <a:cubicBezTo>
                    <a:pt x="1743" y="56036"/>
                    <a:pt x="1846" y="55956"/>
                    <a:pt x="1947" y="55956"/>
                  </a:cubicBezTo>
                  <a:cubicBezTo>
                    <a:pt x="1972" y="55956"/>
                    <a:pt x="1997" y="55961"/>
                    <a:pt x="2022" y="55973"/>
                  </a:cubicBezTo>
                  <a:cubicBezTo>
                    <a:pt x="2226" y="55973"/>
                    <a:pt x="1960" y="56240"/>
                    <a:pt x="1771" y="56365"/>
                  </a:cubicBezTo>
                  <a:cubicBezTo>
                    <a:pt x="1568" y="56490"/>
                    <a:pt x="1771" y="56553"/>
                    <a:pt x="1834" y="56819"/>
                  </a:cubicBezTo>
                  <a:cubicBezTo>
                    <a:pt x="1897" y="57149"/>
                    <a:pt x="1709" y="57086"/>
                    <a:pt x="1505" y="57274"/>
                  </a:cubicBezTo>
                  <a:cubicBezTo>
                    <a:pt x="1380" y="57540"/>
                    <a:pt x="1176" y="58199"/>
                    <a:pt x="1050" y="58324"/>
                  </a:cubicBezTo>
                  <a:cubicBezTo>
                    <a:pt x="988" y="58450"/>
                    <a:pt x="1050" y="58653"/>
                    <a:pt x="1317" y="58653"/>
                  </a:cubicBezTo>
                  <a:cubicBezTo>
                    <a:pt x="1392" y="58653"/>
                    <a:pt x="1447" y="58643"/>
                    <a:pt x="1478" y="58643"/>
                  </a:cubicBezTo>
                  <a:cubicBezTo>
                    <a:pt x="1525" y="58643"/>
                    <a:pt x="1518" y="58666"/>
                    <a:pt x="1442" y="58779"/>
                  </a:cubicBezTo>
                  <a:cubicBezTo>
                    <a:pt x="1317" y="58983"/>
                    <a:pt x="1113" y="59108"/>
                    <a:pt x="925" y="59296"/>
                  </a:cubicBezTo>
                  <a:cubicBezTo>
                    <a:pt x="833" y="59416"/>
                    <a:pt x="904" y="59444"/>
                    <a:pt x="1020" y="59444"/>
                  </a:cubicBezTo>
                  <a:cubicBezTo>
                    <a:pt x="1121" y="59444"/>
                    <a:pt x="1255" y="59423"/>
                    <a:pt x="1350" y="59423"/>
                  </a:cubicBezTo>
                  <a:cubicBezTo>
                    <a:pt x="1389" y="59423"/>
                    <a:pt x="1422" y="59427"/>
                    <a:pt x="1442" y="59437"/>
                  </a:cubicBezTo>
                  <a:cubicBezTo>
                    <a:pt x="1568" y="59437"/>
                    <a:pt x="1568" y="59688"/>
                    <a:pt x="1380" y="59892"/>
                  </a:cubicBezTo>
                  <a:cubicBezTo>
                    <a:pt x="1176" y="60080"/>
                    <a:pt x="1239" y="60613"/>
                    <a:pt x="1113" y="60863"/>
                  </a:cubicBezTo>
                  <a:cubicBezTo>
                    <a:pt x="988" y="61193"/>
                    <a:pt x="1442" y="61193"/>
                    <a:pt x="1630" y="61193"/>
                  </a:cubicBezTo>
                  <a:cubicBezTo>
                    <a:pt x="1709" y="61130"/>
                    <a:pt x="1709" y="61067"/>
                    <a:pt x="1709" y="60942"/>
                  </a:cubicBezTo>
                  <a:cubicBezTo>
                    <a:pt x="1771" y="61130"/>
                    <a:pt x="1771" y="61396"/>
                    <a:pt x="1771" y="61459"/>
                  </a:cubicBezTo>
                  <a:cubicBezTo>
                    <a:pt x="1771" y="61522"/>
                    <a:pt x="1709" y="61647"/>
                    <a:pt x="1630" y="61726"/>
                  </a:cubicBezTo>
                  <a:cubicBezTo>
                    <a:pt x="1568" y="61851"/>
                    <a:pt x="1709" y="61914"/>
                    <a:pt x="1834" y="61976"/>
                  </a:cubicBezTo>
                  <a:cubicBezTo>
                    <a:pt x="2022" y="62117"/>
                    <a:pt x="1834" y="62180"/>
                    <a:pt x="1834" y="62305"/>
                  </a:cubicBezTo>
                  <a:cubicBezTo>
                    <a:pt x="1834" y="62431"/>
                    <a:pt x="2022" y="62509"/>
                    <a:pt x="2022" y="62760"/>
                  </a:cubicBezTo>
                  <a:cubicBezTo>
                    <a:pt x="2101" y="62964"/>
                    <a:pt x="2101" y="63027"/>
                    <a:pt x="2289" y="63152"/>
                  </a:cubicBezTo>
                  <a:cubicBezTo>
                    <a:pt x="2492" y="63293"/>
                    <a:pt x="2289" y="63215"/>
                    <a:pt x="2414" y="63544"/>
                  </a:cubicBezTo>
                  <a:cubicBezTo>
                    <a:pt x="2492" y="63810"/>
                    <a:pt x="2806" y="63810"/>
                    <a:pt x="2884" y="63998"/>
                  </a:cubicBezTo>
                  <a:cubicBezTo>
                    <a:pt x="3010" y="64139"/>
                    <a:pt x="3135" y="64923"/>
                    <a:pt x="3198" y="65111"/>
                  </a:cubicBezTo>
                  <a:cubicBezTo>
                    <a:pt x="3246" y="65237"/>
                    <a:pt x="3313" y="65261"/>
                    <a:pt x="3420" y="65261"/>
                  </a:cubicBezTo>
                  <a:cubicBezTo>
                    <a:pt x="3486" y="65261"/>
                    <a:pt x="3567" y="65252"/>
                    <a:pt x="3668" y="65252"/>
                  </a:cubicBezTo>
                  <a:cubicBezTo>
                    <a:pt x="3687" y="65246"/>
                    <a:pt x="3704" y="65244"/>
                    <a:pt x="3720" y="65244"/>
                  </a:cubicBezTo>
                  <a:cubicBezTo>
                    <a:pt x="3910" y="65244"/>
                    <a:pt x="3856" y="65658"/>
                    <a:pt x="3856" y="65832"/>
                  </a:cubicBezTo>
                  <a:cubicBezTo>
                    <a:pt x="3856" y="66099"/>
                    <a:pt x="3527" y="66349"/>
                    <a:pt x="3464" y="66349"/>
                  </a:cubicBezTo>
                  <a:cubicBezTo>
                    <a:pt x="3464" y="66349"/>
                    <a:pt x="3426" y="66340"/>
                    <a:pt x="3367" y="66340"/>
                  </a:cubicBezTo>
                  <a:cubicBezTo>
                    <a:pt x="3273" y="66340"/>
                    <a:pt x="3126" y="66364"/>
                    <a:pt x="3010" y="66491"/>
                  </a:cubicBezTo>
                  <a:cubicBezTo>
                    <a:pt x="2806" y="66741"/>
                    <a:pt x="3072" y="66679"/>
                    <a:pt x="3072" y="66820"/>
                  </a:cubicBezTo>
                  <a:cubicBezTo>
                    <a:pt x="3072" y="66945"/>
                    <a:pt x="3339" y="67212"/>
                    <a:pt x="3276" y="67400"/>
                  </a:cubicBezTo>
                  <a:cubicBezTo>
                    <a:pt x="3233" y="67462"/>
                    <a:pt x="3180" y="67486"/>
                    <a:pt x="3122" y="67486"/>
                  </a:cubicBezTo>
                  <a:cubicBezTo>
                    <a:pt x="2992" y="67486"/>
                    <a:pt x="2841" y="67361"/>
                    <a:pt x="2743" y="67274"/>
                  </a:cubicBezTo>
                  <a:cubicBezTo>
                    <a:pt x="2681" y="67212"/>
                    <a:pt x="2414" y="67008"/>
                    <a:pt x="2414" y="67008"/>
                  </a:cubicBezTo>
                  <a:lnTo>
                    <a:pt x="2414" y="67008"/>
                  </a:lnTo>
                  <a:cubicBezTo>
                    <a:pt x="2351" y="67070"/>
                    <a:pt x="2618" y="67525"/>
                    <a:pt x="2681" y="67729"/>
                  </a:cubicBezTo>
                  <a:cubicBezTo>
                    <a:pt x="2743" y="67917"/>
                    <a:pt x="3072" y="69422"/>
                    <a:pt x="3072" y="69563"/>
                  </a:cubicBezTo>
                  <a:cubicBezTo>
                    <a:pt x="3135" y="69688"/>
                    <a:pt x="3198" y="69751"/>
                    <a:pt x="3198" y="70017"/>
                  </a:cubicBezTo>
                  <a:cubicBezTo>
                    <a:pt x="3198" y="70268"/>
                    <a:pt x="3276" y="70080"/>
                    <a:pt x="3527" y="70346"/>
                  </a:cubicBezTo>
                  <a:cubicBezTo>
                    <a:pt x="3793" y="70535"/>
                    <a:pt x="3668" y="70535"/>
                    <a:pt x="3731" y="70801"/>
                  </a:cubicBezTo>
                  <a:cubicBezTo>
                    <a:pt x="3731" y="71130"/>
                    <a:pt x="3668" y="71052"/>
                    <a:pt x="3590" y="71318"/>
                  </a:cubicBezTo>
                  <a:cubicBezTo>
                    <a:pt x="3527" y="71647"/>
                    <a:pt x="3590" y="71710"/>
                    <a:pt x="3402" y="71773"/>
                  </a:cubicBezTo>
                  <a:cubicBezTo>
                    <a:pt x="3276" y="71773"/>
                    <a:pt x="3339" y="71773"/>
                    <a:pt x="3276" y="71914"/>
                  </a:cubicBezTo>
                  <a:cubicBezTo>
                    <a:pt x="3276" y="71977"/>
                    <a:pt x="3010" y="71977"/>
                    <a:pt x="2884" y="72039"/>
                  </a:cubicBezTo>
                  <a:cubicBezTo>
                    <a:pt x="2743" y="72165"/>
                    <a:pt x="3072" y="72227"/>
                    <a:pt x="3276" y="72227"/>
                  </a:cubicBezTo>
                  <a:cubicBezTo>
                    <a:pt x="3394" y="72227"/>
                    <a:pt x="3471" y="72213"/>
                    <a:pt x="3553" y="72213"/>
                  </a:cubicBezTo>
                  <a:cubicBezTo>
                    <a:pt x="3645" y="72213"/>
                    <a:pt x="3745" y="72231"/>
                    <a:pt x="3919" y="72306"/>
                  </a:cubicBezTo>
                  <a:cubicBezTo>
                    <a:pt x="4103" y="72349"/>
                    <a:pt x="4473" y="72422"/>
                    <a:pt x="4747" y="72422"/>
                  </a:cubicBezTo>
                  <a:cubicBezTo>
                    <a:pt x="4870" y="72422"/>
                    <a:pt x="4973" y="72407"/>
                    <a:pt x="5032" y="72368"/>
                  </a:cubicBezTo>
                  <a:cubicBezTo>
                    <a:pt x="5235" y="72227"/>
                    <a:pt x="5486" y="72102"/>
                    <a:pt x="5627" y="72102"/>
                  </a:cubicBezTo>
                  <a:lnTo>
                    <a:pt x="6270" y="72102"/>
                  </a:lnTo>
                  <a:cubicBezTo>
                    <a:pt x="6307" y="72093"/>
                    <a:pt x="6338" y="72089"/>
                    <a:pt x="6363" y="72089"/>
                  </a:cubicBezTo>
                  <a:cubicBezTo>
                    <a:pt x="6523" y="72089"/>
                    <a:pt x="6491" y="72238"/>
                    <a:pt x="6599" y="72306"/>
                  </a:cubicBezTo>
                  <a:cubicBezTo>
                    <a:pt x="6652" y="72359"/>
                    <a:pt x="6753" y="72378"/>
                    <a:pt x="6867" y="72378"/>
                  </a:cubicBezTo>
                  <a:cubicBezTo>
                    <a:pt x="7022" y="72378"/>
                    <a:pt x="7203" y="72342"/>
                    <a:pt x="7320" y="72306"/>
                  </a:cubicBezTo>
                  <a:cubicBezTo>
                    <a:pt x="7587" y="72306"/>
                    <a:pt x="7508" y="71914"/>
                    <a:pt x="7712" y="71647"/>
                  </a:cubicBezTo>
                  <a:cubicBezTo>
                    <a:pt x="7900" y="71381"/>
                    <a:pt x="7446" y="71193"/>
                    <a:pt x="7257" y="70926"/>
                  </a:cubicBezTo>
                  <a:cubicBezTo>
                    <a:pt x="7054" y="70660"/>
                    <a:pt x="7195" y="70535"/>
                    <a:pt x="7257" y="70268"/>
                  </a:cubicBezTo>
                  <a:cubicBezTo>
                    <a:pt x="7257" y="70017"/>
                    <a:pt x="7446" y="69751"/>
                    <a:pt x="7587" y="69484"/>
                  </a:cubicBezTo>
                  <a:cubicBezTo>
                    <a:pt x="7649" y="69234"/>
                    <a:pt x="7900" y="69171"/>
                    <a:pt x="8104" y="69092"/>
                  </a:cubicBezTo>
                  <a:cubicBezTo>
                    <a:pt x="8136" y="69082"/>
                    <a:pt x="8160" y="69077"/>
                    <a:pt x="8180" y="69077"/>
                  </a:cubicBezTo>
                  <a:cubicBezTo>
                    <a:pt x="8274" y="69077"/>
                    <a:pt x="8240" y="69192"/>
                    <a:pt x="8292" y="69296"/>
                  </a:cubicBezTo>
                  <a:cubicBezTo>
                    <a:pt x="8315" y="69333"/>
                    <a:pt x="8353" y="69348"/>
                    <a:pt x="8398" y="69348"/>
                  </a:cubicBezTo>
                  <a:cubicBezTo>
                    <a:pt x="8508" y="69348"/>
                    <a:pt x="8662" y="69260"/>
                    <a:pt x="8762" y="69171"/>
                  </a:cubicBezTo>
                  <a:cubicBezTo>
                    <a:pt x="8888" y="69030"/>
                    <a:pt x="8684" y="69030"/>
                    <a:pt x="8558" y="68904"/>
                  </a:cubicBezTo>
                  <a:cubicBezTo>
                    <a:pt x="8433" y="68842"/>
                    <a:pt x="8558" y="68701"/>
                    <a:pt x="8496" y="68638"/>
                  </a:cubicBezTo>
                  <a:cubicBezTo>
                    <a:pt x="8433" y="68513"/>
                    <a:pt x="8558" y="68387"/>
                    <a:pt x="8684" y="68309"/>
                  </a:cubicBezTo>
                  <a:cubicBezTo>
                    <a:pt x="8825" y="68309"/>
                    <a:pt x="8888" y="68387"/>
                    <a:pt x="9013" y="68387"/>
                  </a:cubicBezTo>
                  <a:cubicBezTo>
                    <a:pt x="9154" y="68387"/>
                    <a:pt x="9405" y="68387"/>
                    <a:pt x="9609" y="68450"/>
                  </a:cubicBezTo>
                  <a:cubicBezTo>
                    <a:pt x="9692" y="68450"/>
                    <a:pt x="9748" y="68478"/>
                    <a:pt x="9855" y="68478"/>
                  </a:cubicBezTo>
                  <a:cubicBezTo>
                    <a:pt x="9908" y="68478"/>
                    <a:pt x="9974" y="68471"/>
                    <a:pt x="10063" y="68450"/>
                  </a:cubicBezTo>
                  <a:cubicBezTo>
                    <a:pt x="10251" y="68450"/>
                    <a:pt x="10251" y="68450"/>
                    <a:pt x="10330" y="68513"/>
                  </a:cubicBezTo>
                  <a:cubicBezTo>
                    <a:pt x="10392" y="68575"/>
                    <a:pt x="10455" y="68701"/>
                    <a:pt x="10580" y="68779"/>
                  </a:cubicBezTo>
                  <a:cubicBezTo>
                    <a:pt x="10784" y="68779"/>
                    <a:pt x="10721" y="68638"/>
                    <a:pt x="10721" y="68513"/>
                  </a:cubicBezTo>
                  <a:cubicBezTo>
                    <a:pt x="10721" y="68450"/>
                    <a:pt x="10753" y="68434"/>
                    <a:pt x="10792" y="68434"/>
                  </a:cubicBezTo>
                  <a:cubicBezTo>
                    <a:pt x="10831" y="68434"/>
                    <a:pt x="10878" y="68450"/>
                    <a:pt x="10910" y="68450"/>
                  </a:cubicBezTo>
                  <a:cubicBezTo>
                    <a:pt x="10954" y="68494"/>
                    <a:pt x="10998" y="68538"/>
                    <a:pt x="11070" y="68538"/>
                  </a:cubicBezTo>
                  <a:cubicBezTo>
                    <a:pt x="11100" y="68538"/>
                    <a:pt x="11135" y="68531"/>
                    <a:pt x="11176" y="68513"/>
                  </a:cubicBezTo>
                  <a:cubicBezTo>
                    <a:pt x="11364" y="68513"/>
                    <a:pt x="11427" y="68513"/>
                    <a:pt x="11568" y="68638"/>
                  </a:cubicBezTo>
                  <a:cubicBezTo>
                    <a:pt x="11640" y="68719"/>
                    <a:pt x="11712" y="68753"/>
                    <a:pt x="11775" y="68753"/>
                  </a:cubicBezTo>
                  <a:cubicBezTo>
                    <a:pt x="11822" y="68753"/>
                    <a:pt x="11864" y="68734"/>
                    <a:pt x="11897" y="68701"/>
                  </a:cubicBezTo>
                  <a:cubicBezTo>
                    <a:pt x="11928" y="68685"/>
                    <a:pt x="11951" y="68677"/>
                    <a:pt x="11969" y="68677"/>
                  </a:cubicBezTo>
                  <a:cubicBezTo>
                    <a:pt x="12022" y="68677"/>
                    <a:pt x="12022" y="68751"/>
                    <a:pt x="12022" y="68904"/>
                  </a:cubicBezTo>
                  <a:cubicBezTo>
                    <a:pt x="12022" y="68978"/>
                    <a:pt x="12042" y="69004"/>
                    <a:pt x="12074" y="69004"/>
                  </a:cubicBezTo>
                  <a:cubicBezTo>
                    <a:pt x="12123" y="69004"/>
                    <a:pt x="12203" y="68942"/>
                    <a:pt x="12289" y="68904"/>
                  </a:cubicBezTo>
                  <a:cubicBezTo>
                    <a:pt x="12352" y="68842"/>
                    <a:pt x="12477" y="68513"/>
                    <a:pt x="12540" y="68387"/>
                  </a:cubicBezTo>
                  <a:cubicBezTo>
                    <a:pt x="12602" y="68246"/>
                    <a:pt x="12743" y="68183"/>
                    <a:pt x="12743" y="67917"/>
                  </a:cubicBezTo>
                  <a:cubicBezTo>
                    <a:pt x="12743" y="67666"/>
                    <a:pt x="12743" y="67525"/>
                    <a:pt x="12869" y="67400"/>
                  </a:cubicBezTo>
                  <a:cubicBezTo>
                    <a:pt x="12994" y="67337"/>
                    <a:pt x="12932" y="67133"/>
                    <a:pt x="12932" y="66945"/>
                  </a:cubicBezTo>
                  <a:cubicBezTo>
                    <a:pt x="12994" y="66741"/>
                    <a:pt x="13073" y="66882"/>
                    <a:pt x="13198" y="66679"/>
                  </a:cubicBezTo>
                  <a:cubicBezTo>
                    <a:pt x="13386" y="66491"/>
                    <a:pt x="13261" y="66349"/>
                    <a:pt x="13323" y="66224"/>
                  </a:cubicBezTo>
                  <a:cubicBezTo>
                    <a:pt x="13323" y="66191"/>
                    <a:pt x="13328" y="66180"/>
                    <a:pt x="13337" y="66180"/>
                  </a:cubicBezTo>
                  <a:cubicBezTo>
                    <a:pt x="13356" y="66180"/>
                    <a:pt x="13399" y="66237"/>
                    <a:pt x="13469" y="66237"/>
                  </a:cubicBezTo>
                  <a:cubicBezTo>
                    <a:pt x="13487" y="66237"/>
                    <a:pt x="13506" y="66234"/>
                    <a:pt x="13527" y="66224"/>
                  </a:cubicBezTo>
                  <a:cubicBezTo>
                    <a:pt x="13715" y="66224"/>
                    <a:pt x="13653" y="65895"/>
                    <a:pt x="13653" y="65644"/>
                  </a:cubicBezTo>
                  <a:cubicBezTo>
                    <a:pt x="13590" y="65378"/>
                    <a:pt x="13778" y="65252"/>
                    <a:pt x="13919" y="65174"/>
                  </a:cubicBezTo>
                  <a:cubicBezTo>
                    <a:pt x="14044" y="65111"/>
                    <a:pt x="14044" y="65111"/>
                    <a:pt x="14044" y="64986"/>
                  </a:cubicBezTo>
                  <a:cubicBezTo>
                    <a:pt x="13982" y="64860"/>
                    <a:pt x="14170" y="64390"/>
                    <a:pt x="14170" y="64202"/>
                  </a:cubicBezTo>
                  <a:cubicBezTo>
                    <a:pt x="14248" y="64077"/>
                    <a:pt x="14374" y="64077"/>
                    <a:pt x="14499" y="63873"/>
                  </a:cubicBezTo>
                  <a:cubicBezTo>
                    <a:pt x="14640" y="63748"/>
                    <a:pt x="14311" y="63685"/>
                    <a:pt x="14248" y="63481"/>
                  </a:cubicBezTo>
                  <a:cubicBezTo>
                    <a:pt x="14170" y="63356"/>
                    <a:pt x="14107" y="63089"/>
                    <a:pt x="14107" y="62901"/>
                  </a:cubicBezTo>
                  <a:cubicBezTo>
                    <a:pt x="14170" y="62697"/>
                    <a:pt x="14374" y="62760"/>
                    <a:pt x="14562" y="62635"/>
                  </a:cubicBezTo>
                  <a:cubicBezTo>
                    <a:pt x="14765" y="62509"/>
                    <a:pt x="14640" y="62306"/>
                    <a:pt x="14640" y="62305"/>
                  </a:cubicBezTo>
                  <a:lnTo>
                    <a:pt x="14640" y="62305"/>
                  </a:lnTo>
                  <a:cubicBezTo>
                    <a:pt x="14657" y="62322"/>
                    <a:pt x="14678" y="62330"/>
                    <a:pt x="14700" y="62330"/>
                  </a:cubicBezTo>
                  <a:cubicBezTo>
                    <a:pt x="14761" y="62330"/>
                    <a:pt x="14828" y="62272"/>
                    <a:pt x="14828" y="62180"/>
                  </a:cubicBezTo>
                  <a:cubicBezTo>
                    <a:pt x="14828" y="62117"/>
                    <a:pt x="14828" y="61976"/>
                    <a:pt x="14954" y="61851"/>
                  </a:cubicBezTo>
                  <a:cubicBezTo>
                    <a:pt x="15157" y="61647"/>
                    <a:pt x="14828" y="61522"/>
                    <a:pt x="14703" y="61459"/>
                  </a:cubicBezTo>
                  <a:cubicBezTo>
                    <a:pt x="14640" y="61459"/>
                    <a:pt x="14436" y="61193"/>
                    <a:pt x="14499" y="61067"/>
                  </a:cubicBezTo>
                  <a:cubicBezTo>
                    <a:pt x="14516" y="61033"/>
                    <a:pt x="14544" y="61022"/>
                    <a:pt x="14577" y="61022"/>
                  </a:cubicBezTo>
                  <a:cubicBezTo>
                    <a:pt x="14631" y="61022"/>
                    <a:pt x="14697" y="61050"/>
                    <a:pt x="14750" y="61050"/>
                  </a:cubicBezTo>
                  <a:cubicBezTo>
                    <a:pt x="14783" y="61050"/>
                    <a:pt x="14811" y="61039"/>
                    <a:pt x="14828" y="61005"/>
                  </a:cubicBezTo>
                  <a:cubicBezTo>
                    <a:pt x="14954" y="60942"/>
                    <a:pt x="14765" y="60863"/>
                    <a:pt x="14703" y="60801"/>
                  </a:cubicBezTo>
                  <a:cubicBezTo>
                    <a:pt x="14640" y="60738"/>
                    <a:pt x="14499" y="60472"/>
                    <a:pt x="14562" y="60346"/>
                  </a:cubicBezTo>
                  <a:cubicBezTo>
                    <a:pt x="14586" y="60289"/>
                    <a:pt x="14602" y="60267"/>
                    <a:pt x="14615" y="60267"/>
                  </a:cubicBezTo>
                  <a:cubicBezTo>
                    <a:pt x="14646" y="60267"/>
                    <a:pt x="14659" y="60384"/>
                    <a:pt x="14703" y="60472"/>
                  </a:cubicBezTo>
                  <a:cubicBezTo>
                    <a:pt x="14731" y="60536"/>
                    <a:pt x="14786" y="60571"/>
                    <a:pt x="14836" y="60571"/>
                  </a:cubicBezTo>
                  <a:cubicBezTo>
                    <a:pt x="14898" y="60571"/>
                    <a:pt x="14954" y="60520"/>
                    <a:pt x="14954" y="60409"/>
                  </a:cubicBezTo>
                  <a:cubicBezTo>
                    <a:pt x="14891" y="60221"/>
                    <a:pt x="14703" y="60080"/>
                    <a:pt x="14562" y="59954"/>
                  </a:cubicBezTo>
                  <a:cubicBezTo>
                    <a:pt x="14374" y="59829"/>
                    <a:pt x="14311" y="59562"/>
                    <a:pt x="14374" y="59500"/>
                  </a:cubicBezTo>
                  <a:cubicBezTo>
                    <a:pt x="14374" y="59437"/>
                    <a:pt x="14421" y="59421"/>
                    <a:pt x="14477" y="59421"/>
                  </a:cubicBezTo>
                  <a:cubicBezTo>
                    <a:pt x="14534" y="59421"/>
                    <a:pt x="14601" y="59437"/>
                    <a:pt x="14640" y="59437"/>
                  </a:cubicBezTo>
                  <a:cubicBezTo>
                    <a:pt x="14765" y="59374"/>
                    <a:pt x="14640" y="59233"/>
                    <a:pt x="14499" y="59108"/>
                  </a:cubicBezTo>
                  <a:cubicBezTo>
                    <a:pt x="14374" y="59045"/>
                    <a:pt x="14562" y="58983"/>
                    <a:pt x="14640" y="58983"/>
                  </a:cubicBezTo>
                  <a:cubicBezTo>
                    <a:pt x="14765" y="59045"/>
                    <a:pt x="14891" y="59374"/>
                    <a:pt x="14891" y="59500"/>
                  </a:cubicBezTo>
                  <a:cubicBezTo>
                    <a:pt x="14954" y="59688"/>
                    <a:pt x="15095" y="59688"/>
                    <a:pt x="15220" y="59688"/>
                  </a:cubicBezTo>
                  <a:cubicBezTo>
                    <a:pt x="15270" y="59707"/>
                    <a:pt x="15303" y="59717"/>
                    <a:pt x="15326" y="59717"/>
                  </a:cubicBezTo>
                  <a:cubicBezTo>
                    <a:pt x="15395" y="59717"/>
                    <a:pt x="15365" y="59626"/>
                    <a:pt x="15424" y="59437"/>
                  </a:cubicBezTo>
                  <a:cubicBezTo>
                    <a:pt x="15424" y="59171"/>
                    <a:pt x="15157" y="59171"/>
                    <a:pt x="15095" y="59108"/>
                  </a:cubicBezTo>
                  <a:cubicBezTo>
                    <a:pt x="14954" y="59108"/>
                    <a:pt x="15032" y="58904"/>
                    <a:pt x="15032" y="58904"/>
                  </a:cubicBezTo>
                  <a:cubicBezTo>
                    <a:pt x="15032" y="58904"/>
                    <a:pt x="15345" y="58779"/>
                    <a:pt x="15424" y="58716"/>
                  </a:cubicBezTo>
                  <a:cubicBezTo>
                    <a:pt x="15424" y="58653"/>
                    <a:pt x="15345" y="58387"/>
                    <a:pt x="15220" y="58262"/>
                  </a:cubicBezTo>
                  <a:cubicBezTo>
                    <a:pt x="15157" y="58120"/>
                    <a:pt x="15095" y="57932"/>
                    <a:pt x="15095" y="57870"/>
                  </a:cubicBezTo>
                  <a:cubicBezTo>
                    <a:pt x="15095" y="57864"/>
                    <a:pt x="15096" y="57861"/>
                    <a:pt x="15099" y="57861"/>
                  </a:cubicBezTo>
                  <a:cubicBezTo>
                    <a:pt x="15127" y="57861"/>
                    <a:pt x="15288" y="58133"/>
                    <a:pt x="15345" y="58262"/>
                  </a:cubicBezTo>
                  <a:cubicBezTo>
                    <a:pt x="15390" y="58321"/>
                    <a:pt x="15433" y="58343"/>
                    <a:pt x="15471" y="58343"/>
                  </a:cubicBezTo>
                  <a:cubicBezTo>
                    <a:pt x="15553" y="58343"/>
                    <a:pt x="15612" y="58242"/>
                    <a:pt x="15612" y="58199"/>
                  </a:cubicBezTo>
                  <a:cubicBezTo>
                    <a:pt x="15612" y="58058"/>
                    <a:pt x="15549" y="57932"/>
                    <a:pt x="15486" y="57870"/>
                  </a:cubicBezTo>
                  <a:cubicBezTo>
                    <a:pt x="15424" y="57807"/>
                    <a:pt x="15486" y="57603"/>
                    <a:pt x="15424" y="57540"/>
                  </a:cubicBezTo>
                  <a:cubicBezTo>
                    <a:pt x="15424" y="57540"/>
                    <a:pt x="15345" y="57478"/>
                    <a:pt x="15345" y="57415"/>
                  </a:cubicBezTo>
                  <a:cubicBezTo>
                    <a:pt x="15345" y="57389"/>
                    <a:pt x="15368" y="57380"/>
                    <a:pt x="15401" y="57380"/>
                  </a:cubicBezTo>
                  <a:cubicBezTo>
                    <a:pt x="15466" y="57380"/>
                    <a:pt x="15570" y="57415"/>
                    <a:pt x="15612" y="57415"/>
                  </a:cubicBezTo>
                  <a:cubicBezTo>
                    <a:pt x="15737" y="57415"/>
                    <a:pt x="15737" y="57211"/>
                    <a:pt x="15675" y="57211"/>
                  </a:cubicBezTo>
                  <a:cubicBezTo>
                    <a:pt x="15612" y="57149"/>
                    <a:pt x="15345" y="57149"/>
                    <a:pt x="15283" y="57023"/>
                  </a:cubicBezTo>
                  <a:cubicBezTo>
                    <a:pt x="15220" y="56882"/>
                    <a:pt x="14891" y="56631"/>
                    <a:pt x="14640" y="56553"/>
                  </a:cubicBezTo>
                  <a:cubicBezTo>
                    <a:pt x="14436" y="56490"/>
                    <a:pt x="14828" y="56490"/>
                    <a:pt x="15032" y="56490"/>
                  </a:cubicBezTo>
                  <a:cubicBezTo>
                    <a:pt x="15239" y="56542"/>
                    <a:pt x="15414" y="56647"/>
                    <a:pt x="15539" y="56647"/>
                  </a:cubicBezTo>
                  <a:cubicBezTo>
                    <a:pt x="15566" y="56647"/>
                    <a:pt x="15590" y="56642"/>
                    <a:pt x="15612" y="56631"/>
                  </a:cubicBezTo>
                  <a:cubicBezTo>
                    <a:pt x="15675" y="56553"/>
                    <a:pt x="15878" y="56428"/>
                    <a:pt x="15737" y="56240"/>
                  </a:cubicBezTo>
                  <a:cubicBezTo>
                    <a:pt x="15675" y="56036"/>
                    <a:pt x="15486" y="55910"/>
                    <a:pt x="15095" y="55769"/>
                  </a:cubicBezTo>
                  <a:cubicBezTo>
                    <a:pt x="14765" y="55707"/>
                    <a:pt x="14828" y="55707"/>
                    <a:pt x="14640" y="55707"/>
                  </a:cubicBezTo>
                  <a:cubicBezTo>
                    <a:pt x="14538" y="55707"/>
                    <a:pt x="14472" y="55722"/>
                    <a:pt x="14415" y="55722"/>
                  </a:cubicBezTo>
                  <a:cubicBezTo>
                    <a:pt x="14358" y="55722"/>
                    <a:pt x="14311" y="55707"/>
                    <a:pt x="14248" y="55644"/>
                  </a:cubicBezTo>
                  <a:cubicBezTo>
                    <a:pt x="14201" y="55602"/>
                    <a:pt x="14156" y="55588"/>
                    <a:pt x="14112" y="55588"/>
                  </a:cubicBezTo>
                  <a:cubicBezTo>
                    <a:pt x="14024" y="55588"/>
                    <a:pt x="13940" y="55644"/>
                    <a:pt x="13856" y="55644"/>
                  </a:cubicBezTo>
                  <a:cubicBezTo>
                    <a:pt x="13778" y="55644"/>
                    <a:pt x="13856" y="55519"/>
                    <a:pt x="13982" y="55377"/>
                  </a:cubicBezTo>
                  <a:cubicBezTo>
                    <a:pt x="14026" y="55348"/>
                    <a:pt x="14086" y="55337"/>
                    <a:pt x="14154" y="55337"/>
                  </a:cubicBezTo>
                  <a:cubicBezTo>
                    <a:pt x="14376" y="55337"/>
                    <a:pt x="14684" y="55456"/>
                    <a:pt x="14828" y="55456"/>
                  </a:cubicBezTo>
                  <a:cubicBezTo>
                    <a:pt x="15009" y="55456"/>
                    <a:pt x="15797" y="55654"/>
                    <a:pt x="16113" y="55654"/>
                  </a:cubicBezTo>
                  <a:cubicBezTo>
                    <a:pt x="16153" y="55654"/>
                    <a:pt x="16185" y="55651"/>
                    <a:pt x="16207" y="55644"/>
                  </a:cubicBezTo>
                  <a:cubicBezTo>
                    <a:pt x="16396" y="55644"/>
                    <a:pt x="16207" y="55581"/>
                    <a:pt x="16129" y="55456"/>
                  </a:cubicBezTo>
                  <a:cubicBezTo>
                    <a:pt x="16004" y="55315"/>
                    <a:pt x="16333" y="55377"/>
                    <a:pt x="16333" y="55315"/>
                  </a:cubicBezTo>
                  <a:cubicBezTo>
                    <a:pt x="16396" y="55252"/>
                    <a:pt x="16207" y="55189"/>
                    <a:pt x="16270" y="55064"/>
                  </a:cubicBezTo>
                  <a:cubicBezTo>
                    <a:pt x="16270" y="55028"/>
                    <a:pt x="16304" y="55014"/>
                    <a:pt x="16359" y="55014"/>
                  </a:cubicBezTo>
                  <a:cubicBezTo>
                    <a:pt x="16515" y="55014"/>
                    <a:pt x="16840" y="55127"/>
                    <a:pt x="16991" y="55127"/>
                  </a:cubicBezTo>
                  <a:cubicBezTo>
                    <a:pt x="17117" y="55127"/>
                    <a:pt x="17054" y="54923"/>
                    <a:pt x="17117" y="54860"/>
                  </a:cubicBezTo>
                  <a:cubicBezTo>
                    <a:pt x="17135" y="54851"/>
                    <a:pt x="17153" y="54847"/>
                    <a:pt x="17172" y="54847"/>
                  </a:cubicBezTo>
                  <a:cubicBezTo>
                    <a:pt x="17285" y="54847"/>
                    <a:pt x="17419" y="54986"/>
                    <a:pt x="17634" y="54986"/>
                  </a:cubicBezTo>
                  <a:cubicBezTo>
                    <a:pt x="17900" y="54923"/>
                    <a:pt x="17634" y="54860"/>
                    <a:pt x="17571" y="54735"/>
                  </a:cubicBezTo>
                  <a:cubicBezTo>
                    <a:pt x="17532" y="54609"/>
                    <a:pt x="17566" y="54585"/>
                    <a:pt x="17630" y="54585"/>
                  </a:cubicBezTo>
                  <a:cubicBezTo>
                    <a:pt x="17670" y="54585"/>
                    <a:pt x="17721" y="54594"/>
                    <a:pt x="17775" y="54594"/>
                  </a:cubicBezTo>
                  <a:cubicBezTo>
                    <a:pt x="17900" y="54594"/>
                    <a:pt x="17775" y="54468"/>
                    <a:pt x="17900" y="54343"/>
                  </a:cubicBezTo>
                  <a:cubicBezTo>
                    <a:pt x="18026" y="54202"/>
                    <a:pt x="17838" y="54202"/>
                    <a:pt x="17775" y="54014"/>
                  </a:cubicBezTo>
                  <a:cubicBezTo>
                    <a:pt x="17697" y="53888"/>
                    <a:pt x="17838" y="53559"/>
                    <a:pt x="17900" y="53355"/>
                  </a:cubicBezTo>
                  <a:cubicBezTo>
                    <a:pt x="17900" y="53167"/>
                    <a:pt x="18026" y="52838"/>
                    <a:pt x="18088" y="52838"/>
                  </a:cubicBezTo>
                  <a:cubicBezTo>
                    <a:pt x="18097" y="52831"/>
                    <a:pt x="18104" y="52828"/>
                    <a:pt x="18111" y="52828"/>
                  </a:cubicBezTo>
                  <a:cubicBezTo>
                    <a:pt x="18168" y="52828"/>
                    <a:pt x="18174" y="53042"/>
                    <a:pt x="18229" y="53167"/>
                  </a:cubicBezTo>
                  <a:cubicBezTo>
                    <a:pt x="18229" y="53248"/>
                    <a:pt x="18241" y="53271"/>
                    <a:pt x="18259" y="53271"/>
                  </a:cubicBezTo>
                  <a:cubicBezTo>
                    <a:pt x="18283" y="53271"/>
                    <a:pt x="18319" y="53230"/>
                    <a:pt x="18355" y="53230"/>
                  </a:cubicBezTo>
                  <a:cubicBezTo>
                    <a:pt x="18480" y="53230"/>
                    <a:pt x="18480" y="53230"/>
                    <a:pt x="18480" y="53355"/>
                  </a:cubicBezTo>
                  <a:cubicBezTo>
                    <a:pt x="18418" y="53559"/>
                    <a:pt x="18418" y="53810"/>
                    <a:pt x="18418" y="54014"/>
                  </a:cubicBezTo>
                  <a:cubicBezTo>
                    <a:pt x="18355" y="54139"/>
                    <a:pt x="18418" y="54280"/>
                    <a:pt x="18480" y="54406"/>
                  </a:cubicBezTo>
                  <a:cubicBezTo>
                    <a:pt x="18491" y="54414"/>
                    <a:pt x="18505" y="54418"/>
                    <a:pt x="18522" y="54418"/>
                  </a:cubicBezTo>
                  <a:cubicBezTo>
                    <a:pt x="18635" y="54418"/>
                    <a:pt x="18872" y="54245"/>
                    <a:pt x="18872" y="54014"/>
                  </a:cubicBezTo>
                  <a:cubicBezTo>
                    <a:pt x="18872" y="53747"/>
                    <a:pt x="18950" y="53355"/>
                    <a:pt x="19013" y="53293"/>
                  </a:cubicBezTo>
                  <a:cubicBezTo>
                    <a:pt x="19076" y="53230"/>
                    <a:pt x="19530" y="52964"/>
                    <a:pt x="19922" y="52901"/>
                  </a:cubicBezTo>
                  <a:cubicBezTo>
                    <a:pt x="20314" y="52776"/>
                    <a:pt x="19860" y="52634"/>
                    <a:pt x="19656" y="52384"/>
                  </a:cubicBezTo>
                  <a:cubicBezTo>
                    <a:pt x="19568" y="52230"/>
                    <a:pt x="19508" y="52189"/>
                    <a:pt x="19462" y="52189"/>
                  </a:cubicBezTo>
                  <a:cubicBezTo>
                    <a:pt x="19409" y="52189"/>
                    <a:pt x="19376" y="52243"/>
                    <a:pt x="19342" y="52243"/>
                  </a:cubicBezTo>
                  <a:cubicBezTo>
                    <a:pt x="19264" y="52243"/>
                    <a:pt x="18559" y="52384"/>
                    <a:pt x="18418" y="52384"/>
                  </a:cubicBezTo>
                  <a:cubicBezTo>
                    <a:pt x="18380" y="52396"/>
                    <a:pt x="18350" y="52401"/>
                    <a:pt x="18325" y="52401"/>
                  </a:cubicBezTo>
                  <a:cubicBezTo>
                    <a:pt x="18224" y="52401"/>
                    <a:pt x="18201" y="52321"/>
                    <a:pt x="18088" y="52321"/>
                  </a:cubicBezTo>
                  <a:cubicBezTo>
                    <a:pt x="18000" y="52365"/>
                    <a:pt x="18005" y="52410"/>
                    <a:pt x="17994" y="52410"/>
                  </a:cubicBezTo>
                  <a:cubicBezTo>
                    <a:pt x="17989" y="52410"/>
                    <a:pt x="17981" y="52402"/>
                    <a:pt x="17963" y="52384"/>
                  </a:cubicBezTo>
                  <a:cubicBezTo>
                    <a:pt x="17838" y="52321"/>
                    <a:pt x="17508" y="52117"/>
                    <a:pt x="17383" y="52117"/>
                  </a:cubicBezTo>
                  <a:cubicBezTo>
                    <a:pt x="17305" y="52180"/>
                    <a:pt x="17383" y="52321"/>
                    <a:pt x="17446" y="52446"/>
                  </a:cubicBezTo>
                  <a:cubicBezTo>
                    <a:pt x="17446" y="52509"/>
                    <a:pt x="17423" y="52530"/>
                    <a:pt x="17386" y="52530"/>
                  </a:cubicBezTo>
                  <a:cubicBezTo>
                    <a:pt x="17312" y="52530"/>
                    <a:pt x="17179" y="52446"/>
                    <a:pt x="17054" y="52446"/>
                  </a:cubicBezTo>
                  <a:cubicBezTo>
                    <a:pt x="16787" y="52446"/>
                    <a:pt x="16662" y="52446"/>
                    <a:pt x="16599" y="52384"/>
                  </a:cubicBezTo>
                  <a:cubicBezTo>
                    <a:pt x="16521" y="52321"/>
                    <a:pt x="16787" y="52321"/>
                    <a:pt x="16850" y="52243"/>
                  </a:cubicBezTo>
                  <a:cubicBezTo>
                    <a:pt x="16991" y="52243"/>
                    <a:pt x="16913" y="52117"/>
                    <a:pt x="16991" y="52054"/>
                  </a:cubicBezTo>
                  <a:cubicBezTo>
                    <a:pt x="17117" y="52054"/>
                    <a:pt x="17117" y="51992"/>
                    <a:pt x="17117" y="51929"/>
                  </a:cubicBezTo>
                  <a:cubicBezTo>
                    <a:pt x="17117" y="51854"/>
                    <a:pt x="17059" y="51837"/>
                    <a:pt x="16996" y="51837"/>
                  </a:cubicBezTo>
                  <a:cubicBezTo>
                    <a:pt x="16940" y="51837"/>
                    <a:pt x="16880" y="51851"/>
                    <a:pt x="16850" y="51851"/>
                  </a:cubicBezTo>
                  <a:cubicBezTo>
                    <a:pt x="16725" y="51788"/>
                    <a:pt x="16725" y="51788"/>
                    <a:pt x="16599" y="51725"/>
                  </a:cubicBezTo>
                  <a:cubicBezTo>
                    <a:pt x="16396" y="51725"/>
                    <a:pt x="16207" y="51600"/>
                    <a:pt x="16066" y="51459"/>
                  </a:cubicBezTo>
                  <a:cubicBezTo>
                    <a:pt x="15975" y="51367"/>
                    <a:pt x="15841" y="51309"/>
                    <a:pt x="15702" y="51309"/>
                  </a:cubicBezTo>
                  <a:cubicBezTo>
                    <a:pt x="15651" y="51309"/>
                    <a:pt x="15600" y="51317"/>
                    <a:pt x="15549" y="51333"/>
                  </a:cubicBezTo>
                  <a:cubicBezTo>
                    <a:pt x="15345" y="51333"/>
                    <a:pt x="15675" y="51459"/>
                    <a:pt x="15816" y="51600"/>
                  </a:cubicBezTo>
                  <a:cubicBezTo>
                    <a:pt x="15941" y="51725"/>
                    <a:pt x="15941" y="51725"/>
                    <a:pt x="15941" y="51788"/>
                  </a:cubicBezTo>
                  <a:cubicBezTo>
                    <a:pt x="15923" y="51806"/>
                    <a:pt x="15887" y="51814"/>
                    <a:pt x="15844" y="51814"/>
                  </a:cubicBezTo>
                  <a:cubicBezTo>
                    <a:pt x="15740" y="51814"/>
                    <a:pt x="15594" y="51770"/>
                    <a:pt x="15549" y="51725"/>
                  </a:cubicBezTo>
                  <a:cubicBezTo>
                    <a:pt x="15486" y="51663"/>
                    <a:pt x="15283" y="51333"/>
                    <a:pt x="15095" y="51333"/>
                  </a:cubicBezTo>
                  <a:lnTo>
                    <a:pt x="14248" y="51333"/>
                  </a:lnTo>
                  <a:cubicBezTo>
                    <a:pt x="14044" y="51333"/>
                    <a:pt x="13856" y="51067"/>
                    <a:pt x="13715" y="51004"/>
                  </a:cubicBezTo>
                  <a:cubicBezTo>
                    <a:pt x="13684" y="50942"/>
                    <a:pt x="13735" y="50926"/>
                    <a:pt x="13801" y="50926"/>
                  </a:cubicBezTo>
                  <a:cubicBezTo>
                    <a:pt x="13868" y="50926"/>
                    <a:pt x="13950" y="50942"/>
                    <a:pt x="13982" y="50942"/>
                  </a:cubicBezTo>
                  <a:cubicBezTo>
                    <a:pt x="14024" y="50963"/>
                    <a:pt x="14074" y="50969"/>
                    <a:pt x="14123" y="50969"/>
                  </a:cubicBezTo>
                  <a:cubicBezTo>
                    <a:pt x="14220" y="50969"/>
                    <a:pt x="14311" y="50942"/>
                    <a:pt x="14311" y="50942"/>
                  </a:cubicBezTo>
                  <a:cubicBezTo>
                    <a:pt x="14311" y="50879"/>
                    <a:pt x="14374" y="50816"/>
                    <a:pt x="14436" y="50754"/>
                  </a:cubicBezTo>
                  <a:cubicBezTo>
                    <a:pt x="14436" y="50754"/>
                    <a:pt x="14499" y="50879"/>
                    <a:pt x="14562" y="51004"/>
                  </a:cubicBezTo>
                  <a:cubicBezTo>
                    <a:pt x="14562" y="51025"/>
                    <a:pt x="14584" y="51032"/>
                    <a:pt x="14617" y="51032"/>
                  </a:cubicBezTo>
                  <a:cubicBezTo>
                    <a:pt x="14682" y="51032"/>
                    <a:pt x="14786" y="51004"/>
                    <a:pt x="14828" y="51004"/>
                  </a:cubicBezTo>
                  <a:cubicBezTo>
                    <a:pt x="14891" y="50942"/>
                    <a:pt x="14891" y="50942"/>
                    <a:pt x="14891" y="50879"/>
                  </a:cubicBezTo>
                  <a:cubicBezTo>
                    <a:pt x="14828" y="50816"/>
                    <a:pt x="14891" y="50816"/>
                    <a:pt x="14954" y="50754"/>
                  </a:cubicBezTo>
                  <a:cubicBezTo>
                    <a:pt x="14954" y="50754"/>
                    <a:pt x="15032" y="50675"/>
                    <a:pt x="14954" y="50550"/>
                  </a:cubicBezTo>
                  <a:cubicBezTo>
                    <a:pt x="14954" y="50424"/>
                    <a:pt x="15220" y="50362"/>
                    <a:pt x="15220" y="50362"/>
                  </a:cubicBezTo>
                  <a:cubicBezTo>
                    <a:pt x="15220" y="50362"/>
                    <a:pt x="15424" y="50612"/>
                    <a:pt x="15424" y="50754"/>
                  </a:cubicBezTo>
                  <a:cubicBezTo>
                    <a:pt x="15424" y="50816"/>
                    <a:pt x="15455" y="50832"/>
                    <a:pt x="15502" y="50832"/>
                  </a:cubicBezTo>
                  <a:cubicBezTo>
                    <a:pt x="15549" y="50832"/>
                    <a:pt x="15612" y="50816"/>
                    <a:pt x="15675" y="50816"/>
                  </a:cubicBezTo>
                  <a:cubicBezTo>
                    <a:pt x="15686" y="50828"/>
                    <a:pt x="15695" y="50833"/>
                    <a:pt x="15703" y="50833"/>
                  </a:cubicBezTo>
                  <a:cubicBezTo>
                    <a:pt x="15737" y="50833"/>
                    <a:pt x="15737" y="50728"/>
                    <a:pt x="15737" y="50612"/>
                  </a:cubicBezTo>
                  <a:cubicBezTo>
                    <a:pt x="15763" y="50592"/>
                    <a:pt x="15795" y="50585"/>
                    <a:pt x="15827" y="50585"/>
                  </a:cubicBezTo>
                  <a:cubicBezTo>
                    <a:pt x="15892" y="50585"/>
                    <a:pt x="15962" y="50612"/>
                    <a:pt x="16004" y="50612"/>
                  </a:cubicBezTo>
                  <a:cubicBezTo>
                    <a:pt x="16129" y="50675"/>
                    <a:pt x="16207" y="50675"/>
                    <a:pt x="16207" y="50816"/>
                  </a:cubicBezTo>
                  <a:cubicBezTo>
                    <a:pt x="16239" y="50848"/>
                    <a:pt x="16286" y="50863"/>
                    <a:pt x="16333" y="50863"/>
                  </a:cubicBezTo>
                  <a:cubicBezTo>
                    <a:pt x="16380" y="50863"/>
                    <a:pt x="16427" y="50848"/>
                    <a:pt x="16458" y="50816"/>
                  </a:cubicBezTo>
                  <a:cubicBezTo>
                    <a:pt x="16521" y="50816"/>
                    <a:pt x="16396" y="50675"/>
                    <a:pt x="16396" y="50612"/>
                  </a:cubicBezTo>
                  <a:cubicBezTo>
                    <a:pt x="16364" y="50581"/>
                    <a:pt x="16396" y="50565"/>
                    <a:pt x="16435" y="50565"/>
                  </a:cubicBezTo>
                  <a:cubicBezTo>
                    <a:pt x="16474" y="50565"/>
                    <a:pt x="16521" y="50581"/>
                    <a:pt x="16521" y="50612"/>
                  </a:cubicBezTo>
                  <a:cubicBezTo>
                    <a:pt x="16599" y="50612"/>
                    <a:pt x="16662" y="50612"/>
                    <a:pt x="16662" y="50754"/>
                  </a:cubicBezTo>
                  <a:cubicBezTo>
                    <a:pt x="16682" y="50812"/>
                    <a:pt x="16701" y="50834"/>
                    <a:pt x="16721" y="50834"/>
                  </a:cubicBezTo>
                  <a:cubicBezTo>
                    <a:pt x="16764" y="50834"/>
                    <a:pt x="16807" y="50729"/>
                    <a:pt x="16850" y="50675"/>
                  </a:cubicBezTo>
                  <a:cubicBezTo>
                    <a:pt x="16991" y="50675"/>
                    <a:pt x="16913" y="50754"/>
                    <a:pt x="16913" y="50879"/>
                  </a:cubicBezTo>
                  <a:cubicBezTo>
                    <a:pt x="16850" y="50942"/>
                    <a:pt x="17242" y="51333"/>
                    <a:pt x="17305" y="51396"/>
                  </a:cubicBezTo>
                  <a:cubicBezTo>
                    <a:pt x="17320" y="51408"/>
                    <a:pt x="17334" y="51413"/>
                    <a:pt x="17348" y="51413"/>
                  </a:cubicBezTo>
                  <a:cubicBezTo>
                    <a:pt x="17405" y="51413"/>
                    <a:pt x="17446" y="51321"/>
                    <a:pt x="17446" y="51271"/>
                  </a:cubicBezTo>
                  <a:cubicBezTo>
                    <a:pt x="17446" y="51208"/>
                    <a:pt x="17508" y="51145"/>
                    <a:pt x="17508" y="51067"/>
                  </a:cubicBezTo>
                  <a:cubicBezTo>
                    <a:pt x="17508" y="50942"/>
                    <a:pt x="17446" y="50754"/>
                    <a:pt x="17383" y="50550"/>
                  </a:cubicBezTo>
                  <a:cubicBezTo>
                    <a:pt x="17242" y="50362"/>
                    <a:pt x="17179" y="50424"/>
                    <a:pt x="17179" y="50283"/>
                  </a:cubicBezTo>
                  <a:cubicBezTo>
                    <a:pt x="17179" y="50252"/>
                    <a:pt x="17211" y="50252"/>
                    <a:pt x="17242" y="50252"/>
                  </a:cubicBezTo>
                  <a:cubicBezTo>
                    <a:pt x="17273" y="50252"/>
                    <a:pt x="17305" y="50252"/>
                    <a:pt x="17305" y="50221"/>
                  </a:cubicBezTo>
                  <a:cubicBezTo>
                    <a:pt x="17305" y="50221"/>
                    <a:pt x="17305" y="50032"/>
                    <a:pt x="17383" y="50032"/>
                  </a:cubicBezTo>
                  <a:cubicBezTo>
                    <a:pt x="17389" y="50027"/>
                    <a:pt x="17394" y="50024"/>
                    <a:pt x="17398" y="50024"/>
                  </a:cubicBezTo>
                  <a:cubicBezTo>
                    <a:pt x="17446" y="50024"/>
                    <a:pt x="17451" y="50301"/>
                    <a:pt x="17508" y="50487"/>
                  </a:cubicBezTo>
                  <a:cubicBezTo>
                    <a:pt x="17571" y="50675"/>
                    <a:pt x="17634" y="50816"/>
                    <a:pt x="17697" y="50879"/>
                  </a:cubicBezTo>
                  <a:cubicBezTo>
                    <a:pt x="17749" y="50879"/>
                    <a:pt x="17794" y="50851"/>
                    <a:pt x="17837" y="50851"/>
                  </a:cubicBezTo>
                  <a:cubicBezTo>
                    <a:pt x="17859" y="50851"/>
                    <a:pt x="17879" y="50858"/>
                    <a:pt x="17900" y="50879"/>
                  </a:cubicBezTo>
                  <a:cubicBezTo>
                    <a:pt x="17963" y="50879"/>
                    <a:pt x="17838" y="51067"/>
                    <a:pt x="17775" y="51145"/>
                  </a:cubicBezTo>
                  <a:cubicBezTo>
                    <a:pt x="17697" y="51271"/>
                    <a:pt x="17900" y="51271"/>
                    <a:pt x="17963" y="51271"/>
                  </a:cubicBezTo>
                  <a:cubicBezTo>
                    <a:pt x="18088" y="51271"/>
                    <a:pt x="18088" y="51333"/>
                    <a:pt x="18229" y="51396"/>
                  </a:cubicBezTo>
                  <a:cubicBezTo>
                    <a:pt x="18263" y="51413"/>
                    <a:pt x="18288" y="51421"/>
                    <a:pt x="18307" y="51421"/>
                  </a:cubicBezTo>
                  <a:cubicBezTo>
                    <a:pt x="18359" y="51421"/>
                    <a:pt x="18372" y="51363"/>
                    <a:pt x="18418" y="51271"/>
                  </a:cubicBezTo>
                  <a:cubicBezTo>
                    <a:pt x="18480" y="51208"/>
                    <a:pt x="18480" y="50754"/>
                    <a:pt x="18480" y="50675"/>
                  </a:cubicBezTo>
                  <a:cubicBezTo>
                    <a:pt x="18480" y="50612"/>
                    <a:pt x="18167" y="50550"/>
                    <a:pt x="18026" y="50424"/>
                  </a:cubicBezTo>
                  <a:cubicBezTo>
                    <a:pt x="17900" y="50362"/>
                    <a:pt x="18026" y="50221"/>
                    <a:pt x="17963" y="50158"/>
                  </a:cubicBezTo>
                  <a:cubicBezTo>
                    <a:pt x="17963" y="50095"/>
                    <a:pt x="17838" y="50032"/>
                    <a:pt x="17838" y="49970"/>
                  </a:cubicBezTo>
                  <a:cubicBezTo>
                    <a:pt x="17838" y="49891"/>
                    <a:pt x="17697" y="49891"/>
                    <a:pt x="17634" y="49829"/>
                  </a:cubicBezTo>
                  <a:cubicBezTo>
                    <a:pt x="17634" y="49797"/>
                    <a:pt x="17685" y="49782"/>
                    <a:pt x="17744" y="49782"/>
                  </a:cubicBezTo>
                  <a:cubicBezTo>
                    <a:pt x="17802" y="49782"/>
                    <a:pt x="17869" y="49797"/>
                    <a:pt x="17900" y="49829"/>
                  </a:cubicBezTo>
                  <a:cubicBezTo>
                    <a:pt x="18026" y="49829"/>
                    <a:pt x="18026" y="49766"/>
                    <a:pt x="18088" y="49703"/>
                  </a:cubicBezTo>
                  <a:cubicBezTo>
                    <a:pt x="18126" y="49687"/>
                    <a:pt x="18154" y="49679"/>
                    <a:pt x="18173" y="49679"/>
                  </a:cubicBezTo>
                  <a:cubicBezTo>
                    <a:pt x="18225" y="49679"/>
                    <a:pt x="18213" y="49737"/>
                    <a:pt x="18167" y="49829"/>
                  </a:cubicBezTo>
                  <a:lnTo>
                    <a:pt x="18167" y="50158"/>
                  </a:lnTo>
                  <a:cubicBezTo>
                    <a:pt x="18167" y="50221"/>
                    <a:pt x="18292" y="50362"/>
                    <a:pt x="18292" y="50362"/>
                  </a:cubicBezTo>
                  <a:cubicBezTo>
                    <a:pt x="18355" y="50362"/>
                    <a:pt x="18418" y="50221"/>
                    <a:pt x="18480" y="50158"/>
                  </a:cubicBezTo>
                  <a:cubicBezTo>
                    <a:pt x="18559" y="50158"/>
                    <a:pt x="18480" y="50221"/>
                    <a:pt x="18480" y="50362"/>
                  </a:cubicBezTo>
                  <a:cubicBezTo>
                    <a:pt x="18480" y="50550"/>
                    <a:pt x="18621" y="50487"/>
                    <a:pt x="18684" y="50550"/>
                  </a:cubicBezTo>
                  <a:cubicBezTo>
                    <a:pt x="18747" y="50550"/>
                    <a:pt x="18684" y="51208"/>
                    <a:pt x="18684" y="51208"/>
                  </a:cubicBezTo>
                  <a:cubicBezTo>
                    <a:pt x="18684" y="51208"/>
                    <a:pt x="18621" y="51396"/>
                    <a:pt x="18747" y="51537"/>
                  </a:cubicBezTo>
                  <a:cubicBezTo>
                    <a:pt x="18771" y="51549"/>
                    <a:pt x="18808" y="51554"/>
                    <a:pt x="18852" y="51554"/>
                  </a:cubicBezTo>
                  <a:cubicBezTo>
                    <a:pt x="18985" y="51554"/>
                    <a:pt x="19185" y="51513"/>
                    <a:pt x="19307" y="51513"/>
                  </a:cubicBezTo>
                  <a:cubicBezTo>
                    <a:pt x="19355" y="51513"/>
                    <a:pt x="19391" y="51519"/>
                    <a:pt x="19405" y="51537"/>
                  </a:cubicBezTo>
                  <a:cubicBezTo>
                    <a:pt x="19405" y="51663"/>
                    <a:pt x="19530" y="51663"/>
                    <a:pt x="19593" y="51663"/>
                  </a:cubicBezTo>
                  <a:cubicBezTo>
                    <a:pt x="19734" y="51663"/>
                    <a:pt x="19656" y="51459"/>
                    <a:pt x="19656" y="51333"/>
                  </a:cubicBezTo>
                  <a:cubicBezTo>
                    <a:pt x="19695" y="51271"/>
                    <a:pt x="19762" y="51255"/>
                    <a:pt x="19834" y="51255"/>
                  </a:cubicBezTo>
                  <a:cubicBezTo>
                    <a:pt x="19907" y="51255"/>
                    <a:pt x="19985" y="51271"/>
                    <a:pt x="20048" y="51271"/>
                  </a:cubicBezTo>
                  <a:cubicBezTo>
                    <a:pt x="20189" y="51271"/>
                    <a:pt x="20251" y="51067"/>
                    <a:pt x="20518" y="50942"/>
                  </a:cubicBezTo>
                  <a:cubicBezTo>
                    <a:pt x="20769" y="50816"/>
                    <a:pt x="20769" y="50754"/>
                    <a:pt x="20831" y="50550"/>
                  </a:cubicBezTo>
                  <a:cubicBezTo>
                    <a:pt x="20972" y="50424"/>
                    <a:pt x="21223" y="50095"/>
                    <a:pt x="21364" y="50095"/>
                  </a:cubicBezTo>
                  <a:cubicBezTo>
                    <a:pt x="21490" y="50032"/>
                    <a:pt x="21693" y="50032"/>
                    <a:pt x="21756" y="49970"/>
                  </a:cubicBezTo>
                  <a:cubicBezTo>
                    <a:pt x="21819" y="49829"/>
                    <a:pt x="21756" y="49703"/>
                    <a:pt x="21615" y="49703"/>
                  </a:cubicBezTo>
                  <a:cubicBezTo>
                    <a:pt x="21552" y="49703"/>
                    <a:pt x="21302" y="49891"/>
                    <a:pt x="21035" y="49970"/>
                  </a:cubicBezTo>
                  <a:cubicBezTo>
                    <a:pt x="21000" y="49978"/>
                    <a:pt x="20974" y="49982"/>
                    <a:pt x="20953" y="49982"/>
                  </a:cubicBezTo>
                  <a:cubicBezTo>
                    <a:pt x="20820" y="49982"/>
                    <a:pt x="20981" y="49821"/>
                    <a:pt x="21035" y="49766"/>
                  </a:cubicBezTo>
                  <a:cubicBezTo>
                    <a:pt x="21161" y="49703"/>
                    <a:pt x="21223" y="49374"/>
                    <a:pt x="21364" y="49186"/>
                  </a:cubicBezTo>
                  <a:cubicBezTo>
                    <a:pt x="21427" y="49045"/>
                    <a:pt x="21490" y="48982"/>
                    <a:pt x="21427" y="48857"/>
                  </a:cubicBezTo>
                  <a:cubicBezTo>
                    <a:pt x="21364" y="48716"/>
                    <a:pt x="21223" y="48261"/>
                    <a:pt x="21223" y="48011"/>
                  </a:cubicBezTo>
                  <a:cubicBezTo>
                    <a:pt x="21191" y="47873"/>
                    <a:pt x="21175" y="47840"/>
                    <a:pt x="21159" y="47840"/>
                  </a:cubicBezTo>
                  <a:cubicBezTo>
                    <a:pt x="21144" y="47840"/>
                    <a:pt x="21128" y="47869"/>
                    <a:pt x="21098" y="47869"/>
                  </a:cubicBezTo>
                  <a:cubicBezTo>
                    <a:pt x="21035" y="47869"/>
                    <a:pt x="20910" y="47869"/>
                    <a:pt x="20831" y="47681"/>
                  </a:cubicBezTo>
                  <a:cubicBezTo>
                    <a:pt x="20790" y="47613"/>
                    <a:pt x="20762" y="47591"/>
                    <a:pt x="20739" y="47591"/>
                  </a:cubicBezTo>
                  <a:cubicBezTo>
                    <a:pt x="20692" y="47591"/>
                    <a:pt x="20664" y="47681"/>
                    <a:pt x="20581" y="47681"/>
                  </a:cubicBezTo>
                  <a:cubicBezTo>
                    <a:pt x="20563" y="47689"/>
                    <a:pt x="20546" y="47693"/>
                    <a:pt x="20531" y="47693"/>
                  </a:cubicBezTo>
                  <a:cubicBezTo>
                    <a:pt x="20424" y="47693"/>
                    <a:pt x="20369" y="47517"/>
                    <a:pt x="20314" y="47352"/>
                  </a:cubicBezTo>
                  <a:cubicBezTo>
                    <a:pt x="20251" y="47086"/>
                    <a:pt x="20251" y="46960"/>
                    <a:pt x="20314" y="46960"/>
                  </a:cubicBezTo>
                  <a:cubicBezTo>
                    <a:pt x="20323" y="46952"/>
                    <a:pt x="20331" y="46948"/>
                    <a:pt x="20339" y="46948"/>
                  </a:cubicBezTo>
                  <a:cubicBezTo>
                    <a:pt x="20395" y="46948"/>
                    <a:pt x="20458" y="47113"/>
                    <a:pt x="20581" y="47289"/>
                  </a:cubicBezTo>
                  <a:cubicBezTo>
                    <a:pt x="20629" y="47337"/>
                    <a:pt x="20668" y="47357"/>
                    <a:pt x="20700" y="47357"/>
                  </a:cubicBezTo>
                  <a:cubicBezTo>
                    <a:pt x="20793" y="47357"/>
                    <a:pt x="20815" y="47191"/>
                    <a:pt x="20769" y="47086"/>
                  </a:cubicBezTo>
                  <a:cubicBezTo>
                    <a:pt x="20643" y="47023"/>
                    <a:pt x="20518" y="46631"/>
                    <a:pt x="20377" y="46568"/>
                  </a:cubicBezTo>
                  <a:cubicBezTo>
                    <a:pt x="20251" y="46443"/>
                    <a:pt x="19985" y="46568"/>
                    <a:pt x="19860" y="46302"/>
                  </a:cubicBezTo>
                  <a:cubicBezTo>
                    <a:pt x="19734" y="46114"/>
                    <a:pt x="19342" y="45722"/>
                    <a:pt x="19264" y="45581"/>
                  </a:cubicBezTo>
                  <a:cubicBezTo>
                    <a:pt x="19201" y="45456"/>
                    <a:pt x="19201" y="45330"/>
                    <a:pt x="19139" y="45064"/>
                  </a:cubicBezTo>
                  <a:cubicBezTo>
                    <a:pt x="19139" y="44968"/>
                    <a:pt x="19104" y="44933"/>
                    <a:pt x="19052" y="44933"/>
                  </a:cubicBezTo>
                  <a:cubicBezTo>
                    <a:pt x="18958" y="44933"/>
                    <a:pt x="18805" y="45046"/>
                    <a:pt x="18684" y="45126"/>
                  </a:cubicBezTo>
                  <a:cubicBezTo>
                    <a:pt x="18418" y="45189"/>
                    <a:pt x="18559" y="45330"/>
                    <a:pt x="18559" y="45518"/>
                  </a:cubicBezTo>
                  <a:cubicBezTo>
                    <a:pt x="18559" y="45620"/>
                    <a:pt x="18523" y="45671"/>
                    <a:pt x="18480" y="45671"/>
                  </a:cubicBezTo>
                  <a:cubicBezTo>
                    <a:pt x="18437" y="45671"/>
                    <a:pt x="18386" y="45620"/>
                    <a:pt x="18355" y="45518"/>
                  </a:cubicBezTo>
                  <a:cubicBezTo>
                    <a:pt x="18229" y="45393"/>
                    <a:pt x="18229" y="45064"/>
                    <a:pt x="18292" y="44876"/>
                  </a:cubicBezTo>
                  <a:cubicBezTo>
                    <a:pt x="18355" y="44609"/>
                    <a:pt x="18229" y="44735"/>
                    <a:pt x="18026" y="44672"/>
                  </a:cubicBezTo>
                  <a:cubicBezTo>
                    <a:pt x="17875" y="44672"/>
                    <a:pt x="17845" y="44752"/>
                    <a:pt x="17839" y="44752"/>
                  </a:cubicBezTo>
                  <a:cubicBezTo>
                    <a:pt x="17838" y="44752"/>
                    <a:pt x="17838" y="44747"/>
                    <a:pt x="17838" y="44735"/>
                  </a:cubicBezTo>
                  <a:cubicBezTo>
                    <a:pt x="17775" y="44735"/>
                    <a:pt x="17508" y="44735"/>
                    <a:pt x="17242" y="44609"/>
                  </a:cubicBezTo>
                  <a:cubicBezTo>
                    <a:pt x="16913" y="44546"/>
                    <a:pt x="17179" y="44484"/>
                    <a:pt x="17242" y="44405"/>
                  </a:cubicBezTo>
                  <a:cubicBezTo>
                    <a:pt x="17305" y="44343"/>
                    <a:pt x="17446" y="44280"/>
                    <a:pt x="17446" y="44280"/>
                  </a:cubicBezTo>
                  <a:cubicBezTo>
                    <a:pt x="17383" y="44217"/>
                    <a:pt x="17383" y="43951"/>
                    <a:pt x="17446" y="43763"/>
                  </a:cubicBezTo>
                  <a:cubicBezTo>
                    <a:pt x="17446" y="43559"/>
                    <a:pt x="17242" y="43496"/>
                    <a:pt x="17117" y="43371"/>
                  </a:cubicBezTo>
                  <a:cubicBezTo>
                    <a:pt x="17054" y="43167"/>
                    <a:pt x="17117" y="43104"/>
                    <a:pt x="17242" y="42979"/>
                  </a:cubicBezTo>
                  <a:cubicBezTo>
                    <a:pt x="17383" y="42916"/>
                    <a:pt x="17383" y="42838"/>
                    <a:pt x="17383" y="42713"/>
                  </a:cubicBezTo>
                  <a:cubicBezTo>
                    <a:pt x="17414" y="42681"/>
                    <a:pt x="17395" y="42681"/>
                    <a:pt x="17344" y="42681"/>
                  </a:cubicBezTo>
                  <a:cubicBezTo>
                    <a:pt x="17293" y="42681"/>
                    <a:pt x="17211" y="42681"/>
                    <a:pt x="17117" y="42650"/>
                  </a:cubicBezTo>
                  <a:cubicBezTo>
                    <a:pt x="16991" y="42524"/>
                    <a:pt x="17242" y="42195"/>
                    <a:pt x="17242" y="42054"/>
                  </a:cubicBezTo>
                  <a:cubicBezTo>
                    <a:pt x="17242" y="41992"/>
                    <a:pt x="17179" y="41929"/>
                    <a:pt x="17179" y="41866"/>
                  </a:cubicBezTo>
                  <a:cubicBezTo>
                    <a:pt x="17179" y="41741"/>
                    <a:pt x="17242" y="41741"/>
                    <a:pt x="17179" y="41662"/>
                  </a:cubicBezTo>
                  <a:cubicBezTo>
                    <a:pt x="17054" y="41537"/>
                    <a:pt x="16991" y="41349"/>
                    <a:pt x="16991" y="41208"/>
                  </a:cubicBezTo>
                  <a:cubicBezTo>
                    <a:pt x="16991" y="41179"/>
                    <a:pt x="16998" y="41167"/>
                    <a:pt x="17010" y="41167"/>
                  </a:cubicBezTo>
                  <a:cubicBezTo>
                    <a:pt x="17052" y="41167"/>
                    <a:pt x="17160" y="41303"/>
                    <a:pt x="17305" y="41412"/>
                  </a:cubicBezTo>
                  <a:cubicBezTo>
                    <a:pt x="17391" y="41465"/>
                    <a:pt x="17429" y="41484"/>
                    <a:pt x="17450" y="41484"/>
                  </a:cubicBezTo>
                  <a:cubicBezTo>
                    <a:pt x="17478" y="41484"/>
                    <a:pt x="17472" y="41448"/>
                    <a:pt x="17508" y="41412"/>
                  </a:cubicBezTo>
                  <a:cubicBezTo>
                    <a:pt x="17508" y="41349"/>
                    <a:pt x="17383" y="41208"/>
                    <a:pt x="17179" y="41082"/>
                  </a:cubicBezTo>
                  <a:cubicBezTo>
                    <a:pt x="16991" y="40957"/>
                    <a:pt x="17054" y="40753"/>
                    <a:pt x="17054" y="40487"/>
                  </a:cubicBezTo>
                  <a:cubicBezTo>
                    <a:pt x="17071" y="40419"/>
                    <a:pt x="17088" y="40394"/>
                    <a:pt x="17106" y="40394"/>
                  </a:cubicBezTo>
                  <a:cubicBezTo>
                    <a:pt x="17155" y="40394"/>
                    <a:pt x="17213" y="40582"/>
                    <a:pt x="17305" y="40628"/>
                  </a:cubicBezTo>
                  <a:cubicBezTo>
                    <a:pt x="17328" y="40646"/>
                    <a:pt x="17360" y="40654"/>
                    <a:pt x="17396" y="40654"/>
                  </a:cubicBezTo>
                  <a:cubicBezTo>
                    <a:pt x="17482" y="40654"/>
                    <a:pt x="17590" y="40610"/>
                    <a:pt x="17634" y="40565"/>
                  </a:cubicBezTo>
                  <a:cubicBezTo>
                    <a:pt x="17697" y="40424"/>
                    <a:pt x="17571" y="40424"/>
                    <a:pt x="17446" y="40424"/>
                  </a:cubicBezTo>
                  <a:cubicBezTo>
                    <a:pt x="17383" y="40424"/>
                    <a:pt x="17383" y="40173"/>
                    <a:pt x="17383" y="40032"/>
                  </a:cubicBezTo>
                  <a:cubicBezTo>
                    <a:pt x="17305" y="39907"/>
                    <a:pt x="17446" y="39907"/>
                    <a:pt x="17446" y="39781"/>
                  </a:cubicBezTo>
                  <a:cubicBezTo>
                    <a:pt x="17508" y="39703"/>
                    <a:pt x="17383" y="39578"/>
                    <a:pt x="17383" y="39390"/>
                  </a:cubicBezTo>
                  <a:cubicBezTo>
                    <a:pt x="17383" y="39186"/>
                    <a:pt x="17446" y="39123"/>
                    <a:pt x="17383" y="39060"/>
                  </a:cubicBezTo>
                  <a:cubicBezTo>
                    <a:pt x="17305" y="38998"/>
                    <a:pt x="17179" y="38857"/>
                    <a:pt x="17242" y="38794"/>
                  </a:cubicBezTo>
                  <a:cubicBezTo>
                    <a:pt x="17254" y="38782"/>
                    <a:pt x="17276" y="38777"/>
                    <a:pt x="17303" y="38777"/>
                  </a:cubicBezTo>
                  <a:cubicBezTo>
                    <a:pt x="17418" y="38777"/>
                    <a:pt x="17634" y="38869"/>
                    <a:pt x="17634" y="38919"/>
                  </a:cubicBezTo>
                  <a:cubicBezTo>
                    <a:pt x="17697" y="38998"/>
                    <a:pt x="17634" y="39060"/>
                    <a:pt x="17697" y="39186"/>
                  </a:cubicBezTo>
                  <a:cubicBezTo>
                    <a:pt x="17697" y="39249"/>
                    <a:pt x="17716" y="39249"/>
                    <a:pt x="17744" y="39249"/>
                  </a:cubicBezTo>
                  <a:cubicBezTo>
                    <a:pt x="17771" y="39249"/>
                    <a:pt x="17806" y="39249"/>
                    <a:pt x="17838" y="39311"/>
                  </a:cubicBezTo>
                  <a:cubicBezTo>
                    <a:pt x="17900" y="39452"/>
                    <a:pt x="18167" y="39578"/>
                    <a:pt x="18292" y="39578"/>
                  </a:cubicBezTo>
                  <a:cubicBezTo>
                    <a:pt x="18418" y="39578"/>
                    <a:pt x="18292" y="39249"/>
                    <a:pt x="18229" y="39249"/>
                  </a:cubicBezTo>
                  <a:cubicBezTo>
                    <a:pt x="18167" y="39249"/>
                    <a:pt x="17963" y="39186"/>
                    <a:pt x="17963" y="38919"/>
                  </a:cubicBezTo>
                  <a:cubicBezTo>
                    <a:pt x="17963" y="38731"/>
                    <a:pt x="18026" y="38606"/>
                    <a:pt x="18026" y="38528"/>
                  </a:cubicBezTo>
                  <a:cubicBezTo>
                    <a:pt x="18026" y="38402"/>
                    <a:pt x="17900" y="38402"/>
                    <a:pt x="17838" y="38277"/>
                  </a:cubicBezTo>
                  <a:cubicBezTo>
                    <a:pt x="17775" y="38136"/>
                    <a:pt x="17838" y="38214"/>
                    <a:pt x="17963" y="38136"/>
                  </a:cubicBezTo>
                  <a:cubicBezTo>
                    <a:pt x="18088" y="38073"/>
                    <a:pt x="17963" y="38010"/>
                    <a:pt x="17963" y="37822"/>
                  </a:cubicBezTo>
                  <a:cubicBezTo>
                    <a:pt x="17963" y="37556"/>
                    <a:pt x="18088" y="37618"/>
                    <a:pt x="18229" y="37556"/>
                  </a:cubicBezTo>
                  <a:cubicBezTo>
                    <a:pt x="18292" y="37493"/>
                    <a:pt x="18292" y="37227"/>
                    <a:pt x="18292" y="37038"/>
                  </a:cubicBezTo>
                  <a:cubicBezTo>
                    <a:pt x="18355" y="36835"/>
                    <a:pt x="18355" y="36772"/>
                    <a:pt x="18355" y="36506"/>
                  </a:cubicBezTo>
                  <a:cubicBezTo>
                    <a:pt x="18374" y="36449"/>
                    <a:pt x="18393" y="36426"/>
                    <a:pt x="18410" y="36426"/>
                  </a:cubicBezTo>
                  <a:cubicBezTo>
                    <a:pt x="18450" y="36426"/>
                    <a:pt x="18480" y="36548"/>
                    <a:pt x="18480" y="36647"/>
                  </a:cubicBezTo>
                  <a:cubicBezTo>
                    <a:pt x="18506" y="36668"/>
                    <a:pt x="18531" y="36674"/>
                    <a:pt x="18556" y="36674"/>
                  </a:cubicBezTo>
                  <a:cubicBezTo>
                    <a:pt x="18607" y="36674"/>
                    <a:pt x="18663" y="36647"/>
                    <a:pt x="18747" y="36647"/>
                  </a:cubicBezTo>
                  <a:cubicBezTo>
                    <a:pt x="18809" y="36647"/>
                    <a:pt x="18872" y="36506"/>
                    <a:pt x="18809" y="36443"/>
                  </a:cubicBezTo>
                  <a:cubicBezTo>
                    <a:pt x="18809" y="36317"/>
                    <a:pt x="18355" y="36317"/>
                    <a:pt x="18355" y="36051"/>
                  </a:cubicBezTo>
                  <a:cubicBezTo>
                    <a:pt x="18324" y="35957"/>
                    <a:pt x="18292" y="35926"/>
                    <a:pt x="18261" y="35926"/>
                  </a:cubicBezTo>
                  <a:cubicBezTo>
                    <a:pt x="18229" y="35926"/>
                    <a:pt x="18198" y="35957"/>
                    <a:pt x="18167" y="35988"/>
                  </a:cubicBezTo>
                  <a:cubicBezTo>
                    <a:pt x="18159" y="35995"/>
                    <a:pt x="18151" y="35998"/>
                    <a:pt x="18143" y="35998"/>
                  </a:cubicBezTo>
                  <a:cubicBezTo>
                    <a:pt x="18076" y="35998"/>
                    <a:pt x="18026" y="35765"/>
                    <a:pt x="18026" y="35596"/>
                  </a:cubicBezTo>
                  <a:cubicBezTo>
                    <a:pt x="18026" y="35393"/>
                    <a:pt x="18088" y="35267"/>
                    <a:pt x="17963" y="35267"/>
                  </a:cubicBezTo>
                  <a:cubicBezTo>
                    <a:pt x="17900" y="35205"/>
                    <a:pt x="17900" y="34938"/>
                    <a:pt x="17900" y="34813"/>
                  </a:cubicBezTo>
                  <a:cubicBezTo>
                    <a:pt x="17900" y="34722"/>
                    <a:pt x="18040" y="34656"/>
                    <a:pt x="18188" y="34656"/>
                  </a:cubicBezTo>
                  <a:cubicBezTo>
                    <a:pt x="18245" y="34656"/>
                    <a:pt x="18303" y="34666"/>
                    <a:pt x="18355" y="34687"/>
                  </a:cubicBezTo>
                  <a:cubicBezTo>
                    <a:pt x="18559" y="34687"/>
                    <a:pt x="18559" y="34875"/>
                    <a:pt x="18621" y="35001"/>
                  </a:cubicBezTo>
                  <a:cubicBezTo>
                    <a:pt x="18621" y="35142"/>
                    <a:pt x="18747" y="35142"/>
                    <a:pt x="18950" y="35205"/>
                  </a:cubicBezTo>
                  <a:cubicBezTo>
                    <a:pt x="19002" y="35231"/>
                    <a:pt x="19044" y="35246"/>
                    <a:pt x="19074" y="35246"/>
                  </a:cubicBezTo>
                  <a:cubicBezTo>
                    <a:pt x="19117" y="35246"/>
                    <a:pt x="19139" y="35215"/>
                    <a:pt x="19139" y="35142"/>
                  </a:cubicBezTo>
                  <a:cubicBezTo>
                    <a:pt x="19139" y="35001"/>
                    <a:pt x="19013" y="35001"/>
                    <a:pt x="19013" y="34813"/>
                  </a:cubicBezTo>
                  <a:cubicBezTo>
                    <a:pt x="19013" y="34687"/>
                    <a:pt x="19201" y="34750"/>
                    <a:pt x="19201" y="34687"/>
                  </a:cubicBezTo>
                  <a:cubicBezTo>
                    <a:pt x="19201" y="34546"/>
                    <a:pt x="19342" y="34358"/>
                    <a:pt x="19405" y="34217"/>
                  </a:cubicBezTo>
                  <a:cubicBezTo>
                    <a:pt x="19405" y="34092"/>
                    <a:pt x="19342" y="34154"/>
                    <a:pt x="19264" y="34029"/>
                  </a:cubicBezTo>
                  <a:cubicBezTo>
                    <a:pt x="19238" y="33944"/>
                    <a:pt x="19247" y="33919"/>
                    <a:pt x="19276" y="33919"/>
                  </a:cubicBezTo>
                  <a:cubicBezTo>
                    <a:pt x="19317" y="33919"/>
                    <a:pt x="19395" y="33966"/>
                    <a:pt x="19468" y="33966"/>
                  </a:cubicBezTo>
                  <a:cubicBezTo>
                    <a:pt x="19593" y="33966"/>
                    <a:pt x="19530" y="33574"/>
                    <a:pt x="19468" y="33371"/>
                  </a:cubicBezTo>
                  <a:cubicBezTo>
                    <a:pt x="19342" y="33183"/>
                    <a:pt x="19342" y="33120"/>
                    <a:pt x="19342" y="32916"/>
                  </a:cubicBezTo>
                  <a:cubicBezTo>
                    <a:pt x="19342" y="32728"/>
                    <a:pt x="19201" y="32650"/>
                    <a:pt x="19013" y="32462"/>
                  </a:cubicBezTo>
                  <a:cubicBezTo>
                    <a:pt x="18809" y="32258"/>
                    <a:pt x="19139" y="32195"/>
                    <a:pt x="19264" y="32195"/>
                  </a:cubicBezTo>
                  <a:cubicBezTo>
                    <a:pt x="19405" y="32258"/>
                    <a:pt x="19468" y="32791"/>
                    <a:pt x="19468" y="32979"/>
                  </a:cubicBezTo>
                  <a:cubicBezTo>
                    <a:pt x="19486" y="33037"/>
                    <a:pt x="19509" y="33057"/>
                    <a:pt x="19536" y="33057"/>
                  </a:cubicBezTo>
                  <a:cubicBezTo>
                    <a:pt x="19593" y="33057"/>
                    <a:pt x="19668" y="32969"/>
                    <a:pt x="19751" y="32969"/>
                  </a:cubicBezTo>
                  <a:cubicBezTo>
                    <a:pt x="19766" y="32969"/>
                    <a:pt x="19781" y="32972"/>
                    <a:pt x="19797" y="32979"/>
                  </a:cubicBezTo>
                  <a:cubicBezTo>
                    <a:pt x="19922" y="32979"/>
                    <a:pt x="19985" y="33042"/>
                    <a:pt x="20189" y="33042"/>
                  </a:cubicBezTo>
                  <a:cubicBezTo>
                    <a:pt x="20377" y="32979"/>
                    <a:pt x="20189" y="32916"/>
                    <a:pt x="20126" y="32791"/>
                  </a:cubicBezTo>
                  <a:cubicBezTo>
                    <a:pt x="20048" y="32650"/>
                    <a:pt x="20189" y="32650"/>
                    <a:pt x="20251" y="32650"/>
                  </a:cubicBezTo>
                  <a:cubicBezTo>
                    <a:pt x="20314" y="32650"/>
                    <a:pt x="20377" y="32853"/>
                    <a:pt x="20377" y="32916"/>
                  </a:cubicBezTo>
                  <a:cubicBezTo>
                    <a:pt x="20388" y="32928"/>
                    <a:pt x="20403" y="32933"/>
                    <a:pt x="20418" y="32933"/>
                  </a:cubicBezTo>
                  <a:cubicBezTo>
                    <a:pt x="20484" y="32933"/>
                    <a:pt x="20569" y="32830"/>
                    <a:pt x="20518" y="32728"/>
                  </a:cubicBezTo>
                  <a:lnTo>
                    <a:pt x="20518" y="32524"/>
                  </a:lnTo>
                  <a:cubicBezTo>
                    <a:pt x="20571" y="32524"/>
                    <a:pt x="20667" y="32668"/>
                    <a:pt x="20771" y="32668"/>
                  </a:cubicBezTo>
                  <a:cubicBezTo>
                    <a:pt x="20791" y="32668"/>
                    <a:pt x="20811" y="32662"/>
                    <a:pt x="20831" y="32650"/>
                  </a:cubicBezTo>
                  <a:cubicBezTo>
                    <a:pt x="20972" y="32650"/>
                    <a:pt x="20910" y="32587"/>
                    <a:pt x="20769" y="32462"/>
                  </a:cubicBezTo>
                  <a:cubicBezTo>
                    <a:pt x="20742" y="32409"/>
                    <a:pt x="20738" y="32389"/>
                    <a:pt x="20758" y="32389"/>
                  </a:cubicBezTo>
                  <a:cubicBezTo>
                    <a:pt x="20784" y="32389"/>
                    <a:pt x="20855" y="32425"/>
                    <a:pt x="20972" y="32462"/>
                  </a:cubicBezTo>
                  <a:cubicBezTo>
                    <a:pt x="21098" y="32462"/>
                    <a:pt x="21035" y="32336"/>
                    <a:pt x="21035" y="32195"/>
                  </a:cubicBezTo>
                  <a:cubicBezTo>
                    <a:pt x="21014" y="32132"/>
                    <a:pt x="20971" y="32112"/>
                    <a:pt x="20915" y="32112"/>
                  </a:cubicBezTo>
                  <a:cubicBezTo>
                    <a:pt x="20804" y="32112"/>
                    <a:pt x="20643" y="32195"/>
                    <a:pt x="20518" y="32195"/>
                  </a:cubicBezTo>
                  <a:cubicBezTo>
                    <a:pt x="20251" y="32132"/>
                    <a:pt x="20377" y="32007"/>
                    <a:pt x="20440" y="31944"/>
                  </a:cubicBezTo>
                  <a:cubicBezTo>
                    <a:pt x="20466" y="31918"/>
                    <a:pt x="20504" y="31910"/>
                    <a:pt x="20548" y="31910"/>
                  </a:cubicBezTo>
                  <a:cubicBezTo>
                    <a:pt x="20636" y="31910"/>
                    <a:pt x="20748" y="31944"/>
                    <a:pt x="20831" y="31944"/>
                  </a:cubicBezTo>
                  <a:cubicBezTo>
                    <a:pt x="20972" y="31866"/>
                    <a:pt x="20910" y="31678"/>
                    <a:pt x="20910" y="31615"/>
                  </a:cubicBezTo>
                  <a:cubicBezTo>
                    <a:pt x="20910" y="31552"/>
                    <a:pt x="20972" y="31411"/>
                    <a:pt x="21035" y="31349"/>
                  </a:cubicBezTo>
                  <a:cubicBezTo>
                    <a:pt x="21044" y="31340"/>
                    <a:pt x="21055" y="31336"/>
                    <a:pt x="21067" y="31336"/>
                  </a:cubicBezTo>
                  <a:cubicBezTo>
                    <a:pt x="21123" y="31336"/>
                    <a:pt x="21208" y="31424"/>
                    <a:pt x="21304" y="31424"/>
                  </a:cubicBezTo>
                  <a:cubicBezTo>
                    <a:pt x="21323" y="31424"/>
                    <a:pt x="21344" y="31421"/>
                    <a:pt x="21364" y="31411"/>
                  </a:cubicBezTo>
                  <a:cubicBezTo>
                    <a:pt x="21490" y="31411"/>
                    <a:pt x="21427" y="31349"/>
                    <a:pt x="21364" y="31161"/>
                  </a:cubicBezTo>
                  <a:cubicBezTo>
                    <a:pt x="21364" y="31069"/>
                    <a:pt x="21377" y="31044"/>
                    <a:pt x="21402" y="31044"/>
                  </a:cubicBezTo>
                  <a:cubicBezTo>
                    <a:pt x="21433" y="31044"/>
                    <a:pt x="21483" y="31082"/>
                    <a:pt x="21552" y="31082"/>
                  </a:cubicBezTo>
                  <a:cubicBezTo>
                    <a:pt x="21615" y="31161"/>
                    <a:pt x="21693" y="31286"/>
                    <a:pt x="21756" y="31349"/>
                  </a:cubicBezTo>
                  <a:cubicBezTo>
                    <a:pt x="21819" y="31349"/>
                    <a:pt x="21819" y="31223"/>
                    <a:pt x="21882" y="31082"/>
                  </a:cubicBezTo>
                  <a:cubicBezTo>
                    <a:pt x="21882" y="31020"/>
                    <a:pt x="21615" y="31020"/>
                    <a:pt x="21427" y="30831"/>
                  </a:cubicBezTo>
                  <a:cubicBezTo>
                    <a:pt x="21334" y="30710"/>
                    <a:pt x="21352" y="30670"/>
                    <a:pt x="21405" y="30670"/>
                  </a:cubicBezTo>
                  <a:cubicBezTo>
                    <a:pt x="21468" y="30670"/>
                    <a:pt x="21581" y="30726"/>
                    <a:pt x="21615" y="30769"/>
                  </a:cubicBezTo>
                  <a:cubicBezTo>
                    <a:pt x="21686" y="30800"/>
                    <a:pt x="21737" y="30816"/>
                    <a:pt x="21786" y="30816"/>
                  </a:cubicBezTo>
                  <a:cubicBezTo>
                    <a:pt x="21835" y="30816"/>
                    <a:pt x="21882" y="30800"/>
                    <a:pt x="21944" y="30769"/>
                  </a:cubicBezTo>
                  <a:cubicBezTo>
                    <a:pt x="21972" y="30741"/>
                    <a:pt x="21992" y="30729"/>
                    <a:pt x="22005" y="30729"/>
                  </a:cubicBezTo>
                  <a:cubicBezTo>
                    <a:pt x="22057" y="30729"/>
                    <a:pt x="22007" y="30919"/>
                    <a:pt x="22007" y="31020"/>
                  </a:cubicBezTo>
                  <a:cubicBezTo>
                    <a:pt x="22085" y="31161"/>
                    <a:pt x="22148" y="31223"/>
                    <a:pt x="22273" y="31286"/>
                  </a:cubicBezTo>
                  <a:cubicBezTo>
                    <a:pt x="22399" y="31286"/>
                    <a:pt x="22399" y="31161"/>
                    <a:pt x="22336" y="31020"/>
                  </a:cubicBezTo>
                  <a:cubicBezTo>
                    <a:pt x="22273" y="30957"/>
                    <a:pt x="22211" y="30894"/>
                    <a:pt x="22211" y="30831"/>
                  </a:cubicBezTo>
                  <a:cubicBezTo>
                    <a:pt x="22273" y="30769"/>
                    <a:pt x="22399" y="30769"/>
                    <a:pt x="22477" y="30690"/>
                  </a:cubicBezTo>
                  <a:cubicBezTo>
                    <a:pt x="22540" y="30628"/>
                    <a:pt x="22399" y="30502"/>
                    <a:pt x="22477" y="30299"/>
                  </a:cubicBezTo>
                  <a:cubicBezTo>
                    <a:pt x="22477" y="30257"/>
                    <a:pt x="22498" y="30243"/>
                    <a:pt x="22528" y="30243"/>
                  </a:cubicBezTo>
                  <a:cubicBezTo>
                    <a:pt x="22589" y="30243"/>
                    <a:pt x="22686" y="30299"/>
                    <a:pt x="22728" y="30299"/>
                  </a:cubicBezTo>
                  <a:cubicBezTo>
                    <a:pt x="22869" y="30299"/>
                    <a:pt x="22791" y="30048"/>
                    <a:pt x="22869" y="29844"/>
                  </a:cubicBezTo>
                  <a:cubicBezTo>
                    <a:pt x="22869" y="29725"/>
                    <a:pt x="22945" y="29681"/>
                    <a:pt x="23032" y="29681"/>
                  </a:cubicBezTo>
                  <a:cubicBezTo>
                    <a:pt x="23082" y="29681"/>
                    <a:pt x="23137" y="29696"/>
                    <a:pt x="23183" y="29719"/>
                  </a:cubicBezTo>
                  <a:cubicBezTo>
                    <a:pt x="23261" y="29719"/>
                    <a:pt x="23261" y="29719"/>
                    <a:pt x="23386" y="29593"/>
                  </a:cubicBezTo>
                  <a:cubicBezTo>
                    <a:pt x="23449" y="29452"/>
                    <a:pt x="23261" y="29452"/>
                    <a:pt x="23120" y="29327"/>
                  </a:cubicBezTo>
                  <a:cubicBezTo>
                    <a:pt x="22994" y="29264"/>
                    <a:pt x="23120" y="29123"/>
                    <a:pt x="23183" y="29060"/>
                  </a:cubicBezTo>
                  <a:cubicBezTo>
                    <a:pt x="23197" y="29049"/>
                    <a:pt x="23213" y="29044"/>
                    <a:pt x="23230" y="29044"/>
                  </a:cubicBezTo>
                  <a:cubicBezTo>
                    <a:pt x="23307" y="29044"/>
                    <a:pt x="23409" y="29149"/>
                    <a:pt x="23512" y="29264"/>
                  </a:cubicBezTo>
                  <a:cubicBezTo>
                    <a:pt x="23653" y="29389"/>
                    <a:pt x="23653" y="29515"/>
                    <a:pt x="23715" y="29719"/>
                  </a:cubicBezTo>
                  <a:cubicBezTo>
                    <a:pt x="23735" y="29778"/>
                    <a:pt x="23762" y="29800"/>
                    <a:pt x="23795" y="29800"/>
                  </a:cubicBezTo>
                  <a:cubicBezTo>
                    <a:pt x="23866" y="29800"/>
                    <a:pt x="23968" y="29699"/>
                    <a:pt x="24107" y="29656"/>
                  </a:cubicBezTo>
                  <a:cubicBezTo>
                    <a:pt x="24233" y="29593"/>
                    <a:pt x="24045" y="29389"/>
                    <a:pt x="24045" y="29264"/>
                  </a:cubicBezTo>
                  <a:cubicBezTo>
                    <a:pt x="24107" y="29123"/>
                    <a:pt x="24295" y="28998"/>
                    <a:pt x="24358" y="28998"/>
                  </a:cubicBezTo>
                  <a:cubicBezTo>
                    <a:pt x="24397" y="28966"/>
                    <a:pt x="24433" y="28966"/>
                    <a:pt x="24466" y="28966"/>
                  </a:cubicBezTo>
                  <a:cubicBezTo>
                    <a:pt x="24499" y="28966"/>
                    <a:pt x="24531" y="28966"/>
                    <a:pt x="24562" y="28935"/>
                  </a:cubicBezTo>
                  <a:cubicBezTo>
                    <a:pt x="24612" y="28885"/>
                    <a:pt x="24661" y="28786"/>
                    <a:pt x="24750" y="28786"/>
                  </a:cubicBezTo>
                  <a:cubicBezTo>
                    <a:pt x="24773" y="28786"/>
                    <a:pt x="24799" y="28793"/>
                    <a:pt x="24828" y="28809"/>
                  </a:cubicBezTo>
                  <a:cubicBezTo>
                    <a:pt x="24954" y="28809"/>
                    <a:pt x="25016" y="28872"/>
                    <a:pt x="25283" y="28872"/>
                  </a:cubicBezTo>
                  <a:cubicBezTo>
                    <a:pt x="25534" y="28872"/>
                    <a:pt x="25408" y="28809"/>
                    <a:pt x="25534" y="28809"/>
                  </a:cubicBezTo>
                  <a:cubicBezTo>
                    <a:pt x="25571" y="28826"/>
                    <a:pt x="25602" y="28834"/>
                    <a:pt x="25630" y="28834"/>
                  </a:cubicBezTo>
                  <a:cubicBezTo>
                    <a:pt x="25708" y="28834"/>
                    <a:pt x="25754" y="28772"/>
                    <a:pt x="25800" y="28668"/>
                  </a:cubicBezTo>
                  <a:cubicBezTo>
                    <a:pt x="25863" y="28606"/>
                    <a:pt x="25612" y="28026"/>
                    <a:pt x="25737" y="27947"/>
                  </a:cubicBezTo>
                  <a:cubicBezTo>
                    <a:pt x="25800" y="27947"/>
                    <a:pt x="25863" y="28088"/>
                    <a:pt x="26004" y="28088"/>
                  </a:cubicBezTo>
                  <a:cubicBezTo>
                    <a:pt x="26011" y="28095"/>
                    <a:pt x="26016" y="28098"/>
                    <a:pt x="26020" y="28098"/>
                  </a:cubicBezTo>
                  <a:cubicBezTo>
                    <a:pt x="26054" y="28098"/>
                    <a:pt x="26004" y="27885"/>
                    <a:pt x="26004" y="27885"/>
                  </a:cubicBezTo>
                  <a:cubicBezTo>
                    <a:pt x="26016" y="27873"/>
                    <a:pt x="26025" y="27868"/>
                    <a:pt x="26034" y="27868"/>
                  </a:cubicBezTo>
                  <a:cubicBezTo>
                    <a:pt x="26071" y="27868"/>
                    <a:pt x="26090" y="27962"/>
                    <a:pt x="26192" y="28026"/>
                  </a:cubicBezTo>
                  <a:cubicBezTo>
                    <a:pt x="26255" y="28026"/>
                    <a:pt x="26255" y="27947"/>
                    <a:pt x="26317" y="27947"/>
                  </a:cubicBezTo>
                  <a:cubicBezTo>
                    <a:pt x="26396" y="27947"/>
                    <a:pt x="26458" y="27885"/>
                    <a:pt x="26521" y="27697"/>
                  </a:cubicBezTo>
                  <a:cubicBezTo>
                    <a:pt x="26521" y="27430"/>
                    <a:pt x="26521" y="27493"/>
                    <a:pt x="26647" y="27430"/>
                  </a:cubicBezTo>
                  <a:cubicBezTo>
                    <a:pt x="26709" y="27367"/>
                    <a:pt x="26647" y="27242"/>
                    <a:pt x="26647" y="27101"/>
                  </a:cubicBezTo>
                  <a:cubicBezTo>
                    <a:pt x="26709" y="26976"/>
                    <a:pt x="26788" y="26913"/>
                    <a:pt x="26788" y="26709"/>
                  </a:cubicBezTo>
                  <a:cubicBezTo>
                    <a:pt x="26788" y="26521"/>
                    <a:pt x="26850" y="26584"/>
                    <a:pt x="26976" y="26521"/>
                  </a:cubicBezTo>
                  <a:cubicBezTo>
                    <a:pt x="27038" y="26458"/>
                    <a:pt x="26913" y="26255"/>
                    <a:pt x="26913" y="26066"/>
                  </a:cubicBezTo>
                  <a:cubicBezTo>
                    <a:pt x="26913" y="25925"/>
                    <a:pt x="27101" y="25800"/>
                    <a:pt x="27179" y="25675"/>
                  </a:cubicBezTo>
                  <a:cubicBezTo>
                    <a:pt x="27179" y="25596"/>
                    <a:pt x="27305" y="25596"/>
                    <a:pt x="27430" y="25534"/>
                  </a:cubicBezTo>
                  <a:cubicBezTo>
                    <a:pt x="27571" y="25534"/>
                    <a:pt x="27571" y="25471"/>
                    <a:pt x="27697" y="25345"/>
                  </a:cubicBezTo>
                  <a:cubicBezTo>
                    <a:pt x="27822" y="25204"/>
                    <a:pt x="27759" y="25142"/>
                    <a:pt x="27822" y="25142"/>
                  </a:cubicBezTo>
                  <a:cubicBezTo>
                    <a:pt x="27885" y="25079"/>
                    <a:pt x="28026" y="25079"/>
                    <a:pt x="28026" y="25016"/>
                  </a:cubicBezTo>
                  <a:cubicBezTo>
                    <a:pt x="28026" y="24954"/>
                    <a:pt x="28089" y="24813"/>
                    <a:pt x="28214" y="24750"/>
                  </a:cubicBezTo>
                  <a:cubicBezTo>
                    <a:pt x="28277" y="24687"/>
                    <a:pt x="28277" y="24499"/>
                    <a:pt x="28151" y="24421"/>
                  </a:cubicBezTo>
                  <a:cubicBezTo>
                    <a:pt x="28120" y="24389"/>
                    <a:pt x="28089" y="24389"/>
                    <a:pt x="28057" y="24389"/>
                  </a:cubicBezTo>
                  <a:cubicBezTo>
                    <a:pt x="28026" y="24389"/>
                    <a:pt x="27995" y="24389"/>
                    <a:pt x="27963" y="24358"/>
                  </a:cubicBezTo>
                  <a:cubicBezTo>
                    <a:pt x="27885" y="24295"/>
                    <a:pt x="27822" y="24233"/>
                    <a:pt x="27822" y="24107"/>
                  </a:cubicBezTo>
                  <a:cubicBezTo>
                    <a:pt x="27759" y="24029"/>
                    <a:pt x="27885" y="23966"/>
                    <a:pt x="27697" y="23778"/>
                  </a:cubicBezTo>
                  <a:cubicBezTo>
                    <a:pt x="27595" y="23707"/>
                    <a:pt x="27544" y="23707"/>
                    <a:pt x="27511" y="23707"/>
                  </a:cubicBezTo>
                  <a:cubicBezTo>
                    <a:pt x="27477" y="23707"/>
                    <a:pt x="27462" y="23707"/>
                    <a:pt x="27430" y="23637"/>
                  </a:cubicBezTo>
                  <a:cubicBezTo>
                    <a:pt x="27305" y="23574"/>
                    <a:pt x="27242" y="23512"/>
                    <a:pt x="27179" y="23386"/>
                  </a:cubicBezTo>
                  <a:cubicBezTo>
                    <a:pt x="27132" y="23318"/>
                    <a:pt x="27138" y="23296"/>
                    <a:pt x="27170" y="23296"/>
                  </a:cubicBezTo>
                  <a:cubicBezTo>
                    <a:pt x="27235" y="23296"/>
                    <a:pt x="27409" y="23386"/>
                    <a:pt x="27493" y="23386"/>
                  </a:cubicBezTo>
                  <a:cubicBezTo>
                    <a:pt x="27571" y="23323"/>
                    <a:pt x="27430" y="23182"/>
                    <a:pt x="27430" y="22994"/>
                  </a:cubicBezTo>
                  <a:cubicBezTo>
                    <a:pt x="27430" y="22915"/>
                    <a:pt x="27411" y="22897"/>
                    <a:pt x="27375" y="22897"/>
                  </a:cubicBezTo>
                  <a:cubicBezTo>
                    <a:pt x="27348" y="22897"/>
                    <a:pt x="27311" y="22907"/>
                    <a:pt x="27266" y="22907"/>
                  </a:cubicBezTo>
                  <a:cubicBezTo>
                    <a:pt x="27219" y="22907"/>
                    <a:pt x="27164" y="22897"/>
                    <a:pt x="27101" y="22853"/>
                  </a:cubicBezTo>
                  <a:cubicBezTo>
                    <a:pt x="26976" y="22791"/>
                    <a:pt x="26976" y="22540"/>
                    <a:pt x="26976" y="22399"/>
                  </a:cubicBezTo>
                  <a:cubicBezTo>
                    <a:pt x="26976" y="22370"/>
                    <a:pt x="26982" y="22358"/>
                    <a:pt x="26994" y="22358"/>
                  </a:cubicBezTo>
                  <a:cubicBezTo>
                    <a:pt x="27034" y="22358"/>
                    <a:pt x="27134" y="22494"/>
                    <a:pt x="27242" y="22602"/>
                  </a:cubicBezTo>
                  <a:cubicBezTo>
                    <a:pt x="27260" y="22637"/>
                    <a:pt x="27272" y="22653"/>
                    <a:pt x="27284" y="22653"/>
                  </a:cubicBezTo>
                  <a:cubicBezTo>
                    <a:pt x="27314" y="22653"/>
                    <a:pt x="27340" y="22546"/>
                    <a:pt x="27430" y="22399"/>
                  </a:cubicBezTo>
                  <a:cubicBezTo>
                    <a:pt x="27493" y="22273"/>
                    <a:pt x="27368" y="22273"/>
                    <a:pt x="27368" y="22148"/>
                  </a:cubicBezTo>
                  <a:cubicBezTo>
                    <a:pt x="27368" y="22007"/>
                    <a:pt x="27634" y="21944"/>
                    <a:pt x="27697" y="21819"/>
                  </a:cubicBezTo>
                  <a:cubicBezTo>
                    <a:pt x="27759" y="21678"/>
                    <a:pt x="27697" y="21552"/>
                    <a:pt x="27759" y="21490"/>
                  </a:cubicBezTo>
                  <a:cubicBezTo>
                    <a:pt x="27822" y="21364"/>
                    <a:pt x="27885" y="21427"/>
                    <a:pt x="28026" y="21286"/>
                  </a:cubicBezTo>
                  <a:cubicBezTo>
                    <a:pt x="28089" y="21223"/>
                    <a:pt x="28089" y="21160"/>
                    <a:pt x="28089" y="21098"/>
                  </a:cubicBezTo>
                  <a:cubicBezTo>
                    <a:pt x="28151" y="20972"/>
                    <a:pt x="28151" y="21035"/>
                    <a:pt x="28277" y="20972"/>
                  </a:cubicBezTo>
                  <a:cubicBezTo>
                    <a:pt x="28418" y="20831"/>
                    <a:pt x="28277" y="20831"/>
                    <a:pt x="28151" y="20643"/>
                  </a:cubicBezTo>
                  <a:cubicBezTo>
                    <a:pt x="28026" y="20502"/>
                    <a:pt x="27822" y="20110"/>
                    <a:pt x="27697" y="19985"/>
                  </a:cubicBezTo>
                  <a:cubicBezTo>
                    <a:pt x="27634" y="19922"/>
                    <a:pt x="27430" y="19922"/>
                    <a:pt x="27305" y="19797"/>
                  </a:cubicBezTo>
                  <a:cubicBezTo>
                    <a:pt x="27179" y="19656"/>
                    <a:pt x="27368" y="19656"/>
                    <a:pt x="27430" y="19530"/>
                  </a:cubicBezTo>
                  <a:cubicBezTo>
                    <a:pt x="27441" y="19509"/>
                    <a:pt x="27457" y="19501"/>
                    <a:pt x="27476" y="19501"/>
                  </a:cubicBezTo>
                  <a:cubicBezTo>
                    <a:pt x="27574" y="19501"/>
                    <a:pt x="27759" y="19718"/>
                    <a:pt x="27759" y="19718"/>
                  </a:cubicBezTo>
                  <a:cubicBezTo>
                    <a:pt x="27759" y="19718"/>
                    <a:pt x="27878" y="19753"/>
                    <a:pt x="27938" y="19753"/>
                  </a:cubicBezTo>
                  <a:cubicBezTo>
                    <a:pt x="27968" y="19753"/>
                    <a:pt x="27984" y="19744"/>
                    <a:pt x="27963" y="19718"/>
                  </a:cubicBezTo>
                  <a:cubicBezTo>
                    <a:pt x="27885" y="19656"/>
                    <a:pt x="27963" y="19530"/>
                    <a:pt x="28026" y="19530"/>
                  </a:cubicBezTo>
                  <a:cubicBezTo>
                    <a:pt x="28026" y="19530"/>
                    <a:pt x="28151" y="19656"/>
                    <a:pt x="28355" y="19656"/>
                  </a:cubicBezTo>
                  <a:cubicBezTo>
                    <a:pt x="28480" y="19593"/>
                    <a:pt x="28277" y="19327"/>
                    <a:pt x="28355" y="19327"/>
                  </a:cubicBezTo>
                  <a:cubicBezTo>
                    <a:pt x="28480" y="19327"/>
                    <a:pt x="28480" y="19468"/>
                    <a:pt x="28543" y="19468"/>
                  </a:cubicBezTo>
                  <a:cubicBezTo>
                    <a:pt x="28562" y="19486"/>
                    <a:pt x="28580" y="19494"/>
                    <a:pt x="28599" y="19494"/>
                  </a:cubicBezTo>
                  <a:cubicBezTo>
                    <a:pt x="28644" y="19494"/>
                    <a:pt x="28692" y="19449"/>
                    <a:pt x="28747" y="19405"/>
                  </a:cubicBezTo>
                  <a:cubicBezTo>
                    <a:pt x="28872" y="19405"/>
                    <a:pt x="28935" y="19264"/>
                    <a:pt x="28935" y="19264"/>
                  </a:cubicBezTo>
                  <a:cubicBezTo>
                    <a:pt x="28948" y="19251"/>
                    <a:pt x="28965" y="19246"/>
                    <a:pt x="28983" y="19246"/>
                  </a:cubicBezTo>
                  <a:cubicBezTo>
                    <a:pt x="29033" y="19246"/>
                    <a:pt x="29093" y="19282"/>
                    <a:pt x="29122" y="19282"/>
                  </a:cubicBezTo>
                  <a:cubicBezTo>
                    <a:pt x="29132" y="19282"/>
                    <a:pt x="29139" y="19277"/>
                    <a:pt x="29139" y="19264"/>
                  </a:cubicBezTo>
                  <a:cubicBezTo>
                    <a:pt x="29201" y="19201"/>
                    <a:pt x="29201" y="19138"/>
                    <a:pt x="29060" y="19013"/>
                  </a:cubicBezTo>
                  <a:cubicBezTo>
                    <a:pt x="28935" y="18872"/>
                    <a:pt x="28935" y="18809"/>
                    <a:pt x="28935" y="18747"/>
                  </a:cubicBezTo>
                  <a:cubicBezTo>
                    <a:pt x="28947" y="18735"/>
                    <a:pt x="28964" y="18729"/>
                    <a:pt x="28985" y="18729"/>
                  </a:cubicBezTo>
                  <a:cubicBezTo>
                    <a:pt x="29073" y="18729"/>
                    <a:pt x="29225" y="18821"/>
                    <a:pt x="29327" y="18872"/>
                  </a:cubicBezTo>
                  <a:cubicBezTo>
                    <a:pt x="29333" y="18878"/>
                    <a:pt x="29337" y="18880"/>
                    <a:pt x="29341" y="18880"/>
                  </a:cubicBezTo>
                  <a:cubicBezTo>
                    <a:pt x="29378" y="18880"/>
                    <a:pt x="29316" y="18614"/>
                    <a:pt x="29201" y="18543"/>
                  </a:cubicBezTo>
                  <a:cubicBezTo>
                    <a:pt x="29060" y="18417"/>
                    <a:pt x="28872" y="18229"/>
                    <a:pt x="28872" y="18026"/>
                  </a:cubicBezTo>
                  <a:cubicBezTo>
                    <a:pt x="28857" y="17995"/>
                    <a:pt x="28857" y="17983"/>
                    <a:pt x="28868" y="17983"/>
                  </a:cubicBezTo>
                  <a:cubicBezTo>
                    <a:pt x="28905" y="17983"/>
                    <a:pt x="29062" y="18103"/>
                    <a:pt x="29264" y="18151"/>
                  </a:cubicBezTo>
                  <a:cubicBezTo>
                    <a:pt x="29316" y="18173"/>
                    <a:pt x="29354" y="18182"/>
                    <a:pt x="29383" y="18182"/>
                  </a:cubicBezTo>
                  <a:cubicBezTo>
                    <a:pt x="29458" y="18182"/>
                    <a:pt x="29474" y="18116"/>
                    <a:pt x="29531" y="18026"/>
                  </a:cubicBezTo>
                  <a:cubicBezTo>
                    <a:pt x="29656" y="17963"/>
                    <a:pt x="29452" y="17696"/>
                    <a:pt x="29390" y="17571"/>
                  </a:cubicBezTo>
                  <a:cubicBezTo>
                    <a:pt x="29390" y="17446"/>
                    <a:pt x="29531" y="17508"/>
                    <a:pt x="29593" y="17367"/>
                  </a:cubicBezTo>
                  <a:cubicBezTo>
                    <a:pt x="29593" y="17305"/>
                    <a:pt x="29531" y="17116"/>
                    <a:pt x="29593" y="17054"/>
                  </a:cubicBezTo>
                  <a:cubicBezTo>
                    <a:pt x="29593" y="17054"/>
                    <a:pt x="29781" y="17054"/>
                    <a:pt x="29844" y="16975"/>
                  </a:cubicBezTo>
                  <a:cubicBezTo>
                    <a:pt x="29985" y="16913"/>
                    <a:pt x="29844" y="16850"/>
                    <a:pt x="29781" y="16725"/>
                  </a:cubicBezTo>
                  <a:cubicBezTo>
                    <a:pt x="29753" y="16632"/>
                    <a:pt x="29780" y="16594"/>
                    <a:pt x="29829" y="16594"/>
                  </a:cubicBezTo>
                  <a:cubicBezTo>
                    <a:pt x="29888" y="16594"/>
                    <a:pt x="29980" y="16648"/>
                    <a:pt x="30048" y="16725"/>
                  </a:cubicBezTo>
                  <a:cubicBezTo>
                    <a:pt x="30111" y="16787"/>
                    <a:pt x="30048" y="16913"/>
                    <a:pt x="30048" y="17116"/>
                  </a:cubicBezTo>
                  <a:cubicBezTo>
                    <a:pt x="29985" y="17305"/>
                    <a:pt x="30173" y="17242"/>
                    <a:pt x="30314" y="17367"/>
                  </a:cubicBezTo>
                  <a:cubicBezTo>
                    <a:pt x="30331" y="17386"/>
                    <a:pt x="30345" y="17394"/>
                    <a:pt x="30358" y="17394"/>
                  </a:cubicBezTo>
                  <a:cubicBezTo>
                    <a:pt x="30439" y="17394"/>
                    <a:pt x="30431" y="17035"/>
                    <a:pt x="30377" y="16913"/>
                  </a:cubicBezTo>
                  <a:cubicBezTo>
                    <a:pt x="30333" y="16824"/>
                    <a:pt x="30351" y="16735"/>
                    <a:pt x="30410" y="16735"/>
                  </a:cubicBezTo>
                  <a:cubicBezTo>
                    <a:pt x="30434" y="16735"/>
                    <a:pt x="30466" y="16751"/>
                    <a:pt x="30502" y="16787"/>
                  </a:cubicBezTo>
                  <a:cubicBezTo>
                    <a:pt x="30565" y="16850"/>
                    <a:pt x="31098" y="17446"/>
                    <a:pt x="31161" y="17571"/>
                  </a:cubicBezTo>
                  <a:cubicBezTo>
                    <a:pt x="31223" y="17696"/>
                    <a:pt x="31286" y="17634"/>
                    <a:pt x="31286" y="17696"/>
                  </a:cubicBezTo>
                  <a:cubicBezTo>
                    <a:pt x="31349" y="17759"/>
                    <a:pt x="31349" y="17837"/>
                    <a:pt x="31412" y="17837"/>
                  </a:cubicBezTo>
                  <a:cubicBezTo>
                    <a:pt x="31553" y="17759"/>
                    <a:pt x="31412" y="17634"/>
                    <a:pt x="31490" y="17571"/>
                  </a:cubicBezTo>
                  <a:cubicBezTo>
                    <a:pt x="31490" y="17446"/>
                    <a:pt x="31553" y="17367"/>
                    <a:pt x="31490" y="17242"/>
                  </a:cubicBezTo>
                  <a:cubicBezTo>
                    <a:pt x="31412" y="17116"/>
                    <a:pt x="31412" y="16975"/>
                    <a:pt x="31412" y="16975"/>
                  </a:cubicBezTo>
                  <a:cubicBezTo>
                    <a:pt x="31426" y="16964"/>
                    <a:pt x="31446" y="16959"/>
                    <a:pt x="31470" y="16959"/>
                  </a:cubicBezTo>
                  <a:cubicBezTo>
                    <a:pt x="31577" y="16959"/>
                    <a:pt x="31766" y="17054"/>
                    <a:pt x="31882" y="17054"/>
                  </a:cubicBezTo>
                  <a:cubicBezTo>
                    <a:pt x="32007" y="17054"/>
                    <a:pt x="32007" y="17179"/>
                    <a:pt x="32133" y="17242"/>
                  </a:cubicBezTo>
                  <a:cubicBezTo>
                    <a:pt x="32274" y="17242"/>
                    <a:pt x="32195" y="17054"/>
                    <a:pt x="32195" y="16975"/>
                  </a:cubicBezTo>
                  <a:cubicBezTo>
                    <a:pt x="32195" y="16948"/>
                    <a:pt x="32199" y="16936"/>
                    <a:pt x="32206" y="16936"/>
                  </a:cubicBezTo>
                  <a:cubicBezTo>
                    <a:pt x="32229" y="16936"/>
                    <a:pt x="32287" y="17081"/>
                    <a:pt x="32336" y="17179"/>
                  </a:cubicBezTo>
                  <a:cubicBezTo>
                    <a:pt x="32356" y="17218"/>
                    <a:pt x="32375" y="17233"/>
                    <a:pt x="32397" y="17233"/>
                  </a:cubicBezTo>
                  <a:cubicBezTo>
                    <a:pt x="32444" y="17233"/>
                    <a:pt x="32501" y="17160"/>
                    <a:pt x="32587" y="17116"/>
                  </a:cubicBezTo>
                  <a:cubicBezTo>
                    <a:pt x="32791" y="17116"/>
                    <a:pt x="32916" y="17305"/>
                    <a:pt x="33057" y="17367"/>
                  </a:cubicBezTo>
                  <a:cubicBezTo>
                    <a:pt x="33097" y="17411"/>
                    <a:pt x="33123" y="17428"/>
                    <a:pt x="33142" y="17428"/>
                  </a:cubicBezTo>
                  <a:cubicBezTo>
                    <a:pt x="33183" y="17428"/>
                    <a:pt x="33183" y="17348"/>
                    <a:pt x="33183" y="17305"/>
                  </a:cubicBezTo>
                  <a:cubicBezTo>
                    <a:pt x="33183" y="17179"/>
                    <a:pt x="33308" y="17242"/>
                    <a:pt x="33512" y="17116"/>
                  </a:cubicBezTo>
                  <a:cubicBezTo>
                    <a:pt x="33449" y="16913"/>
                    <a:pt x="33308" y="16583"/>
                    <a:pt x="33245" y="16458"/>
                  </a:cubicBezTo>
                  <a:cubicBezTo>
                    <a:pt x="33183" y="16129"/>
                    <a:pt x="33308" y="16066"/>
                    <a:pt x="33057" y="15878"/>
                  </a:cubicBezTo>
                  <a:cubicBezTo>
                    <a:pt x="32854" y="15674"/>
                    <a:pt x="32336" y="15283"/>
                    <a:pt x="32336" y="15094"/>
                  </a:cubicBezTo>
                  <a:cubicBezTo>
                    <a:pt x="32274" y="14891"/>
                    <a:pt x="32462" y="14765"/>
                    <a:pt x="32336" y="14499"/>
                  </a:cubicBezTo>
                  <a:cubicBezTo>
                    <a:pt x="32195" y="14170"/>
                    <a:pt x="32007" y="13840"/>
                    <a:pt x="32133" y="13590"/>
                  </a:cubicBezTo>
                  <a:cubicBezTo>
                    <a:pt x="32274" y="13323"/>
                    <a:pt x="32462" y="13135"/>
                    <a:pt x="32587" y="12994"/>
                  </a:cubicBezTo>
                  <a:cubicBezTo>
                    <a:pt x="32665" y="12869"/>
                    <a:pt x="32587" y="12210"/>
                    <a:pt x="32665" y="11960"/>
                  </a:cubicBezTo>
                  <a:cubicBezTo>
                    <a:pt x="32665" y="11630"/>
                    <a:pt x="32791" y="11630"/>
                    <a:pt x="32587" y="11427"/>
                  </a:cubicBezTo>
                  <a:cubicBezTo>
                    <a:pt x="32399" y="11239"/>
                    <a:pt x="32133" y="11176"/>
                    <a:pt x="32070" y="10909"/>
                  </a:cubicBezTo>
                  <a:cubicBezTo>
                    <a:pt x="32007" y="10643"/>
                    <a:pt x="32007" y="10580"/>
                    <a:pt x="31882" y="10455"/>
                  </a:cubicBezTo>
                  <a:cubicBezTo>
                    <a:pt x="31741" y="10314"/>
                    <a:pt x="31803" y="10251"/>
                    <a:pt x="31741" y="10063"/>
                  </a:cubicBezTo>
                  <a:cubicBezTo>
                    <a:pt x="31741" y="9922"/>
                    <a:pt x="31553" y="9797"/>
                    <a:pt x="31678" y="9608"/>
                  </a:cubicBezTo>
                  <a:cubicBezTo>
                    <a:pt x="31741" y="9405"/>
                    <a:pt x="32007" y="9013"/>
                    <a:pt x="32007" y="8887"/>
                  </a:cubicBezTo>
                  <a:cubicBezTo>
                    <a:pt x="32007" y="8746"/>
                    <a:pt x="32070" y="8621"/>
                    <a:pt x="31944" y="8558"/>
                  </a:cubicBezTo>
                  <a:cubicBezTo>
                    <a:pt x="31741" y="8496"/>
                    <a:pt x="31349" y="8354"/>
                    <a:pt x="31412" y="8041"/>
                  </a:cubicBezTo>
                  <a:cubicBezTo>
                    <a:pt x="31412" y="7712"/>
                    <a:pt x="31678" y="7712"/>
                    <a:pt x="31615" y="7508"/>
                  </a:cubicBezTo>
                  <a:cubicBezTo>
                    <a:pt x="31615" y="7257"/>
                    <a:pt x="31412" y="6865"/>
                    <a:pt x="31412" y="6474"/>
                  </a:cubicBezTo>
                  <a:cubicBezTo>
                    <a:pt x="31490" y="6082"/>
                    <a:pt x="31553" y="5878"/>
                    <a:pt x="31553" y="5690"/>
                  </a:cubicBezTo>
                  <a:cubicBezTo>
                    <a:pt x="31553" y="5423"/>
                    <a:pt x="31553" y="5361"/>
                    <a:pt x="31286" y="5094"/>
                  </a:cubicBezTo>
                  <a:cubicBezTo>
                    <a:pt x="31098" y="4828"/>
                    <a:pt x="30832" y="5032"/>
                    <a:pt x="30706" y="4828"/>
                  </a:cubicBezTo>
                  <a:cubicBezTo>
                    <a:pt x="30502" y="4640"/>
                    <a:pt x="30440" y="4640"/>
                    <a:pt x="30440" y="4248"/>
                  </a:cubicBezTo>
                  <a:cubicBezTo>
                    <a:pt x="30377" y="3919"/>
                    <a:pt x="30314" y="4044"/>
                    <a:pt x="30173" y="3856"/>
                  </a:cubicBezTo>
                  <a:cubicBezTo>
                    <a:pt x="29985" y="3652"/>
                    <a:pt x="29593" y="3401"/>
                    <a:pt x="29452" y="3339"/>
                  </a:cubicBezTo>
                  <a:cubicBezTo>
                    <a:pt x="29264" y="3198"/>
                    <a:pt x="29201" y="3072"/>
                    <a:pt x="28998" y="3072"/>
                  </a:cubicBezTo>
                  <a:cubicBezTo>
                    <a:pt x="28872" y="3104"/>
                    <a:pt x="28712" y="3135"/>
                    <a:pt x="28565" y="3135"/>
                  </a:cubicBezTo>
                  <a:cubicBezTo>
                    <a:pt x="28418" y="3135"/>
                    <a:pt x="28285" y="3104"/>
                    <a:pt x="28214" y="3010"/>
                  </a:cubicBezTo>
                  <a:cubicBezTo>
                    <a:pt x="28089" y="2868"/>
                    <a:pt x="28089" y="2477"/>
                    <a:pt x="27963" y="2414"/>
                  </a:cubicBezTo>
                  <a:cubicBezTo>
                    <a:pt x="27759" y="2351"/>
                    <a:pt x="27759" y="2351"/>
                    <a:pt x="27571" y="2163"/>
                  </a:cubicBezTo>
                  <a:cubicBezTo>
                    <a:pt x="27305" y="1897"/>
                    <a:pt x="27179" y="1834"/>
                    <a:pt x="27038" y="1771"/>
                  </a:cubicBezTo>
                  <a:cubicBezTo>
                    <a:pt x="26913" y="1693"/>
                    <a:pt x="26584" y="1301"/>
                    <a:pt x="26521" y="1050"/>
                  </a:cubicBezTo>
                  <a:cubicBezTo>
                    <a:pt x="26458" y="846"/>
                    <a:pt x="26067" y="392"/>
                    <a:pt x="25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4465;p93">
              <a:extLst>
                <a:ext uri="{FF2B5EF4-FFF2-40B4-BE49-F238E27FC236}">
                  <a16:creationId xmlns:a16="http://schemas.microsoft.com/office/drawing/2014/main" id="{E8EFFD01-A361-96F2-AD8D-18BA83952F8E}"/>
                </a:ext>
              </a:extLst>
            </p:cNvPr>
            <p:cNvSpPr/>
            <p:nvPr/>
          </p:nvSpPr>
          <p:spPr>
            <a:xfrm>
              <a:off x="3617600" y="1799750"/>
              <a:ext cx="9450" cy="15850"/>
            </a:xfrm>
            <a:custGeom>
              <a:avLst/>
              <a:gdLst/>
              <a:ahLst/>
              <a:cxnLst/>
              <a:rect l="l" t="t" r="r" b="b"/>
              <a:pathLst>
                <a:path w="378" h="634" extrusionOk="0">
                  <a:moveTo>
                    <a:pt x="25" y="1"/>
                  </a:moveTo>
                  <a:cubicBezTo>
                    <a:pt x="3" y="1"/>
                    <a:pt x="0" y="28"/>
                    <a:pt x="31" y="107"/>
                  </a:cubicBezTo>
                  <a:cubicBezTo>
                    <a:pt x="93" y="232"/>
                    <a:pt x="31" y="436"/>
                    <a:pt x="93" y="561"/>
                  </a:cubicBezTo>
                  <a:cubicBezTo>
                    <a:pt x="166" y="598"/>
                    <a:pt x="264" y="634"/>
                    <a:pt x="320" y="634"/>
                  </a:cubicBezTo>
                  <a:cubicBezTo>
                    <a:pt x="360" y="634"/>
                    <a:pt x="377" y="614"/>
                    <a:pt x="344" y="561"/>
                  </a:cubicBezTo>
                  <a:cubicBezTo>
                    <a:pt x="282" y="358"/>
                    <a:pt x="282" y="170"/>
                    <a:pt x="219" y="107"/>
                  </a:cubicBezTo>
                  <a:cubicBezTo>
                    <a:pt x="142" y="69"/>
                    <a:pt x="59" y="1"/>
                    <a:pt x="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4466;p93">
              <a:extLst>
                <a:ext uri="{FF2B5EF4-FFF2-40B4-BE49-F238E27FC236}">
                  <a16:creationId xmlns:a16="http://schemas.microsoft.com/office/drawing/2014/main" id="{EA218985-F8D3-B6AD-E836-D9915FA9932B}"/>
                </a:ext>
              </a:extLst>
            </p:cNvPr>
            <p:cNvSpPr/>
            <p:nvPr/>
          </p:nvSpPr>
          <p:spPr>
            <a:xfrm>
              <a:off x="3645775" y="1780475"/>
              <a:ext cx="13350" cy="8625"/>
            </a:xfrm>
            <a:custGeom>
              <a:avLst/>
              <a:gdLst/>
              <a:ahLst/>
              <a:cxnLst/>
              <a:rect l="l" t="t" r="r" b="b"/>
              <a:pathLst>
                <a:path w="534" h="345" extrusionOk="0">
                  <a:moveTo>
                    <a:pt x="344" y="0"/>
                  </a:moveTo>
                  <a:cubicBezTo>
                    <a:pt x="335" y="0"/>
                    <a:pt x="330" y="10"/>
                    <a:pt x="330" y="31"/>
                  </a:cubicBezTo>
                  <a:cubicBezTo>
                    <a:pt x="267" y="157"/>
                    <a:pt x="1" y="345"/>
                    <a:pt x="205" y="345"/>
                  </a:cubicBezTo>
                  <a:cubicBezTo>
                    <a:pt x="393" y="282"/>
                    <a:pt x="534" y="345"/>
                    <a:pt x="471" y="157"/>
                  </a:cubicBezTo>
                  <a:cubicBezTo>
                    <a:pt x="415" y="66"/>
                    <a:pt x="366" y="0"/>
                    <a:pt x="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4467;p93">
              <a:extLst>
                <a:ext uri="{FF2B5EF4-FFF2-40B4-BE49-F238E27FC236}">
                  <a16:creationId xmlns:a16="http://schemas.microsoft.com/office/drawing/2014/main" id="{77E42FFD-F7D5-561E-5778-A6D83B4056D4}"/>
                </a:ext>
              </a:extLst>
            </p:cNvPr>
            <p:cNvSpPr/>
            <p:nvPr/>
          </p:nvSpPr>
          <p:spPr>
            <a:xfrm>
              <a:off x="3657550" y="1762575"/>
              <a:ext cx="12950" cy="10475"/>
            </a:xfrm>
            <a:custGeom>
              <a:avLst/>
              <a:gdLst/>
              <a:ahLst/>
              <a:cxnLst/>
              <a:rect l="l" t="t" r="r" b="b"/>
              <a:pathLst>
                <a:path w="518" h="419" extrusionOk="0">
                  <a:moveTo>
                    <a:pt x="302" y="0"/>
                  </a:moveTo>
                  <a:cubicBezTo>
                    <a:pt x="220" y="0"/>
                    <a:pt x="126" y="45"/>
                    <a:pt x="126" y="89"/>
                  </a:cubicBezTo>
                  <a:cubicBezTo>
                    <a:pt x="126" y="215"/>
                    <a:pt x="0" y="418"/>
                    <a:pt x="126" y="418"/>
                  </a:cubicBezTo>
                  <a:cubicBezTo>
                    <a:pt x="251" y="418"/>
                    <a:pt x="251" y="277"/>
                    <a:pt x="314" y="277"/>
                  </a:cubicBezTo>
                  <a:cubicBezTo>
                    <a:pt x="392" y="215"/>
                    <a:pt x="517" y="89"/>
                    <a:pt x="392" y="26"/>
                  </a:cubicBezTo>
                  <a:cubicBezTo>
                    <a:pt x="369" y="8"/>
                    <a:pt x="337" y="0"/>
                    <a:pt x="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4468;p93">
              <a:extLst>
                <a:ext uri="{FF2B5EF4-FFF2-40B4-BE49-F238E27FC236}">
                  <a16:creationId xmlns:a16="http://schemas.microsoft.com/office/drawing/2014/main" id="{2E983B54-C863-DFBB-6D27-7D74E35898CF}"/>
                </a:ext>
              </a:extLst>
            </p:cNvPr>
            <p:cNvSpPr/>
            <p:nvPr/>
          </p:nvSpPr>
          <p:spPr>
            <a:xfrm>
              <a:off x="3865050" y="1423175"/>
              <a:ext cx="17825" cy="9850"/>
            </a:xfrm>
            <a:custGeom>
              <a:avLst/>
              <a:gdLst/>
              <a:ahLst/>
              <a:cxnLst/>
              <a:rect l="l" t="t" r="r" b="b"/>
              <a:pathLst>
                <a:path w="713" h="394" extrusionOk="0">
                  <a:moveTo>
                    <a:pt x="151" y="0"/>
                  </a:moveTo>
                  <a:cubicBezTo>
                    <a:pt x="86" y="0"/>
                    <a:pt x="1" y="149"/>
                    <a:pt x="55" y="217"/>
                  </a:cubicBezTo>
                  <a:cubicBezTo>
                    <a:pt x="188" y="305"/>
                    <a:pt x="266" y="394"/>
                    <a:pt x="322" y="394"/>
                  </a:cubicBezTo>
                  <a:cubicBezTo>
                    <a:pt x="346" y="394"/>
                    <a:pt x="365" y="379"/>
                    <a:pt x="384" y="342"/>
                  </a:cubicBezTo>
                  <a:cubicBezTo>
                    <a:pt x="509" y="279"/>
                    <a:pt x="713" y="217"/>
                    <a:pt x="509" y="138"/>
                  </a:cubicBezTo>
                  <a:cubicBezTo>
                    <a:pt x="384" y="76"/>
                    <a:pt x="321" y="13"/>
                    <a:pt x="180" y="13"/>
                  </a:cubicBezTo>
                  <a:cubicBezTo>
                    <a:pt x="171" y="4"/>
                    <a:pt x="161" y="0"/>
                    <a:pt x="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4469;p93">
              <a:extLst>
                <a:ext uri="{FF2B5EF4-FFF2-40B4-BE49-F238E27FC236}">
                  <a16:creationId xmlns:a16="http://schemas.microsoft.com/office/drawing/2014/main" id="{8116613A-F45B-6167-4B03-2EBA0AB7A219}"/>
                </a:ext>
              </a:extLst>
            </p:cNvPr>
            <p:cNvSpPr/>
            <p:nvPr/>
          </p:nvSpPr>
          <p:spPr>
            <a:xfrm>
              <a:off x="3898150" y="1381150"/>
              <a:ext cx="15700" cy="10275"/>
            </a:xfrm>
            <a:custGeom>
              <a:avLst/>
              <a:gdLst/>
              <a:ahLst/>
              <a:cxnLst/>
              <a:rect l="l" t="t" r="r" b="b"/>
              <a:pathLst>
                <a:path w="628" h="411" extrusionOk="0">
                  <a:moveTo>
                    <a:pt x="26" y="1"/>
                  </a:moveTo>
                  <a:cubicBezTo>
                    <a:pt x="0" y="1"/>
                    <a:pt x="0" y="32"/>
                    <a:pt x="32" y="126"/>
                  </a:cubicBezTo>
                  <a:cubicBezTo>
                    <a:pt x="32" y="252"/>
                    <a:pt x="32" y="330"/>
                    <a:pt x="235" y="330"/>
                  </a:cubicBezTo>
                  <a:cubicBezTo>
                    <a:pt x="336" y="330"/>
                    <a:pt x="396" y="410"/>
                    <a:pt x="448" y="410"/>
                  </a:cubicBezTo>
                  <a:cubicBezTo>
                    <a:pt x="461" y="410"/>
                    <a:pt x="474" y="405"/>
                    <a:pt x="486" y="393"/>
                  </a:cubicBezTo>
                  <a:cubicBezTo>
                    <a:pt x="564" y="330"/>
                    <a:pt x="627" y="126"/>
                    <a:pt x="486" y="126"/>
                  </a:cubicBezTo>
                  <a:cubicBezTo>
                    <a:pt x="361" y="64"/>
                    <a:pt x="235" y="64"/>
                    <a:pt x="173" y="64"/>
                  </a:cubicBezTo>
                  <a:cubicBezTo>
                    <a:pt x="102" y="32"/>
                    <a:pt x="5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4470;p93">
              <a:extLst>
                <a:ext uri="{FF2B5EF4-FFF2-40B4-BE49-F238E27FC236}">
                  <a16:creationId xmlns:a16="http://schemas.microsoft.com/office/drawing/2014/main" id="{C045D252-1178-7082-2FF7-00FE188DB202}"/>
                </a:ext>
              </a:extLst>
            </p:cNvPr>
            <p:cNvSpPr/>
            <p:nvPr/>
          </p:nvSpPr>
          <p:spPr>
            <a:xfrm>
              <a:off x="3569375" y="2198975"/>
              <a:ext cx="7850" cy="13350"/>
            </a:xfrm>
            <a:custGeom>
              <a:avLst/>
              <a:gdLst/>
              <a:ahLst/>
              <a:cxnLst/>
              <a:rect l="l" t="t" r="r" b="b"/>
              <a:pathLst>
                <a:path w="314" h="534" extrusionOk="0">
                  <a:moveTo>
                    <a:pt x="63" y="0"/>
                  </a:moveTo>
                  <a:cubicBezTo>
                    <a:pt x="0" y="0"/>
                    <a:pt x="0" y="141"/>
                    <a:pt x="0" y="204"/>
                  </a:cubicBezTo>
                  <a:cubicBezTo>
                    <a:pt x="0" y="267"/>
                    <a:pt x="63" y="455"/>
                    <a:pt x="126" y="533"/>
                  </a:cubicBezTo>
                  <a:cubicBezTo>
                    <a:pt x="251" y="533"/>
                    <a:pt x="314" y="533"/>
                    <a:pt x="251" y="455"/>
                  </a:cubicBezTo>
                  <a:cubicBezTo>
                    <a:pt x="189" y="329"/>
                    <a:pt x="251" y="329"/>
                    <a:pt x="251" y="204"/>
                  </a:cubicBezTo>
                  <a:cubicBezTo>
                    <a:pt x="189" y="141"/>
                    <a:pt x="126" y="0"/>
                    <a:pt x="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4471;p93">
              <a:extLst>
                <a:ext uri="{FF2B5EF4-FFF2-40B4-BE49-F238E27FC236}">
                  <a16:creationId xmlns:a16="http://schemas.microsoft.com/office/drawing/2014/main" id="{B16EAC50-731B-E8D6-D426-F6D9249A3B1D}"/>
                </a:ext>
              </a:extLst>
            </p:cNvPr>
            <p:cNvSpPr/>
            <p:nvPr/>
          </p:nvSpPr>
          <p:spPr>
            <a:xfrm>
              <a:off x="3580750" y="2206550"/>
              <a:ext cx="14050" cy="9550"/>
            </a:xfrm>
            <a:custGeom>
              <a:avLst/>
              <a:gdLst/>
              <a:ahLst/>
              <a:cxnLst/>
              <a:rect l="l" t="t" r="r" b="b"/>
              <a:pathLst>
                <a:path w="562" h="382" extrusionOk="0">
                  <a:moveTo>
                    <a:pt x="54" y="0"/>
                  </a:moveTo>
                  <a:cubicBezTo>
                    <a:pt x="22" y="0"/>
                    <a:pt x="0" y="8"/>
                    <a:pt x="0" y="26"/>
                  </a:cubicBezTo>
                  <a:lnTo>
                    <a:pt x="0" y="89"/>
                  </a:lnTo>
                  <a:cubicBezTo>
                    <a:pt x="0" y="230"/>
                    <a:pt x="63" y="356"/>
                    <a:pt x="125" y="356"/>
                  </a:cubicBezTo>
                  <a:lnTo>
                    <a:pt x="329" y="356"/>
                  </a:lnTo>
                  <a:cubicBezTo>
                    <a:pt x="366" y="374"/>
                    <a:pt x="403" y="382"/>
                    <a:pt x="435" y="382"/>
                  </a:cubicBezTo>
                  <a:cubicBezTo>
                    <a:pt x="512" y="382"/>
                    <a:pt x="562" y="337"/>
                    <a:pt x="517" y="293"/>
                  </a:cubicBezTo>
                  <a:cubicBezTo>
                    <a:pt x="455" y="230"/>
                    <a:pt x="455" y="152"/>
                    <a:pt x="329" y="89"/>
                  </a:cubicBezTo>
                  <a:cubicBezTo>
                    <a:pt x="274" y="45"/>
                    <a:pt x="132" y="0"/>
                    <a:pt x="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4472;p93">
              <a:extLst>
                <a:ext uri="{FF2B5EF4-FFF2-40B4-BE49-F238E27FC236}">
                  <a16:creationId xmlns:a16="http://schemas.microsoft.com/office/drawing/2014/main" id="{7AAD6CE7-B068-4DCC-803A-EAC16BCBADCE}"/>
                </a:ext>
              </a:extLst>
            </p:cNvPr>
            <p:cNvSpPr/>
            <p:nvPr/>
          </p:nvSpPr>
          <p:spPr>
            <a:xfrm>
              <a:off x="3608550" y="2214400"/>
              <a:ext cx="21200" cy="14625"/>
            </a:xfrm>
            <a:custGeom>
              <a:avLst/>
              <a:gdLst/>
              <a:ahLst/>
              <a:cxnLst/>
              <a:rect l="l" t="t" r="r" b="b"/>
              <a:pathLst>
                <a:path w="848" h="585" extrusionOk="0">
                  <a:moveTo>
                    <a:pt x="27" y="0"/>
                  </a:moveTo>
                  <a:cubicBezTo>
                    <a:pt x="11" y="0"/>
                    <a:pt x="1" y="12"/>
                    <a:pt x="1" y="42"/>
                  </a:cubicBezTo>
                  <a:cubicBezTo>
                    <a:pt x="64" y="104"/>
                    <a:pt x="126" y="433"/>
                    <a:pt x="252" y="496"/>
                  </a:cubicBezTo>
                  <a:cubicBezTo>
                    <a:pt x="351" y="541"/>
                    <a:pt x="412" y="585"/>
                    <a:pt x="483" y="585"/>
                  </a:cubicBezTo>
                  <a:cubicBezTo>
                    <a:pt x="513" y="585"/>
                    <a:pt x="544" y="577"/>
                    <a:pt x="581" y="559"/>
                  </a:cubicBezTo>
                  <a:cubicBezTo>
                    <a:pt x="706" y="559"/>
                    <a:pt x="847" y="496"/>
                    <a:pt x="644" y="433"/>
                  </a:cubicBezTo>
                  <a:cubicBezTo>
                    <a:pt x="455" y="433"/>
                    <a:pt x="314" y="433"/>
                    <a:pt x="252" y="230"/>
                  </a:cubicBezTo>
                  <a:cubicBezTo>
                    <a:pt x="204" y="133"/>
                    <a:pt x="82" y="0"/>
                    <a:pt x="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4473;p93">
              <a:extLst>
                <a:ext uri="{FF2B5EF4-FFF2-40B4-BE49-F238E27FC236}">
                  <a16:creationId xmlns:a16="http://schemas.microsoft.com/office/drawing/2014/main" id="{DD892AEC-8CDD-A57A-5683-CCFEAA5EEEE9}"/>
                </a:ext>
              </a:extLst>
            </p:cNvPr>
            <p:cNvSpPr/>
            <p:nvPr/>
          </p:nvSpPr>
          <p:spPr>
            <a:xfrm>
              <a:off x="3616000" y="2213575"/>
              <a:ext cx="9425" cy="8050"/>
            </a:xfrm>
            <a:custGeom>
              <a:avLst/>
              <a:gdLst/>
              <a:ahLst/>
              <a:cxnLst/>
              <a:rect l="l" t="t" r="r" b="b"/>
              <a:pathLst>
                <a:path w="377" h="322" extrusionOk="0">
                  <a:moveTo>
                    <a:pt x="36" y="0"/>
                  </a:moveTo>
                  <a:cubicBezTo>
                    <a:pt x="10" y="0"/>
                    <a:pt x="0" y="21"/>
                    <a:pt x="16" y="75"/>
                  </a:cubicBezTo>
                  <a:cubicBezTo>
                    <a:pt x="16" y="137"/>
                    <a:pt x="95" y="263"/>
                    <a:pt x="157" y="263"/>
                  </a:cubicBezTo>
                  <a:cubicBezTo>
                    <a:pt x="220" y="302"/>
                    <a:pt x="283" y="321"/>
                    <a:pt x="322" y="321"/>
                  </a:cubicBezTo>
                  <a:cubicBezTo>
                    <a:pt x="361" y="321"/>
                    <a:pt x="377" y="302"/>
                    <a:pt x="346" y="263"/>
                  </a:cubicBezTo>
                  <a:cubicBezTo>
                    <a:pt x="299" y="170"/>
                    <a:pt x="107" y="0"/>
                    <a:pt x="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4474;p93">
              <a:extLst>
                <a:ext uri="{FF2B5EF4-FFF2-40B4-BE49-F238E27FC236}">
                  <a16:creationId xmlns:a16="http://schemas.microsoft.com/office/drawing/2014/main" id="{D0858A85-EF10-CB0E-0C3D-6945EA604CCE}"/>
                </a:ext>
              </a:extLst>
            </p:cNvPr>
            <p:cNvSpPr/>
            <p:nvPr/>
          </p:nvSpPr>
          <p:spPr>
            <a:xfrm>
              <a:off x="3650875" y="2220125"/>
              <a:ext cx="16500" cy="5125"/>
            </a:xfrm>
            <a:custGeom>
              <a:avLst/>
              <a:gdLst/>
              <a:ahLst/>
              <a:cxnLst/>
              <a:rect l="l" t="t" r="r" b="b"/>
              <a:pathLst>
                <a:path w="660" h="205" extrusionOk="0">
                  <a:moveTo>
                    <a:pt x="126" y="1"/>
                  </a:moveTo>
                  <a:cubicBezTo>
                    <a:pt x="63" y="1"/>
                    <a:pt x="1" y="1"/>
                    <a:pt x="1" y="79"/>
                  </a:cubicBezTo>
                  <a:cubicBezTo>
                    <a:pt x="63" y="142"/>
                    <a:pt x="63" y="204"/>
                    <a:pt x="189" y="204"/>
                  </a:cubicBezTo>
                  <a:cubicBezTo>
                    <a:pt x="215" y="184"/>
                    <a:pt x="239" y="177"/>
                    <a:pt x="263" y="177"/>
                  </a:cubicBezTo>
                  <a:cubicBezTo>
                    <a:pt x="309" y="177"/>
                    <a:pt x="351" y="204"/>
                    <a:pt x="393" y="204"/>
                  </a:cubicBezTo>
                  <a:cubicBezTo>
                    <a:pt x="518" y="204"/>
                    <a:pt x="659" y="204"/>
                    <a:pt x="518" y="79"/>
                  </a:cubicBezTo>
                  <a:cubicBezTo>
                    <a:pt x="393" y="1"/>
                    <a:pt x="189"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4475;p93">
              <a:extLst>
                <a:ext uri="{FF2B5EF4-FFF2-40B4-BE49-F238E27FC236}">
                  <a16:creationId xmlns:a16="http://schemas.microsoft.com/office/drawing/2014/main" id="{90B37AFE-9C66-66EF-2155-855FA143451D}"/>
                </a:ext>
              </a:extLst>
            </p:cNvPr>
            <p:cNvSpPr/>
            <p:nvPr/>
          </p:nvSpPr>
          <p:spPr>
            <a:xfrm>
              <a:off x="3667350" y="2214125"/>
              <a:ext cx="21175" cy="17775"/>
            </a:xfrm>
            <a:custGeom>
              <a:avLst/>
              <a:gdLst/>
              <a:ahLst/>
              <a:cxnLst/>
              <a:rect l="l" t="t" r="r" b="b"/>
              <a:pathLst>
                <a:path w="847" h="711" extrusionOk="0">
                  <a:moveTo>
                    <a:pt x="153" y="1"/>
                  </a:moveTo>
                  <a:cubicBezTo>
                    <a:pt x="136" y="1"/>
                    <a:pt x="125" y="16"/>
                    <a:pt x="125" y="53"/>
                  </a:cubicBezTo>
                  <a:cubicBezTo>
                    <a:pt x="63" y="241"/>
                    <a:pt x="0" y="507"/>
                    <a:pt x="125" y="507"/>
                  </a:cubicBezTo>
                  <a:cubicBezTo>
                    <a:pt x="314" y="570"/>
                    <a:pt x="392" y="711"/>
                    <a:pt x="580" y="711"/>
                  </a:cubicBezTo>
                  <a:cubicBezTo>
                    <a:pt x="705" y="711"/>
                    <a:pt x="846" y="633"/>
                    <a:pt x="705" y="570"/>
                  </a:cubicBezTo>
                  <a:cubicBezTo>
                    <a:pt x="580" y="570"/>
                    <a:pt x="517" y="507"/>
                    <a:pt x="517" y="444"/>
                  </a:cubicBezTo>
                  <a:cubicBezTo>
                    <a:pt x="517" y="382"/>
                    <a:pt x="455" y="241"/>
                    <a:pt x="392" y="241"/>
                  </a:cubicBezTo>
                  <a:cubicBezTo>
                    <a:pt x="346" y="241"/>
                    <a:pt x="327" y="288"/>
                    <a:pt x="319" y="288"/>
                  </a:cubicBezTo>
                  <a:cubicBezTo>
                    <a:pt x="314" y="288"/>
                    <a:pt x="314" y="263"/>
                    <a:pt x="314" y="178"/>
                  </a:cubicBezTo>
                  <a:cubicBezTo>
                    <a:pt x="269" y="89"/>
                    <a:pt x="194"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4476;p93">
              <a:extLst>
                <a:ext uri="{FF2B5EF4-FFF2-40B4-BE49-F238E27FC236}">
                  <a16:creationId xmlns:a16="http://schemas.microsoft.com/office/drawing/2014/main" id="{728757AA-AAFD-3E8C-45FC-D65B95FD282F}"/>
                </a:ext>
              </a:extLst>
            </p:cNvPr>
            <p:cNvSpPr/>
            <p:nvPr/>
          </p:nvSpPr>
          <p:spPr>
            <a:xfrm>
              <a:off x="3659100" y="2228350"/>
              <a:ext cx="24325" cy="11950"/>
            </a:xfrm>
            <a:custGeom>
              <a:avLst/>
              <a:gdLst/>
              <a:ahLst/>
              <a:cxnLst/>
              <a:rect l="l" t="t" r="r" b="b"/>
              <a:pathLst>
                <a:path w="973" h="478" extrusionOk="0">
                  <a:moveTo>
                    <a:pt x="393" y="1"/>
                  </a:moveTo>
                  <a:cubicBezTo>
                    <a:pt x="252" y="1"/>
                    <a:pt x="1" y="1"/>
                    <a:pt x="64" y="142"/>
                  </a:cubicBezTo>
                  <a:cubicBezTo>
                    <a:pt x="89" y="155"/>
                    <a:pt x="115" y="159"/>
                    <a:pt x="142" y="159"/>
                  </a:cubicBezTo>
                  <a:cubicBezTo>
                    <a:pt x="198" y="159"/>
                    <a:pt x="256" y="139"/>
                    <a:pt x="314" y="139"/>
                  </a:cubicBezTo>
                  <a:cubicBezTo>
                    <a:pt x="362" y="139"/>
                    <a:pt x="410" y="153"/>
                    <a:pt x="455" y="205"/>
                  </a:cubicBezTo>
                  <a:cubicBezTo>
                    <a:pt x="506" y="356"/>
                    <a:pt x="516" y="478"/>
                    <a:pt x="584" y="478"/>
                  </a:cubicBezTo>
                  <a:cubicBezTo>
                    <a:pt x="600" y="478"/>
                    <a:pt x="619" y="471"/>
                    <a:pt x="644" y="455"/>
                  </a:cubicBezTo>
                  <a:cubicBezTo>
                    <a:pt x="785" y="393"/>
                    <a:pt x="973" y="455"/>
                    <a:pt x="785" y="267"/>
                  </a:cubicBezTo>
                  <a:cubicBezTo>
                    <a:pt x="581" y="142"/>
                    <a:pt x="455" y="64"/>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4477;p93">
              <a:extLst>
                <a:ext uri="{FF2B5EF4-FFF2-40B4-BE49-F238E27FC236}">
                  <a16:creationId xmlns:a16="http://schemas.microsoft.com/office/drawing/2014/main" id="{7C27D9B8-5A21-3F43-E419-772FE33F6AFE}"/>
                </a:ext>
              </a:extLst>
            </p:cNvPr>
            <p:cNvSpPr/>
            <p:nvPr/>
          </p:nvSpPr>
          <p:spPr>
            <a:xfrm>
              <a:off x="3680275" y="2213850"/>
              <a:ext cx="9825" cy="11400"/>
            </a:xfrm>
            <a:custGeom>
              <a:avLst/>
              <a:gdLst/>
              <a:ahLst/>
              <a:cxnLst/>
              <a:rect l="l" t="t" r="r" b="b"/>
              <a:pathLst>
                <a:path w="393" h="456" extrusionOk="0">
                  <a:moveTo>
                    <a:pt x="126" y="1"/>
                  </a:moveTo>
                  <a:cubicBezTo>
                    <a:pt x="63" y="64"/>
                    <a:pt x="0" y="64"/>
                    <a:pt x="63" y="126"/>
                  </a:cubicBezTo>
                  <a:cubicBezTo>
                    <a:pt x="126" y="189"/>
                    <a:pt x="188" y="189"/>
                    <a:pt x="188" y="252"/>
                  </a:cubicBezTo>
                  <a:cubicBezTo>
                    <a:pt x="267" y="330"/>
                    <a:pt x="188" y="455"/>
                    <a:pt x="267" y="455"/>
                  </a:cubicBezTo>
                  <a:cubicBezTo>
                    <a:pt x="329" y="455"/>
                    <a:pt x="392" y="330"/>
                    <a:pt x="329" y="189"/>
                  </a:cubicBezTo>
                  <a:cubicBezTo>
                    <a:pt x="329" y="126"/>
                    <a:pt x="188"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4478;p93">
              <a:extLst>
                <a:ext uri="{FF2B5EF4-FFF2-40B4-BE49-F238E27FC236}">
                  <a16:creationId xmlns:a16="http://schemas.microsoft.com/office/drawing/2014/main" id="{DD8557A5-6071-F393-5DD2-5140C6521DF1}"/>
                </a:ext>
              </a:extLst>
            </p:cNvPr>
            <p:cNvSpPr/>
            <p:nvPr/>
          </p:nvSpPr>
          <p:spPr>
            <a:xfrm>
              <a:off x="3677125" y="2195825"/>
              <a:ext cx="14525" cy="15100"/>
            </a:xfrm>
            <a:custGeom>
              <a:avLst/>
              <a:gdLst/>
              <a:ahLst/>
              <a:cxnLst/>
              <a:rect l="l" t="t" r="r" b="b"/>
              <a:pathLst>
                <a:path w="581" h="604" extrusionOk="0">
                  <a:moveTo>
                    <a:pt x="455" y="1"/>
                  </a:moveTo>
                  <a:cubicBezTo>
                    <a:pt x="393" y="1"/>
                    <a:pt x="64" y="126"/>
                    <a:pt x="1" y="189"/>
                  </a:cubicBezTo>
                  <a:lnTo>
                    <a:pt x="1" y="455"/>
                  </a:lnTo>
                  <a:cubicBezTo>
                    <a:pt x="51" y="505"/>
                    <a:pt x="100" y="604"/>
                    <a:pt x="150" y="604"/>
                  </a:cubicBezTo>
                  <a:cubicBezTo>
                    <a:pt x="163" y="604"/>
                    <a:pt x="176" y="597"/>
                    <a:pt x="189" y="581"/>
                  </a:cubicBezTo>
                  <a:lnTo>
                    <a:pt x="189" y="330"/>
                  </a:lnTo>
                  <a:cubicBezTo>
                    <a:pt x="252" y="267"/>
                    <a:pt x="314" y="189"/>
                    <a:pt x="393" y="126"/>
                  </a:cubicBezTo>
                  <a:cubicBezTo>
                    <a:pt x="518" y="126"/>
                    <a:pt x="581" y="1"/>
                    <a:pt x="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4479;p93">
              <a:extLst>
                <a:ext uri="{FF2B5EF4-FFF2-40B4-BE49-F238E27FC236}">
                  <a16:creationId xmlns:a16="http://schemas.microsoft.com/office/drawing/2014/main" id="{2C91E446-9C12-7AD4-5FC6-945BB755015C}"/>
                </a:ext>
              </a:extLst>
            </p:cNvPr>
            <p:cNvSpPr/>
            <p:nvPr/>
          </p:nvSpPr>
          <p:spPr>
            <a:xfrm>
              <a:off x="3693200" y="2180600"/>
              <a:ext cx="13350" cy="11000"/>
            </a:xfrm>
            <a:custGeom>
              <a:avLst/>
              <a:gdLst/>
              <a:ahLst/>
              <a:cxnLst/>
              <a:rect l="l" t="t" r="r" b="b"/>
              <a:pathLst>
                <a:path w="534" h="440" extrusionOk="0">
                  <a:moveTo>
                    <a:pt x="329" y="0"/>
                  </a:moveTo>
                  <a:cubicBezTo>
                    <a:pt x="288" y="0"/>
                    <a:pt x="238" y="18"/>
                    <a:pt x="204" y="93"/>
                  </a:cubicBezTo>
                  <a:cubicBezTo>
                    <a:pt x="142" y="155"/>
                    <a:pt x="1" y="281"/>
                    <a:pt x="1" y="343"/>
                  </a:cubicBezTo>
                  <a:cubicBezTo>
                    <a:pt x="1" y="387"/>
                    <a:pt x="1" y="439"/>
                    <a:pt x="49" y="439"/>
                  </a:cubicBezTo>
                  <a:cubicBezTo>
                    <a:pt x="70" y="439"/>
                    <a:pt x="99" y="430"/>
                    <a:pt x="142" y="406"/>
                  </a:cubicBezTo>
                  <a:cubicBezTo>
                    <a:pt x="267" y="343"/>
                    <a:pt x="330" y="406"/>
                    <a:pt x="392" y="281"/>
                  </a:cubicBezTo>
                  <a:cubicBezTo>
                    <a:pt x="533" y="155"/>
                    <a:pt x="455" y="14"/>
                    <a:pt x="392" y="14"/>
                  </a:cubicBezTo>
                  <a:cubicBezTo>
                    <a:pt x="392" y="14"/>
                    <a:pt x="365"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4480;p93">
              <a:extLst>
                <a:ext uri="{FF2B5EF4-FFF2-40B4-BE49-F238E27FC236}">
                  <a16:creationId xmlns:a16="http://schemas.microsoft.com/office/drawing/2014/main" id="{C4560671-750A-6137-5FE4-E7A3759A1A42}"/>
                </a:ext>
              </a:extLst>
            </p:cNvPr>
            <p:cNvSpPr/>
            <p:nvPr/>
          </p:nvSpPr>
          <p:spPr>
            <a:xfrm>
              <a:off x="3698600" y="2155075"/>
              <a:ext cx="7950" cy="10075"/>
            </a:xfrm>
            <a:custGeom>
              <a:avLst/>
              <a:gdLst/>
              <a:ahLst/>
              <a:cxnLst/>
              <a:rect l="l" t="t" r="r" b="b"/>
              <a:pathLst>
                <a:path w="318" h="403" extrusionOk="0">
                  <a:moveTo>
                    <a:pt x="176" y="1"/>
                  </a:moveTo>
                  <a:cubicBezTo>
                    <a:pt x="114" y="1"/>
                    <a:pt x="51" y="126"/>
                    <a:pt x="51" y="126"/>
                  </a:cubicBezTo>
                  <a:cubicBezTo>
                    <a:pt x="51" y="182"/>
                    <a:pt x="1" y="402"/>
                    <a:pt x="35" y="402"/>
                  </a:cubicBezTo>
                  <a:cubicBezTo>
                    <a:pt x="39" y="402"/>
                    <a:pt x="45" y="399"/>
                    <a:pt x="51" y="393"/>
                  </a:cubicBezTo>
                  <a:cubicBezTo>
                    <a:pt x="176" y="330"/>
                    <a:pt x="317" y="330"/>
                    <a:pt x="239" y="189"/>
                  </a:cubicBezTo>
                  <a:cubicBezTo>
                    <a:pt x="239" y="126"/>
                    <a:pt x="239"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481;p93">
              <a:extLst>
                <a:ext uri="{FF2B5EF4-FFF2-40B4-BE49-F238E27FC236}">
                  <a16:creationId xmlns:a16="http://schemas.microsoft.com/office/drawing/2014/main" id="{9C37A497-3F6F-C4C4-675F-EF6AC78C29F0}"/>
                </a:ext>
              </a:extLst>
            </p:cNvPr>
            <p:cNvSpPr/>
            <p:nvPr/>
          </p:nvSpPr>
          <p:spPr>
            <a:xfrm>
              <a:off x="3704575" y="2145275"/>
              <a:ext cx="8250" cy="11650"/>
            </a:xfrm>
            <a:custGeom>
              <a:avLst/>
              <a:gdLst/>
              <a:ahLst/>
              <a:cxnLst/>
              <a:rect l="l" t="t" r="r" b="b"/>
              <a:pathLst>
                <a:path w="330" h="466" extrusionOk="0">
                  <a:moveTo>
                    <a:pt x="141" y="1"/>
                  </a:moveTo>
                  <a:cubicBezTo>
                    <a:pt x="78" y="1"/>
                    <a:pt x="0" y="64"/>
                    <a:pt x="0" y="126"/>
                  </a:cubicBezTo>
                  <a:cubicBezTo>
                    <a:pt x="0" y="189"/>
                    <a:pt x="0" y="393"/>
                    <a:pt x="141" y="393"/>
                  </a:cubicBezTo>
                  <a:cubicBezTo>
                    <a:pt x="177" y="429"/>
                    <a:pt x="234" y="465"/>
                    <a:pt x="276" y="465"/>
                  </a:cubicBezTo>
                  <a:cubicBezTo>
                    <a:pt x="307" y="465"/>
                    <a:pt x="329" y="446"/>
                    <a:pt x="329" y="393"/>
                  </a:cubicBezTo>
                  <a:cubicBezTo>
                    <a:pt x="329" y="252"/>
                    <a:pt x="204"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4482;p93">
              <a:extLst>
                <a:ext uri="{FF2B5EF4-FFF2-40B4-BE49-F238E27FC236}">
                  <a16:creationId xmlns:a16="http://schemas.microsoft.com/office/drawing/2014/main" id="{80E2FB35-3A1E-C425-674B-8ADEBA423A34}"/>
                </a:ext>
              </a:extLst>
            </p:cNvPr>
            <p:cNvSpPr/>
            <p:nvPr/>
          </p:nvSpPr>
          <p:spPr>
            <a:xfrm>
              <a:off x="3696725" y="2119025"/>
              <a:ext cx="9825" cy="23200"/>
            </a:xfrm>
            <a:custGeom>
              <a:avLst/>
              <a:gdLst/>
              <a:ahLst/>
              <a:cxnLst/>
              <a:rect l="l" t="t" r="r" b="b"/>
              <a:pathLst>
                <a:path w="393" h="928" extrusionOk="0">
                  <a:moveTo>
                    <a:pt x="126" y="1"/>
                  </a:moveTo>
                  <a:cubicBezTo>
                    <a:pt x="63" y="63"/>
                    <a:pt x="1" y="63"/>
                    <a:pt x="1" y="126"/>
                  </a:cubicBezTo>
                  <a:cubicBezTo>
                    <a:pt x="63" y="330"/>
                    <a:pt x="126" y="518"/>
                    <a:pt x="189" y="659"/>
                  </a:cubicBezTo>
                  <a:cubicBezTo>
                    <a:pt x="189" y="765"/>
                    <a:pt x="278" y="927"/>
                    <a:pt x="306" y="927"/>
                  </a:cubicBezTo>
                  <a:cubicBezTo>
                    <a:pt x="311" y="927"/>
                    <a:pt x="314" y="922"/>
                    <a:pt x="314" y="910"/>
                  </a:cubicBezTo>
                  <a:cubicBezTo>
                    <a:pt x="392" y="784"/>
                    <a:pt x="392" y="659"/>
                    <a:pt x="314" y="455"/>
                  </a:cubicBezTo>
                  <a:cubicBezTo>
                    <a:pt x="251" y="267"/>
                    <a:pt x="189"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4483;p93">
              <a:extLst>
                <a:ext uri="{FF2B5EF4-FFF2-40B4-BE49-F238E27FC236}">
                  <a16:creationId xmlns:a16="http://schemas.microsoft.com/office/drawing/2014/main" id="{604141CB-C5DA-D7B8-B9F1-AE3C07984AE1}"/>
                </a:ext>
              </a:extLst>
            </p:cNvPr>
            <p:cNvSpPr/>
            <p:nvPr/>
          </p:nvSpPr>
          <p:spPr>
            <a:xfrm>
              <a:off x="3690075" y="2107675"/>
              <a:ext cx="6675" cy="5300"/>
            </a:xfrm>
            <a:custGeom>
              <a:avLst/>
              <a:gdLst/>
              <a:ahLst/>
              <a:cxnLst/>
              <a:rect l="l" t="t" r="r" b="b"/>
              <a:pathLst>
                <a:path w="267" h="212" extrusionOk="0">
                  <a:moveTo>
                    <a:pt x="188" y="0"/>
                  </a:moveTo>
                  <a:cubicBezTo>
                    <a:pt x="126" y="0"/>
                    <a:pt x="0" y="0"/>
                    <a:pt x="63" y="63"/>
                  </a:cubicBezTo>
                  <a:cubicBezTo>
                    <a:pt x="63" y="113"/>
                    <a:pt x="102" y="211"/>
                    <a:pt x="119" y="211"/>
                  </a:cubicBezTo>
                  <a:cubicBezTo>
                    <a:pt x="123" y="211"/>
                    <a:pt x="126" y="205"/>
                    <a:pt x="126" y="188"/>
                  </a:cubicBezTo>
                  <a:cubicBezTo>
                    <a:pt x="188" y="188"/>
                    <a:pt x="267" y="63"/>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4484;p93">
              <a:extLst>
                <a:ext uri="{FF2B5EF4-FFF2-40B4-BE49-F238E27FC236}">
                  <a16:creationId xmlns:a16="http://schemas.microsoft.com/office/drawing/2014/main" id="{7882C083-57E5-E6B0-A980-F8F7640C7D0D}"/>
                </a:ext>
              </a:extLst>
            </p:cNvPr>
            <p:cNvSpPr/>
            <p:nvPr/>
          </p:nvSpPr>
          <p:spPr>
            <a:xfrm>
              <a:off x="3614825" y="2261825"/>
              <a:ext cx="5125" cy="21700"/>
            </a:xfrm>
            <a:custGeom>
              <a:avLst/>
              <a:gdLst/>
              <a:ahLst/>
              <a:cxnLst/>
              <a:rect l="l" t="t" r="r" b="b"/>
              <a:pathLst>
                <a:path w="205" h="868" extrusionOk="0">
                  <a:moveTo>
                    <a:pt x="113" y="0"/>
                  </a:moveTo>
                  <a:cubicBezTo>
                    <a:pt x="90" y="0"/>
                    <a:pt x="63" y="30"/>
                    <a:pt x="63" y="104"/>
                  </a:cubicBezTo>
                  <a:cubicBezTo>
                    <a:pt x="1" y="229"/>
                    <a:pt x="1" y="370"/>
                    <a:pt x="63" y="558"/>
                  </a:cubicBezTo>
                  <a:cubicBezTo>
                    <a:pt x="63" y="701"/>
                    <a:pt x="63" y="867"/>
                    <a:pt x="90" y="867"/>
                  </a:cubicBezTo>
                  <a:cubicBezTo>
                    <a:pt x="102" y="867"/>
                    <a:pt x="118" y="837"/>
                    <a:pt x="142" y="762"/>
                  </a:cubicBezTo>
                  <a:cubicBezTo>
                    <a:pt x="142" y="496"/>
                    <a:pt x="204" y="104"/>
                    <a:pt x="142" y="41"/>
                  </a:cubicBezTo>
                  <a:cubicBezTo>
                    <a:pt x="142" y="15"/>
                    <a:pt x="128" y="0"/>
                    <a:pt x="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4485;p93">
              <a:extLst>
                <a:ext uri="{FF2B5EF4-FFF2-40B4-BE49-F238E27FC236}">
                  <a16:creationId xmlns:a16="http://schemas.microsoft.com/office/drawing/2014/main" id="{79C61FBE-49BD-25E5-CF6F-05D1E627E594}"/>
                </a:ext>
              </a:extLst>
            </p:cNvPr>
            <p:cNvSpPr/>
            <p:nvPr/>
          </p:nvSpPr>
          <p:spPr>
            <a:xfrm>
              <a:off x="3665375" y="2247825"/>
              <a:ext cx="11775" cy="17025"/>
            </a:xfrm>
            <a:custGeom>
              <a:avLst/>
              <a:gdLst/>
              <a:ahLst/>
              <a:cxnLst/>
              <a:rect l="l" t="t" r="r" b="b"/>
              <a:pathLst>
                <a:path w="471" h="681" extrusionOk="0">
                  <a:moveTo>
                    <a:pt x="204" y="1"/>
                  </a:moveTo>
                  <a:cubicBezTo>
                    <a:pt x="168" y="1"/>
                    <a:pt x="142" y="21"/>
                    <a:pt x="142" y="68"/>
                  </a:cubicBezTo>
                  <a:cubicBezTo>
                    <a:pt x="79" y="272"/>
                    <a:pt x="79" y="397"/>
                    <a:pt x="1" y="460"/>
                  </a:cubicBezTo>
                  <a:cubicBezTo>
                    <a:pt x="1" y="576"/>
                    <a:pt x="1" y="680"/>
                    <a:pt x="78" y="680"/>
                  </a:cubicBezTo>
                  <a:cubicBezTo>
                    <a:pt x="95" y="680"/>
                    <a:pt x="116" y="675"/>
                    <a:pt x="142" y="664"/>
                  </a:cubicBezTo>
                  <a:cubicBezTo>
                    <a:pt x="204" y="539"/>
                    <a:pt x="471" y="272"/>
                    <a:pt x="393" y="147"/>
                  </a:cubicBezTo>
                  <a:cubicBezTo>
                    <a:pt x="353" y="58"/>
                    <a:pt x="265"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4486;p93">
              <a:extLst>
                <a:ext uri="{FF2B5EF4-FFF2-40B4-BE49-F238E27FC236}">
                  <a16:creationId xmlns:a16="http://schemas.microsoft.com/office/drawing/2014/main" id="{6AB729E6-2E7C-2442-2ECF-68AD20C545B0}"/>
                </a:ext>
              </a:extLst>
            </p:cNvPr>
            <p:cNvSpPr/>
            <p:nvPr/>
          </p:nvSpPr>
          <p:spPr>
            <a:xfrm>
              <a:off x="3653350" y="2269850"/>
              <a:ext cx="12050" cy="9525"/>
            </a:xfrm>
            <a:custGeom>
              <a:avLst/>
              <a:gdLst/>
              <a:ahLst/>
              <a:cxnLst/>
              <a:rect l="l" t="t" r="r" b="b"/>
              <a:pathLst>
                <a:path w="482" h="381" extrusionOk="0">
                  <a:moveTo>
                    <a:pt x="406" y="1"/>
                  </a:moveTo>
                  <a:cubicBezTo>
                    <a:pt x="305" y="1"/>
                    <a:pt x="149" y="128"/>
                    <a:pt x="90" y="175"/>
                  </a:cubicBezTo>
                  <a:cubicBezTo>
                    <a:pt x="90" y="228"/>
                    <a:pt x="1" y="381"/>
                    <a:pt x="48" y="381"/>
                  </a:cubicBezTo>
                  <a:cubicBezTo>
                    <a:pt x="57" y="381"/>
                    <a:pt x="70" y="375"/>
                    <a:pt x="90" y="363"/>
                  </a:cubicBezTo>
                  <a:cubicBezTo>
                    <a:pt x="294" y="300"/>
                    <a:pt x="482" y="237"/>
                    <a:pt x="482" y="49"/>
                  </a:cubicBezTo>
                  <a:cubicBezTo>
                    <a:pt x="466" y="14"/>
                    <a:pt x="439" y="1"/>
                    <a:pt x="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4487;p93">
              <a:extLst>
                <a:ext uri="{FF2B5EF4-FFF2-40B4-BE49-F238E27FC236}">
                  <a16:creationId xmlns:a16="http://schemas.microsoft.com/office/drawing/2014/main" id="{BBFBF2A0-5D63-C9DC-758F-9946B3C8BAA0}"/>
                </a:ext>
              </a:extLst>
            </p:cNvPr>
            <p:cNvSpPr/>
            <p:nvPr/>
          </p:nvSpPr>
          <p:spPr>
            <a:xfrm>
              <a:off x="3626200" y="2289350"/>
              <a:ext cx="8250" cy="10175"/>
            </a:xfrm>
            <a:custGeom>
              <a:avLst/>
              <a:gdLst/>
              <a:ahLst/>
              <a:cxnLst/>
              <a:rect l="l" t="t" r="r" b="b"/>
              <a:pathLst>
                <a:path w="330" h="407" extrusionOk="0">
                  <a:moveTo>
                    <a:pt x="96" y="0"/>
                  </a:moveTo>
                  <a:cubicBezTo>
                    <a:pt x="64" y="0"/>
                    <a:pt x="45" y="35"/>
                    <a:pt x="0" y="116"/>
                  </a:cubicBezTo>
                  <a:cubicBezTo>
                    <a:pt x="0" y="216"/>
                    <a:pt x="0" y="407"/>
                    <a:pt x="40" y="407"/>
                  </a:cubicBezTo>
                  <a:cubicBezTo>
                    <a:pt x="50" y="407"/>
                    <a:pt x="63" y="395"/>
                    <a:pt x="79" y="367"/>
                  </a:cubicBezTo>
                  <a:cubicBezTo>
                    <a:pt x="141" y="304"/>
                    <a:pt x="329" y="116"/>
                    <a:pt x="204" y="53"/>
                  </a:cubicBezTo>
                  <a:cubicBezTo>
                    <a:pt x="150" y="20"/>
                    <a:pt x="120"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4488;p93">
              <a:extLst>
                <a:ext uri="{FF2B5EF4-FFF2-40B4-BE49-F238E27FC236}">
                  <a16:creationId xmlns:a16="http://schemas.microsoft.com/office/drawing/2014/main" id="{8851366E-608F-06AF-D4C0-8574B572AD7D}"/>
                </a:ext>
              </a:extLst>
            </p:cNvPr>
            <p:cNvSpPr/>
            <p:nvPr/>
          </p:nvSpPr>
          <p:spPr>
            <a:xfrm>
              <a:off x="3505500" y="2479450"/>
              <a:ext cx="61950" cy="160425"/>
            </a:xfrm>
            <a:custGeom>
              <a:avLst/>
              <a:gdLst/>
              <a:ahLst/>
              <a:cxnLst/>
              <a:rect l="l" t="t" r="r" b="b"/>
              <a:pathLst>
                <a:path w="2478" h="6417" extrusionOk="0">
                  <a:moveTo>
                    <a:pt x="2288" y="1"/>
                  </a:moveTo>
                  <a:cubicBezTo>
                    <a:pt x="2228" y="1"/>
                    <a:pt x="2171" y="47"/>
                    <a:pt x="2085" y="286"/>
                  </a:cubicBezTo>
                  <a:cubicBezTo>
                    <a:pt x="2023" y="741"/>
                    <a:pt x="1897" y="866"/>
                    <a:pt x="1834" y="929"/>
                  </a:cubicBezTo>
                  <a:cubicBezTo>
                    <a:pt x="1834" y="929"/>
                    <a:pt x="1693" y="929"/>
                    <a:pt x="1693" y="1133"/>
                  </a:cubicBezTo>
                  <a:cubicBezTo>
                    <a:pt x="1772" y="1258"/>
                    <a:pt x="1302" y="2496"/>
                    <a:pt x="1239" y="2637"/>
                  </a:cubicBezTo>
                  <a:cubicBezTo>
                    <a:pt x="1239" y="2700"/>
                    <a:pt x="1051" y="2700"/>
                    <a:pt x="910" y="2763"/>
                  </a:cubicBezTo>
                  <a:cubicBezTo>
                    <a:pt x="847" y="2888"/>
                    <a:pt x="659" y="2951"/>
                    <a:pt x="596" y="3217"/>
                  </a:cubicBezTo>
                  <a:cubicBezTo>
                    <a:pt x="596" y="3421"/>
                    <a:pt x="455" y="3609"/>
                    <a:pt x="392" y="3813"/>
                  </a:cubicBezTo>
                  <a:cubicBezTo>
                    <a:pt x="267" y="3938"/>
                    <a:pt x="126" y="4518"/>
                    <a:pt x="63" y="4659"/>
                  </a:cubicBezTo>
                  <a:cubicBezTo>
                    <a:pt x="1" y="4785"/>
                    <a:pt x="126" y="5177"/>
                    <a:pt x="126" y="5302"/>
                  </a:cubicBezTo>
                  <a:cubicBezTo>
                    <a:pt x="126" y="5506"/>
                    <a:pt x="267" y="5772"/>
                    <a:pt x="126" y="6023"/>
                  </a:cubicBezTo>
                  <a:cubicBezTo>
                    <a:pt x="28" y="6182"/>
                    <a:pt x="7" y="6416"/>
                    <a:pt x="61" y="6416"/>
                  </a:cubicBezTo>
                  <a:cubicBezTo>
                    <a:pt x="77" y="6416"/>
                    <a:pt x="98" y="6397"/>
                    <a:pt x="126" y="6352"/>
                  </a:cubicBezTo>
                  <a:cubicBezTo>
                    <a:pt x="330" y="6164"/>
                    <a:pt x="722" y="5898"/>
                    <a:pt x="722" y="5631"/>
                  </a:cubicBezTo>
                  <a:cubicBezTo>
                    <a:pt x="722" y="5443"/>
                    <a:pt x="596" y="4989"/>
                    <a:pt x="722" y="4722"/>
                  </a:cubicBezTo>
                  <a:cubicBezTo>
                    <a:pt x="847" y="4518"/>
                    <a:pt x="910" y="4722"/>
                    <a:pt x="1051" y="4268"/>
                  </a:cubicBezTo>
                  <a:cubicBezTo>
                    <a:pt x="1239" y="3813"/>
                    <a:pt x="1239" y="3343"/>
                    <a:pt x="1380" y="3217"/>
                  </a:cubicBezTo>
                  <a:cubicBezTo>
                    <a:pt x="1505" y="3092"/>
                    <a:pt x="1631" y="3029"/>
                    <a:pt x="1631" y="2763"/>
                  </a:cubicBezTo>
                  <a:cubicBezTo>
                    <a:pt x="1693" y="2559"/>
                    <a:pt x="1834" y="2308"/>
                    <a:pt x="1834" y="2104"/>
                  </a:cubicBezTo>
                  <a:cubicBezTo>
                    <a:pt x="1834" y="1916"/>
                    <a:pt x="1834" y="1775"/>
                    <a:pt x="1960" y="1650"/>
                  </a:cubicBezTo>
                  <a:cubicBezTo>
                    <a:pt x="2085" y="1587"/>
                    <a:pt x="1960" y="1525"/>
                    <a:pt x="2164" y="1258"/>
                  </a:cubicBezTo>
                  <a:cubicBezTo>
                    <a:pt x="2289" y="1070"/>
                    <a:pt x="2414" y="866"/>
                    <a:pt x="2414" y="804"/>
                  </a:cubicBezTo>
                  <a:cubicBezTo>
                    <a:pt x="2414" y="741"/>
                    <a:pt x="2289" y="537"/>
                    <a:pt x="2414" y="412"/>
                  </a:cubicBezTo>
                  <a:cubicBezTo>
                    <a:pt x="2477" y="286"/>
                    <a:pt x="2477" y="20"/>
                    <a:pt x="2414" y="20"/>
                  </a:cubicBezTo>
                  <a:cubicBezTo>
                    <a:pt x="2365" y="20"/>
                    <a:pt x="2326" y="1"/>
                    <a:pt x="2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4489;p93">
              <a:extLst>
                <a:ext uri="{FF2B5EF4-FFF2-40B4-BE49-F238E27FC236}">
                  <a16:creationId xmlns:a16="http://schemas.microsoft.com/office/drawing/2014/main" id="{1DE47674-DBAE-413F-7947-F56A225242B2}"/>
                </a:ext>
              </a:extLst>
            </p:cNvPr>
            <p:cNvSpPr/>
            <p:nvPr/>
          </p:nvSpPr>
          <p:spPr>
            <a:xfrm>
              <a:off x="3632850" y="2408900"/>
              <a:ext cx="81525" cy="140050"/>
            </a:xfrm>
            <a:custGeom>
              <a:avLst/>
              <a:gdLst/>
              <a:ahLst/>
              <a:cxnLst/>
              <a:rect l="l" t="t" r="r" b="b"/>
              <a:pathLst>
                <a:path w="3261" h="5602" extrusionOk="0">
                  <a:moveTo>
                    <a:pt x="2434" y="0"/>
                  </a:moveTo>
                  <a:cubicBezTo>
                    <a:pt x="2367" y="0"/>
                    <a:pt x="2329" y="41"/>
                    <a:pt x="2352" y="161"/>
                  </a:cubicBezTo>
                  <a:cubicBezTo>
                    <a:pt x="2352" y="428"/>
                    <a:pt x="2477" y="616"/>
                    <a:pt x="2352" y="616"/>
                  </a:cubicBezTo>
                  <a:cubicBezTo>
                    <a:pt x="2226" y="616"/>
                    <a:pt x="2164" y="428"/>
                    <a:pt x="2085" y="287"/>
                  </a:cubicBezTo>
                  <a:cubicBezTo>
                    <a:pt x="1989" y="239"/>
                    <a:pt x="1893" y="33"/>
                    <a:pt x="1825" y="33"/>
                  </a:cubicBezTo>
                  <a:cubicBezTo>
                    <a:pt x="1804" y="33"/>
                    <a:pt x="1786" y="52"/>
                    <a:pt x="1772" y="99"/>
                  </a:cubicBezTo>
                  <a:cubicBezTo>
                    <a:pt x="1772" y="287"/>
                    <a:pt x="1835" y="428"/>
                    <a:pt x="1772" y="491"/>
                  </a:cubicBezTo>
                  <a:cubicBezTo>
                    <a:pt x="1737" y="506"/>
                    <a:pt x="1690" y="510"/>
                    <a:pt x="1638" y="510"/>
                  </a:cubicBezTo>
                  <a:cubicBezTo>
                    <a:pt x="1586" y="510"/>
                    <a:pt x="1530" y="506"/>
                    <a:pt x="1476" y="506"/>
                  </a:cubicBezTo>
                  <a:cubicBezTo>
                    <a:pt x="1368" y="506"/>
                    <a:pt x="1270" y="522"/>
                    <a:pt x="1239" y="616"/>
                  </a:cubicBezTo>
                  <a:cubicBezTo>
                    <a:pt x="1176" y="820"/>
                    <a:pt x="1051" y="1008"/>
                    <a:pt x="910" y="1274"/>
                  </a:cubicBezTo>
                  <a:cubicBezTo>
                    <a:pt x="784" y="1462"/>
                    <a:pt x="455" y="1792"/>
                    <a:pt x="393" y="1854"/>
                  </a:cubicBezTo>
                  <a:cubicBezTo>
                    <a:pt x="330" y="1933"/>
                    <a:pt x="126" y="2246"/>
                    <a:pt x="63" y="2325"/>
                  </a:cubicBezTo>
                  <a:cubicBezTo>
                    <a:pt x="63" y="2387"/>
                    <a:pt x="63" y="2450"/>
                    <a:pt x="126" y="2575"/>
                  </a:cubicBezTo>
                  <a:cubicBezTo>
                    <a:pt x="330" y="2779"/>
                    <a:pt x="596" y="2842"/>
                    <a:pt x="455" y="3108"/>
                  </a:cubicBezTo>
                  <a:cubicBezTo>
                    <a:pt x="330" y="3359"/>
                    <a:pt x="1" y="3422"/>
                    <a:pt x="126" y="3688"/>
                  </a:cubicBezTo>
                  <a:cubicBezTo>
                    <a:pt x="330" y="3955"/>
                    <a:pt x="393" y="4143"/>
                    <a:pt x="393" y="4284"/>
                  </a:cubicBezTo>
                  <a:cubicBezTo>
                    <a:pt x="455" y="4409"/>
                    <a:pt x="596" y="4597"/>
                    <a:pt x="596" y="4597"/>
                  </a:cubicBezTo>
                  <a:cubicBezTo>
                    <a:pt x="596" y="4597"/>
                    <a:pt x="784" y="4738"/>
                    <a:pt x="596" y="4864"/>
                  </a:cubicBezTo>
                  <a:cubicBezTo>
                    <a:pt x="330" y="4989"/>
                    <a:pt x="126" y="5318"/>
                    <a:pt x="63" y="5459"/>
                  </a:cubicBezTo>
                  <a:cubicBezTo>
                    <a:pt x="63" y="5510"/>
                    <a:pt x="63" y="5602"/>
                    <a:pt x="171" y="5602"/>
                  </a:cubicBezTo>
                  <a:cubicBezTo>
                    <a:pt x="197" y="5602"/>
                    <a:pt x="228" y="5597"/>
                    <a:pt x="267" y="5585"/>
                  </a:cubicBezTo>
                  <a:cubicBezTo>
                    <a:pt x="455" y="5522"/>
                    <a:pt x="847" y="5193"/>
                    <a:pt x="847" y="5068"/>
                  </a:cubicBezTo>
                  <a:cubicBezTo>
                    <a:pt x="910" y="4989"/>
                    <a:pt x="784" y="4864"/>
                    <a:pt x="847" y="4801"/>
                  </a:cubicBezTo>
                  <a:cubicBezTo>
                    <a:pt x="910" y="4738"/>
                    <a:pt x="1114" y="4676"/>
                    <a:pt x="1114" y="4535"/>
                  </a:cubicBezTo>
                  <a:cubicBezTo>
                    <a:pt x="1114" y="4409"/>
                    <a:pt x="988" y="4409"/>
                    <a:pt x="1114" y="4284"/>
                  </a:cubicBezTo>
                  <a:cubicBezTo>
                    <a:pt x="1239" y="4205"/>
                    <a:pt x="1835" y="3688"/>
                    <a:pt x="1897" y="3688"/>
                  </a:cubicBezTo>
                  <a:cubicBezTo>
                    <a:pt x="1960" y="3688"/>
                    <a:pt x="2085" y="3563"/>
                    <a:pt x="1960" y="3500"/>
                  </a:cubicBezTo>
                  <a:cubicBezTo>
                    <a:pt x="1897" y="3422"/>
                    <a:pt x="1835" y="3234"/>
                    <a:pt x="2085" y="3171"/>
                  </a:cubicBezTo>
                  <a:cubicBezTo>
                    <a:pt x="2352" y="3108"/>
                    <a:pt x="2681" y="2967"/>
                    <a:pt x="2618" y="2904"/>
                  </a:cubicBezTo>
                  <a:cubicBezTo>
                    <a:pt x="2556" y="2842"/>
                    <a:pt x="2352" y="2638"/>
                    <a:pt x="2289" y="2575"/>
                  </a:cubicBezTo>
                  <a:cubicBezTo>
                    <a:pt x="2289" y="2450"/>
                    <a:pt x="2085" y="2450"/>
                    <a:pt x="2289" y="2183"/>
                  </a:cubicBezTo>
                  <a:cubicBezTo>
                    <a:pt x="2415" y="1933"/>
                    <a:pt x="2352" y="1792"/>
                    <a:pt x="2352" y="1462"/>
                  </a:cubicBezTo>
                  <a:cubicBezTo>
                    <a:pt x="2352" y="1175"/>
                    <a:pt x="2318" y="997"/>
                    <a:pt x="2374" y="997"/>
                  </a:cubicBezTo>
                  <a:cubicBezTo>
                    <a:pt x="2395" y="997"/>
                    <a:pt x="2427" y="1021"/>
                    <a:pt x="2477" y="1071"/>
                  </a:cubicBezTo>
                  <a:cubicBezTo>
                    <a:pt x="2608" y="1202"/>
                    <a:pt x="2707" y="1248"/>
                    <a:pt x="2761" y="1248"/>
                  </a:cubicBezTo>
                  <a:cubicBezTo>
                    <a:pt x="2790" y="1248"/>
                    <a:pt x="2806" y="1234"/>
                    <a:pt x="2806" y="1212"/>
                  </a:cubicBezTo>
                  <a:cubicBezTo>
                    <a:pt x="2869" y="1071"/>
                    <a:pt x="2806" y="945"/>
                    <a:pt x="2947" y="883"/>
                  </a:cubicBezTo>
                  <a:cubicBezTo>
                    <a:pt x="3073" y="820"/>
                    <a:pt x="3261" y="945"/>
                    <a:pt x="3136" y="616"/>
                  </a:cubicBezTo>
                  <a:cubicBezTo>
                    <a:pt x="3010" y="287"/>
                    <a:pt x="3073" y="161"/>
                    <a:pt x="2869" y="161"/>
                  </a:cubicBezTo>
                  <a:cubicBezTo>
                    <a:pt x="2750" y="122"/>
                    <a:pt x="2549" y="0"/>
                    <a:pt x="2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4490;p93">
              <a:extLst>
                <a:ext uri="{FF2B5EF4-FFF2-40B4-BE49-F238E27FC236}">
                  <a16:creationId xmlns:a16="http://schemas.microsoft.com/office/drawing/2014/main" id="{B30DCFDA-EE5B-EE99-3A41-706B1D1ECB04}"/>
                </a:ext>
              </a:extLst>
            </p:cNvPr>
            <p:cNvSpPr/>
            <p:nvPr/>
          </p:nvSpPr>
          <p:spPr>
            <a:xfrm>
              <a:off x="3711225" y="2403525"/>
              <a:ext cx="24725" cy="17650"/>
            </a:xfrm>
            <a:custGeom>
              <a:avLst/>
              <a:gdLst/>
              <a:ahLst/>
              <a:cxnLst/>
              <a:rect l="l" t="t" r="r" b="b"/>
              <a:pathLst>
                <a:path w="989" h="706" extrusionOk="0">
                  <a:moveTo>
                    <a:pt x="267" y="0"/>
                  </a:moveTo>
                  <a:cubicBezTo>
                    <a:pt x="193" y="0"/>
                    <a:pt x="126" y="16"/>
                    <a:pt x="126" y="47"/>
                  </a:cubicBezTo>
                  <a:cubicBezTo>
                    <a:pt x="63" y="47"/>
                    <a:pt x="63" y="110"/>
                    <a:pt x="63" y="251"/>
                  </a:cubicBezTo>
                  <a:cubicBezTo>
                    <a:pt x="1" y="376"/>
                    <a:pt x="63" y="706"/>
                    <a:pt x="204" y="706"/>
                  </a:cubicBezTo>
                  <a:cubicBezTo>
                    <a:pt x="267" y="706"/>
                    <a:pt x="267" y="376"/>
                    <a:pt x="455" y="376"/>
                  </a:cubicBezTo>
                  <a:cubicBezTo>
                    <a:pt x="659" y="376"/>
                    <a:pt x="988" y="376"/>
                    <a:pt x="847" y="251"/>
                  </a:cubicBezTo>
                  <a:cubicBezTo>
                    <a:pt x="784" y="47"/>
                    <a:pt x="518" y="110"/>
                    <a:pt x="455" y="47"/>
                  </a:cubicBezTo>
                  <a:cubicBezTo>
                    <a:pt x="424" y="16"/>
                    <a:pt x="342" y="0"/>
                    <a:pt x="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4491;p93">
              <a:extLst>
                <a:ext uri="{FF2B5EF4-FFF2-40B4-BE49-F238E27FC236}">
                  <a16:creationId xmlns:a16="http://schemas.microsoft.com/office/drawing/2014/main" id="{C880DE9D-B999-6E80-B528-EACF471D4649}"/>
                </a:ext>
              </a:extLst>
            </p:cNvPr>
            <p:cNvSpPr/>
            <p:nvPr/>
          </p:nvSpPr>
          <p:spPr>
            <a:xfrm>
              <a:off x="3809200" y="777500"/>
              <a:ext cx="675975" cy="1381175"/>
            </a:xfrm>
            <a:custGeom>
              <a:avLst/>
              <a:gdLst/>
              <a:ahLst/>
              <a:cxnLst/>
              <a:rect l="l" t="t" r="r" b="b"/>
              <a:pathLst>
                <a:path w="27039" h="55247" extrusionOk="0">
                  <a:moveTo>
                    <a:pt x="12876" y="0"/>
                  </a:moveTo>
                  <a:cubicBezTo>
                    <a:pt x="12686" y="0"/>
                    <a:pt x="12589" y="161"/>
                    <a:pt x="12540" y="369"/>
                  </a:cubicBezTo>
                  <a:cubicBezTo>
                    <a:pt x="12414" y="573"/>
                    <a:pt x="12210" y="1027"/>
                    <a:pt x="12085" y="1090"/>
                  </a:cubicBezTo>
                  <a:cubicBezTo>
                    <a:pt x="12032" y="1143"/>
                    <a:pt x="11965" y="1162"/>
                    <a:pt x="11885" y="1162"/>
                  </a:cubicBezTo>
                  <a:cubicBezTo>
                    <a:pt x="11776" y="1162"/>
                    <a:pt x="11643" y="1126"/>
                    <a:pt x="11489" y="1090"/>
                  </a:cubicBezTo>
                  <a:cubicBezTo>
                    <a:pt x="11452" y="1065"/>
                    <a:pt x="11422" y="1055"/>
                    <a:pt x="11396" y="1055"/>
                  </a:cubicBezTo>
                  <a:cubicBezTo>
                    <a:pt x="11293" y="1055"/>
                    <a:pt x="11261" y="1215"/>
                    <a:pt x="11098" y="1215"/>
                  </a:cubicBezTo>
                  <a:cubicBezTo>
                    <a:pt x="10909" y="1215"/>
                    <a:pt x="10706" y="1357"/>
                    <a:pt x="10706" y="1670"/>
                  </a:cubicBezTo>
                  <a:cubicBezTo>
                    <a:pt x="10643" y="1999"/>
                    <a:pt x="10251" y="2454"/>
                    <a:pt x="10188" y="2595"/>
                  </a:cubicBezTo>
                  <a:cubicBezTo>
                    <a:pt x="10063" y="2783"/>
                    <a:pt x="10251" y="3049"/>
                    <a:pt x="10251" y="3175"/>
                  </a:cubicBezTo>
                  <a:cubicBezTo>
                    <a:pt x="10251" y="3379"/>
                    <a:pt x="10126" y="3504"/>
                    <a:pt x="10063" y="3629"/>
                  </a:cubicBezTo>
                  <a:cubicBezTo>
                    <a:pt x="10063" y="3770"/>
                    <a:pt x="10126" y="4021"/>
                    <a:pt x="10063" y="4162"/>
                  </a:cubicBezTo>
                  <a:cubicBezTo>
                    <a:pt x="10000" y="4350"/>
                    <a:pt x="10000" y="4413"/>
                    <a:pt x="10063" y="4617"/>
                  </a:cubicBezTo>
                  <a:cubicBezTo>
                    <a:pt x="10188" y="4742"/>
                    <a:pt x="10126" y="4883"/>
                    <a:pt x="10126" y="5071"/>
                  </a:cubicBezTo>
                  <a:cubicBezTo>
                    <a:pt x="10126" y="5338"/>
                    <a:pt x="10251" y="5463"/>
                    <a:pt x="10314" y="5667"/>
                  </a:cubicBezTo>
                  <a:cubicBezTo>
                    <a:pt x="10392" y="5855"/>
                    <a:pt x="10126" y="6310"/>
                    <a:pt x="10063" y="6576"/>
                  </a:cubicBezTo>
                  <a:cubicBezTo>
                    <a:pt x="9995" y="6706"/>
                    <a:pt x="9945" y="6739"/>
                    <a:pt x="9890" y="6739"/>
                  </a:cubicBezTo>
                  <a:cubicBezTo>
                    <a:pt x="9831" y="6739"/>
                    <a:pt x="9768" y="6701"/>
                    <a:pt x="9671" y="6701"/>
                  </a:cubicBezTo>
                  <a:cubicBezTo>
                    <a:pt x="9405" y="6701"/>
                    <a:pt x="9467" y="6843"/>
                    <a:pt x="9405" y="6905"/>
                  </a:cubicBezTo>
                  <a:cubicBezTo>
                    <a:pt x="9279" y="6905"/>
                    <a:pt x="9138" y="6905"/>
                    <a:pt x="8950" y="7031"/>
                  </a:cubicBezTo>
                  <a:cubicBezTo>
                    <a:pt x="8825" y="7093"/>
                    <a:pt x="8887" y="7297"/>
                    <a:pt x="8825" y="7422"/>
                  </a:cubicBezTo>
                  <a:cubicBezTo>
                    <a:pt x="8684" y="7548"/>
                    <a:pt x="8621" y="7689"/>
                    <a:pt x="8558" y="7940"/>
                  </a:cubicBezTo>
                  <a:cubicBezTo>
                    <a:pt x="8558" y="8071"/>
                    <a:pt x="8532" y="8118"/>
                    <a:pt x="8497" y="8118"/>
                  </a:cubicBezTo>
                  <a:cubicBezTo>
                    <a:pt x="8478" y="8118"/>
                    <a:pt x="8455" y="8103"/>
                    <a:pt x="8433" y="8081"/>
                  </a:cubicBezTo>
                  <a:cubicBezTo>
                    <a:pt x="8355" y="8081"/>
                    <a:pt x="7649" y="7626"/>
                    <a:pt x="7383" y="7626"/>
                  </a:cubicBezTo>
                  <a:cubicBezTo>
                    <a:pt x="7054" y="7548"/>
                    <a:pt x="6991" y="7422"/>
                    <a:pt x="6724" y="7156"/>
                  </a:cubicBezTo>
                  <a:cubicBezTo>
                    <a:pt x="6630" y="6999"/>
                    <a:pt x="6470" y="6952"/>
                    <a:pt x="6315" y="6952"/>
                  </a:cubicBezTo>
                  <a:cubicBezTo>
                    <a:pt x="6160" y="6952"/>
                    <a:pt x="6011" y="6999"/>
                    <a:pt x="5941" y="7031"/>
                  </a:cubicBezTo>
                  <a:cubicBezTo>
                    <a:pt x="5815" y="7156"/>
                    <a:pt x="5815" y="7422"/>
                    <a:pt x="5753" y="7548"/>
                  </a:cubicBezTo>
                  <a:cubicBezTo>
                    <a:pt x="5612" y="7689"/>
                    <a:pt x="4969" y="7689"/>
                    <a:pt x="4765" y="7689"/>
                  </a:cubicBezTo>
                  <a:cubicBezTo>
                    <a:pt x="4741" y="7697"/>
                    <a:pt x="4717" y="7701"/>
                    <a:pt x="4694" y="7701"/>
                  </a:cubicBezTo>
                  <a:cubicBezTo>
                    <a:pt x="4540" y="7701"/>
                    <a:pt x="4420" y="7540"/>
                    <a:pt x="4311" y="7485"/>
                  </a:cubicBezTo>
                  <a:cubicBezTo>
                    <a:pt x="4227" y="7485"/>
                    <a:pt x="4136" y="7513"/>
                    <a:pt x="4030" y="7513"/>
                  </a:cubicBezTo>
                  <a:cubicBezTo>
                    <a:pt x="3976" y="7513"/>
                    <a:pt x="3919" y="7506"/>
                    <a:pt x="3856" y="7485"/>
                  </a:cubicBezTo>
                  <a:cubicBezTo>
                    <a:pt x="3731" y="7422"/>
                    <a:pt x="3464" y="7360"/>
                    <a:pt x="3339" y="7297"/>
                  </a:cubicBezTo>
                  <a:cubicBezTo>
                    <a:pt x="3135" y="7297"/>
                    <a:pt x="3260" y="7093"/>
                    <a:pt x="3260" y="6905"/>
                  </a:cubicBezTo>
                  <a:cubicBezTo>
                    <a:pt x="3260" y="6639"/>
                    <a:pt x="3135" y="6639"/>
                    <a:pt x="2947" y="6372"/>
                  </a:cubicBezTo>
                  <a:cubicBezTo>
                    <a:pt x="2680" y="6122"/>
                    <a:pt x="2414" y="5463"/>
                    <a:pt x="2226" y="5134"/>
                  </a:cubicBezTo>
                  <a:cubicBezTo>
                    <a:pt x="2085" y="4805"/>
                    <a:pt x="1568" y="4491"/>
                    <a:pt x="1379" y="4491"/>
                  </a:cubicBezTo>
                  <a:cubicBezTo>
                    <a:pt x="1176" y="4491"/>
                    <a:pt x="909" y="4805"/>
                    <a:pt x="847" y="4946"/>
                  </a:cubicBezTo>
                  <a:cubicBezTo>
                    <a:pt x="784" y="5071"/>
                    <a:pt x="1050" y="5338"/>
                    <a:pt x="1176" y="5401"/>
                  </a:cubicBezTo>
                  <a:cubicBezTo>
                    <a:pt x="1238" y="5526"/>
                    <a:pt x="988" y="5730"/>
                    <a:pt x="847" y="5792"/>
                  </a:cubicBezTo>
                  <a:cubicBezTo>
                    <a:pt x="837" y="5812"/>
                    <a:pt x="818" y="5821"/>
                    <a:pt x="793" y="5821"/>
                  </a:cubicBezTo>
                  <a:cubicBezTo>
                    <a:pt x="664" y="5821"/>
                    <a:pt x="362" y="5589"/>
                    <a:pt x="204" y="5589"/>
                  </a:cubicBezTo>
                  <a:cubicBezTo>
                    <a:pt x="186" y="5581"/>
                    <a:pt x="170" y="5577"/>
                    <a:pt x="156" y="5577"/>
                  </a:cubicBezTo>
                  <a:cubicBezTo>
                    <a:pt x="62" y="5577"/>
                    <a:pt x="55" y="5746"/>
                    <a:pt x="0" y="5855"/>
                  </a:cubicBezTo>
                  <a:cubicBezTo>
                    <a:pt x="267" y="6247"/>
                    <a:pt x="658" y="6701"/>
                    <a:pt x="721" y="6905"/>
                  </a:cubicBezTo>
                  <a:cubicBezTo>
                    <a:pt x="784" y="7156"/>
                    <a:pt x="1113" y="7548"/>
                    <a:pt x="1238" y="7626"/>
                  </a:cubicBezTo>
                  <a:cubicBezTo>
                    <a:pt x="1379" y="7689"/>
                    <a:pt x="1505" y="7752"/>
                    <a:pt x="1771" y="8018"/>
                  </a:cubicBezTo>
                  <a:cubicBezTo>
                    <a:pt x="1959" y="8206"/>
                    <a:pt x="1959" y="8206"/>
                    <a:pt x="2163" y="8269"/>
                  </a:cubicBezTo>
                  <a:cubicBezTo>
                    <a:pt x="2289" y="8332"/>
                    <a:pt x="2289" y="8723"/>
                    <a:pt x="2414" y="8865"/>
                  </a:cubicBezTo>
                  <a:cubicBezTo>
                    <a:pt x="2485" y="8959"/>
                    <a:pt x="2618" y="8990"/>
                    <a:pt x="2765" y="8990"/>
                  </a:cubicBezTo>
                  <a:cubicBezTo>
                    <a:pt x="2912" y="8990"/>
                    <a:pt x="3072" y="8959"/>
                    <a:pt x="3198" y="8927"/>
                  </a:cubicBezTo>
                  <a:cubicBezTo>
                    <a:pt x="3401" y="8927"/>
                    <a:pt x="3464" y="9053"/>
                    <a:pt x="3652" y="9194"/>
                  </a:cubicBezTo>
                  <a:cubicBezTo>
                    <a:pt x="3793" y="9256"/>
                    <a:pt x="4185" y="9507"/>
                    <a:pt x="4373" y="9711"/>
                  </a:cubicBezTo>
                  <a:cubicBezTo>
                    <a:pt x="4514" y="9899"/>
                    <a:pt x="4577" y="9774"/>
                    <a:pt x="4640" y="10103"/>
                  </a:cubicBezTo>
                  <a:cubicBezTo>
                    <a:pt x="4640" y="10495"/>
                    <a:pt x="4702" y="10495"/>
                    <a:pt x="4906" y="10683"/>
                  </a:cubicBezTo>
                  <a:cubicBezTo>
                    <a:pt x="5032" y="10887"/>
                    <a:pt x="5298" y="10683"/>
                    <a:pt x="5486" y="10949"/>
                  </a:cubicBezTo>
                  <a:cubicBezTo>
                    <a:pt x="5753" y="11216"/>
                    <a:pt x="5753" y="11278"/>
                    <a:pt x="5753" y="11545"/>
                  </a:cubicBezTo>
                  <a:cubicBezTo>
                    <a:pt x="5753" y="11733"/>
                    <a:pt x="5690" y="11937"/>
                    <a:pt x="5612" y="12329"/>
                  </a:cubicBezTo>
                  <a:cubicBezTo>
                    <a:pt x="5612" y="12720"/>
                    <a:pt x="5815" y="13112"/>
                    <a:pt x="5815" y="13363"/>
                  </a:cubicBezTo>
                  <a:cubicBezTo>
                    <a:pt x="5878" y="13567"/>
                    <a:pt x="5612" y="13567"/>
                    <a:pt x="5612" y="13896"/>
                  </a:cubicBezTo>
                  <a:cubicBezTo>
                    <a:pt x="5549" y="14209"/>
                    <a:pt x="5941" y="14351"/>
                    <a:pt x="6144" y="14413"/>
                  </a:cubicBezTo>
                  <a:cubicBezTo>
                    <a:pt x="6270" y="14476"/>
                    <a:pt x="6207" y="14601"/>
                    <a:pt x="6207" y="14742"/>
                  </a:cubicBezTo>
                  <a:cubicBezTo>
                    <a:pt x="6207" y="14868"/>
                    <a:pt x="5941" y="15260"/>
                    <a:pt x="5878" y="15463"/>
                  </a:cubicBezTo>
                  <a:cubicBezTo>
                    <a:pt x="5753" y="15652"/>
                    <a:pt x="5941" y="15777"/>
                    <a:pt x="5941" y="15918"/>
                  </a:cubicBezTo>
                  <a:cubicBezTo>
                    <a:pt x="6003" y="16106"/>
                    <a:pt x="5941" y="16169"/>
                    <a:pt x="6082" y="16310"/>
                  </a:cubicBezTo>
                  <a:cubicBezTo>
                    <a:pt x="6207" y="16435"/>
                    <a:pt x="6207" y="16498"/>
                    <a:pt x="6270" y="16764"/>
                  </a:cubicBezTo>
                  <a:cubicBezTo>
                    <a:pt x="6333" y="17031"/>
                    <a:pt x="6599" y="17094"/>
                    <a:pt x="6787" y="17282"/>
                  </a:cubicBezTo>
                  <a:cubicBezTo>
                    <a:pt x="6991" y="17485"/>
                    <a:pt x="6865" y="17485"/>
                    <a:pt x="6865" y="17815"/>
                  </a:cubicBezTo>
                  <a:cubicBezTo>
                    <a:pt x="6787" y="18065"/>
                    <a:pt x="6865" y="18724"/>
                    <a:pt x="6787" y="18849"/>
                  </a:cubicBezTo>
                  <a:cubicBezTo>
                    <a:pt x="6662" y="18990"/>
                    <a:pt x="6474" y="19178"/>
                    <a:pt x="6333" y="19445"/>
                  </a:cubicBezTo>
                  <a:cubicBezTo>
                    <a:pt x="6207" y="19695"/>
                    <a:pt x="6395" y="20025"/>
                    <a:pt x="6536" y="20354"/>
                  </a:cubicBezTo>
                  <a:cubicBezTo>
                    <a:pt x="6662" y="20620"/>
                    <a:pt x="6474" y="20746"/>
                    <a:pt x="6536" y="20949"/>
                  </a:cubicBezTo>
                  <a:cubicBezTo>
                    <a:pt x="6536" y="21138"/>
                    <a:pt x="7054" y="21529"/>
                    <a:pt x="7257" y="21733"/>
                  </a:cubicBezTo>
                  <a:cubicBezTo>
                    <a:pt x="7508" y="21921"/>
                    <a:pt x="7383" y="21984"/>
                    <a:pt x="7445" y="22313"/>
                  </a:cubicBezTo>
                  <a:cubicBezTo>
                    <a:pt x="7508" y="22438"/>
                    <a:pt x="7649" y="22768"/>
                    <a:pt x="7712" y="22971"/>
                  </a:cubicBezTo>
                  <a:cubicBezTo>
                    <a:pt x="7735" y="22960"/>
                    <a:pt x="7756" y="22955"/>
                    <a:pt x="7776" y="22955"/>
                  </a:cubicBezTo>
                  <a:cubicBezTo>
                    <a:pt x="7867" y="22955"/>
                    <a:pt x="7949" y="23057"/>
                    <a:pt x="8166" y="23160"/>
                  </a:cubicBezTo>
                  <a:cubicBezTo>
                    <a:pt x="8217" y="23171"/>
                    <a:pt x="8253" y="23177"/>
                    <a:pt x="8280" y="23177"/>
                  </a:cubicBezTo>
                  <a:cubicBezTo>
                    <a:pt x="8392" y="23177"/>
                    <a:pt x="8331" y="23085"/>
                    <a:pt x="8496" y="23034"/>
                  </a:cubicBezTo>
                  <a:cubicBezTo>
                    <a:pt x="8520" y="23010"/>
                    <a:pt x="8540" y="22999"/>
                    <a:pt x="8556" y="22999"/>
                  </a:cubicBezTo>
                  <a:cubicBezTo>
                    <a:pt x="8621" y="22999"/>
                    <a:pt x="8621" y="23172"/>
                    <a:pt x="8621" y="23222"/>
                  </a:cubicBezTo>
                  <a:cubicBezTo>
                    <a:pt x="8684" y="23301"/>
                    <a:pt x="8825" y="23301"/>
                    <a:pt x="8825" y="23363"/>
                  </a:cubicBezTo>
                  <a:cubicBezTo>
                    <a:pt x="8825" y="23426"/>
                    <a:pt x="8887" y="23614"/>
                    <a:pt x="8950" y="23614"/>
                  </a:cubicBezTo>
                  <a:cubicBezTo>
                    <a:pt x="8970" y="23627"/>
                    <a:pt x="8989" y="23632"/>
                    <a:pt x="9006" y="23632"/>
                  </a:cubicBezTo>
                  <a:cubicBezTo>
                    <a:pt x="9096" y="23632"/>
                    <a:pt x="9151" y="23489"/>
                    <a:pt x="9217" y="23489"/>
                  </a:cubicBezTo>
                  <a:cubicBezTo>
                    <a:pt x="9233" y="23480"/>
                    <a:pt x="9250" y="23476"/>
                    <a:pt x="9267" y="23476"/>
                  </a:cubicBezTo>
                  <a:cubicBezTo>
                    <a:pt x="9379" y="23476"/>
                    <a:pt x="9511" y="23641"/>
                    <a:pt x="9797" y="23818"/>
                  </a:cubicBezTo>
                  <a:cubicBezTo>
                    <a:pt x="10188" y="23943"/>
                    <a:pt x="9922" y="23943"/>
                    <a:pt x="9922" y="24210"/>
                  </a:cubicBezTo>
                  <a:cubicBezTo>
                    <a:pt x="9884" y="24323"/>
                    <a:pt x="9943" y="24345"/>
                    <a:pt x="10009" y="24345"/>
                  </a:cubicBezTo>
                  <a:cubicBezTo>
                    <a:pt x="10053" y="24345"/>
                    <a:pt x="10101" y="24335"/>
                    <a:pt x="10126" y="24335"/>
                  </a:cubicBezTo>
                  <a:cubicBezTo>
                    <a:pt x="10188" y="24335"/>
                    <a:pt x="10314" y="24602"/>
                    <a:pt x="10392" y="24727"/>
                  </a:cubicBezTo>
                  <a:cubicBezTo>
                    <a:pt x="10392" y="24868"/>
                    <a:pt x="10314" y="24790"/>
                    <a:pt x="10251" y="24868"/>
                  </a:cubicBezTo>
                  <a:cubicBezTo>
                    <a:pt x="10126" y="24993"/>
                    <a:pt x="10392" y="24993"/>
                    <a:pt x="10455" y="25056"/>
                  </a:cubicBezTo>
                  <a:cubicBezTo>
                    <a:pt x="10518" y="25056"/>
                    <a:pt x="10518" y="25448"/>
                    <a:pt x="10518" y="25777"/>
                  </a:cubicBezTo>
                  <a:cubicBezTo>
                    <a:pt x="10518" y="25924"/>
                    <a:pt x="10505" y="25965"/>
                    <a:pt x="10486" y="25965"/>
                  </a:cubicBezTo>
                  <a:cubicBezTo>
                    <a:pt x="10462" y="25965"/>
                    <a:pt x="10427" y="25903"/>
                    <a:pt x="10392" y="25903"/>
                  </a:cubicBezTo>
                  <a:cubicBezTo>
                    <a:pt x="10314" y="25965"/>
                    <a:pt x="10392" y="26106"/>
                    <a:pt x="10455" y="26232"/>
                  </a:cubicBezTo>
                  <a:cubicBezTo>
                    <a:pt x="10455" y="26357"/>
                    <a:pt x="10643" y="26357"/>
                    <a:pt x="10706" y="26435"/>
                  </a:cubicBezTo>
                  <a:cubicBezTo>
                    <a:pt x="10784" y="26435"/>
                    <a:pt x="11035" y="26749"/>
                    <a:pt x="11176" y="27015"/>
                  </a:cubicBezTo>
                  <a:cubicBezTo>
                    <a:pt x="11301" y="27219"/>
                    <a:pt x="11035" y="27282"/>
                    <a:pt x="10909" y="27282"/>
                  </a:cubicBezTo>
                  <a:cubicBezTo>
                    <a:pt x="10868" y="27282"/>
                    <a:pt x="10763" y="27254"/>
                    <a:pt x="10661" y="27254"/>
                  </a:cubicBezTo>
                  <a:cubicBezTo>
                    <a:pt x="10610" y="27254"/>
                    <a:pt x="10559" y="27261"/>
                    <a:pt x="10518" y="27282"/>
                  </a:cubicBezTo>
                  <a:cubicBezTo>
                    <a:pt x="10392" y="27345"/>
                    <a:pt x="10972" y="27470"/>
                    <a:pt x="11035" y="27533"/>
                  </a:cubicBezTo>
                  <a:cubicBezTo>
                    <a:pt x="11176" y="27674"/>
                    <a:pt x="11035" y="27674"/>
                    <a:pt x="11035" y="27862"/>
                  </a:cubicBezTo>
                  <a:cubicBezTo>
                    <a:pt x="11098" y="28003"/>
                    <a:pt x="11239" y="28066"/>
                    <a:pt x="11239" y="28128"/>
                  </a:cubicBezTo>
                  <a:cubicBezTo>
                    <a:pt x="11222" y="28145"/>
                    <a:pt x="11181" y="28153"/>
                    <a:pt x="11131" y="28153"/>
                  </a:cubicBezTo>
                  <a:cubicBezTo>
                    <a:pt x="10994" y="28153"/>
                    <a:pt x="10784" y="28095"/>
                    <a:pt x="10784" y="28003"/>
                  </a:cubicBezTo>
                  <a:cubicBezTo>
                    <a:pt x="10784" y="27925"/>
                    <a:pt x="10580" y="27862"/>
                    <a:pt x="10518" y="27736"/>
                  </a:cubicBezTo>
                  <a:cubicBezTo>
                    <a:pt x="10465" y="27683"/>
                    <a:pt x="10409" y="27664"/>
                    <a:pt x="10357" y="27664"/>
                  </a:cubicBezTo>
                  <a:cubicBezTo>
                    <a:pt x="10287" y="27664"/>
                    <a:pt x="10225" y="27700"/>
                    <a:pt x="10188" y="27736"/>
                  </a:cubicBezTo>
                  <a:cubicBezTo>
                    <a:pt x="10126" y="27736"/>
                    <a:pt x="9797" y="27925"/>
                    <a:pt x="9671" y="28003"/>
                  </a:cubicBezTo>
                  <a:cubicBezTo>
                    <a:pt x="9467" y="28128"/>
                    <a:pt x="9405" y="28254"/>
                    <a:pt x="9405" y="28316"/>
                  </a:cubicBezTo>
                  <a:cubicBezTo>
                    <a:pt x="9342" y="28316"/>
                    <a:pt x="9342" y="28254"/>
                    <a:pt x="9217" y="28254"/>
                  </a:cubicBezTo>
                  <a:cubicBezTo>
                    <a:pt x="9076" y="28254"/>
                    <a:pt x="9138" y="28316"/>
                    <a:pt x="9279" y="28457"/>
                  </a:cubicBezTo>
                  <a:cubicBezTo>
                    <a:pt x="9342" y="28583"/>
                    <a:pt x="9217" y="28708"/>
                    <a:pt x="9076" y="28787"/>
                  </a:cubicBezTo>
                  <a:cubicBezTo>
                    <a:pt x="8950" y="28849"/>
                    <a:pt x="8746" y="29633"/>
                    <a:pt x="8746" y="29821"/>
                  </a:cubicBezTo>
                  <a:cubicBezTo>
                    <a:pt x="8746" y="29962"/>
                    <a:pt x="8558" y="30025"/>
                    <a:pt x="8433" y="30025"/>
                  </a:cubicBezTo>
                  <a:cubicBezTo>
                    <a:pt x="8292" y="30088"/>
                    <a:pt x="8104" y="30542"/>
                    <a:pt x="7900" y="30668"/>
                  </a:cubicBezTo>
                  <a:cubicBezTo>
                    <a:pt x="7775" y="30871"/>
                    <a:pt x="8041" y="31059"/>
                    <a:pt x="7963" y="31138"/>
                  </a:cubicBezTo>
                  <a:cubicBezTo>
                    <a:pt x="7963" y="31200"/>
                    <a:pt x="7508" y="31326"/>
                    <a:pt x="7383" y="31451"/>
                  </a:cubicBezTo>
                  <a:cubicBezTo>
                    <a:pt x="7257" y="31530"/>
                    <a:pt x="7383" y="31718"/>
                    <a:pt x="7320" y="31780"/>
                  </a:cubicBezTo>
                  <a:cubicBezTo>
                    <a:pt x="7320" y="31921"/>
                    <a:pt x="7257" y="31921"/>
                    <a:pt x="7179" y="31984"/>
                  </a:cubicBezTo>
                  <a:cubicBezTo>
                    <a:pt x="7179" y="32047"/>
                    <a:pt x="7257" y="32313"/>
                    <a:pt x="7179" y="32376"/>
                  </a:cubicBezTo>
                  <a:cubicBezTo>
                    <a:pt x="7155" y="32388"/>
                    <a:pt x="7134" y="32393"/>
                    <a:pt x="7114" y="32393"/>
                  </a:cubicBezTo>
                  <a:cubicBezTo>
                    <a:pt x="7028" y="32393"/>
                    <a:pt x="6967" y="32299"/>
                    <a:pt x="6865" y="32235"/>
                  </a:cubicBezTo>
                  <a:cubicBezTo>
                    <a:pt x="6849" y="32220"/>
                    <a:pt x="6835" y="32214"/>
                    <a:pt x="6822" y="32214"/>
                  </a:cubicBezTo>
                  <a:cubicBezTo>
                    <a:pt x="6725" y="32214"/>
                    <a:pt x="6732" y="32602"/>
                    <a:pt x="6787" y="32893"/>
                  </a:cubicBezTo>
                  <a:cubicBezTo>
                    <a:pt x="6787" y="33023"/>
                    <a:pt x="6758" y="33056"/>
                    <a:pt x="6706" y="33056"/>
                  </a:cubicBezTo>
                  <a:cubicBezTo>
                    <a:pt x="6651" y="33056"/>
                    <a:pt x="6570" y="33019"/>
                    <a:pt x="6474" y="33019"/>
                  </a:cubicBezTo>
                  <a:cubicBezTo>
                    <a:pt x="6207" y="33019"/>
                    <a:pt x="6395" y="33160"/>
                    <a:pt x="6270" y="33285"/>
                  </a:cubicBezTo>
                  <a:cubicBezTo>
                    <a:pt x="6239" y="33348"/>
                    <a:pt x="6239" y="33348"/>
                    <a:pt x="6231" y="33348"/>
                  </a:cubicBezTo>
                  <a:cubicBezTo>
                    <a:pt x="6223" y="33348"/>
                    <a:pt x="6207" y="33348"/>
                    <a:pt x="6144" y="33411"/>
                  </a:cubicBezTo>
                  <a:cubicBezTo>
                    <a:pt x="6111" y="33485"/>
                    <a:pt x="6113" y="33503"/>
                    <a:pt x="6092" y="33503"/>
                  </a:cubicBezTo>
                  <a:cubicBezTo>
                    <a:pt x="6073" y="33503"/>
                    <a:pt x="6037" y="33489"/>
                    <a:pt x="5941" y="33489"/>
                  </a:cubicBezTo>
                  <a:cubicBezTo>
                    <a:pt x="5815" y="33489"/>
                    <a:pt x="5941" y="33740"/>
                    <a:pt x="6003" y="33943"/>
                  </a:cubicBezTo>
                  <a:cubicBezTo>
                    <a:pt x="6003" y="34194"/>
                    <a:pt x="5753" y="34194"/>
                    <a:pt x="5549" y="34273"/>
                  </a:cubicBezTo>
                  <a:cubicBezTo>
                    <a:pt x="5423" y="34335"/>
                    <a:pt x="5549" y="34523"/>
                    <a:pt x="5549" y="34727"/>
                  </a:cubicBezTo>
                  <a:cubicBezTo>
                    <a:pt x="5549" y="34915"/>
                    <a:pt x="5361" y="34978"/>
                    <a:pt x="5094" y="35056"/>
                  </a:cubicBezTo>
                  <a:cubicBezTo>
                    <a:pt x="5059" y="35065"/>
                    <a:pt x="5034" y="35068"/>
                    <a:pt x="5015" y="35068"/>
                  </a:cubicBezTo>
                  <a:cubicBezTo>
                    <a:pt x="4894" y="35068"/>
                    <a:pt x="5102" y="34907"/>
                    <a:pt x="5157" y="34853"/>
                  </a:cubicBezTo>
                  <a:cubicBezTo>
                    <a:pt x="5220" y="34790"/>
                    <a:pt x="5220" y="34664"/>
                    <a:pt x="5157" y="34586"/>
                  </a:cubicBezTo>
                  <a:cubicBezTo>
                    <a:pt x="5146" y="34575"/>
                    <a:pt x="5134" y="34570"/>
                    <a:pt x="5122" y="34570"/>
                  </a:cubicBezTo>
                  <a:cubicBezTo>
                    <a:pt x="5065" y="34570"/>
                    <a:pt x="4983" y="34664"/>
                    <a:pt x="4765" y="34664"/>
                  </a:cubicBezTo>
                  <a:cubicBezTo>
                    <a:pt x="4514" y="34664"/>
                    <a:pt x="4640" y="34915"/>
                    <a:pt x="4702" y="35119"/>
                  </a:cubicBezTo>
                  <a:cubicBezTo>
                    <a:pt x="4828" y="35244"/>
                    <a:pt x="4640" y="35511"/>
                    <a:pt x="4640" y="35636"/>
                  </a:cubicBezTo>
                  <a:cubicBezTo>
                    <a:pt x="4621" y="35673"/>
                    <a:pt x="4596" y="35688"/>
                    <a:pt x="4570" y="35688"/>
                  </a:cubicBezTo>
                  <a:cubicBezTo>
                    <a:pt x="4507" y="35688"/>
                    <a:pt x="4436" y="35600"/>
                    <a:pt x="4436" y="35511"/>
                  </a:cubicBezTo>
                  <a:cubicBezTo>
                    <a:pt x="4373" y="35448"/>
                    <a:pt x="4311" y="35370"/>
                    <a:pt x="4248" y="35370"/>
                  </a:cubicBezTo>
                  <a:lnTo>
                    <a:pt x="4248" y="35699"/>
                  </a:lnTo>
                  <a:cubicBezTo>
                    <a:pt x="4311" y="35840"/>
                    <a:pt x="4436" y="35903"/>
                    <a:pt x="4436" y="35965"/>
                  </a:cubicBezTo>
                  <a:cubicBezTo>
                    <a:pt x="4436" y="35977"/>
                    <a:pt x="4427" y="35983"/>
                    <a:pt x="4411" y="35983"/>
                  </a:cubicBezTo>
                  <a:cubicBezTo>
                    <a:pt x="4344" y="35983"/>
                    <a:pt x="4158" y="35891"/>
                    <a:pt x="4044" y="35840"/>
                  </a:cubicBezTo>
                  <a:cubicBezTo>
                    <a:pt x="3964" y="35750"/>
                    <a:pt x="3910" y="35667"/>
                    <a:pt x="3864" y="35667"/>
                  </a:cubicBezTo>
                  <a:cubicBezTo>
                    <a:pt x="3839" y="35667"/>
                    <a:pt x="3816" y="35694"/>
                    <a:pt x="3793" y="35762"/>
                  </a:cubicBezTo>
                  <a:cubicBezTo>
                    <a:pt x="3731" y="35903"/>
                    <a:pt x="4122" y="36232"/>
                    <a:pt x="4122" y="36295"/>
                  </a:cubicBezTo>
                  <a:cubicBezTo>
                    <a:pt x="4185" y="36357"/>
                    <a:pt x="4122" y="36483"/>
                    <a:pt x="3919" y="36545"/>
                  </a:cubicBezTo>
                  <a:cubicBezTo>
                    <a:pt x="3652" y="36545"/>
                    <a:pt x="3793" y="36749"/>
                    <a:pt x="3793" y="36875"/>
                  </a:cubicBezTo>
                  <a:cubicBezTo>
                    <a:pt x="3793" y="36941"/>
                    <a:pt x="3705" y="36959"/>
                    <a:pt x="3598" y="36959"/>
                  </a:cubicBezTo>
                  <a:cubicBezTo>
                    <a:pt x="3478" y="36959"/>
                    <a:pt x="3335" y="36937"/>
                    <a:pt x="3260" y="36937"/>
                  </a:cubicBezTo>
                  <a:cubicBezTo>
                    <a:pt x="3250" y="36932"/>
                    <a:pt x="3241" y="36929"/>
                    <a:pt x="3233" y="36929"/>
                  </a:cubicBezTo>
                  <a:cubicBezTo>
                    <a:pt x="3155" y="36929"/>
                    <a:pt x="3250" y="37214"/>
                    <a:pt x="3135" y="37329"/>
                  </a:cubicBezTo>
                  <a:cubicBezTo>
                    <a:pt x="3110" y="37411"/>
                    <a:pt x="3042" y="37440"/>
                    <a:pt x="2965" y="37440"/>
                  </a:cubicBezTo>
                  <a:cubicBezTo>
                    <a:pt x="2851" y="37440"/>
                    <a:pt x="2718" y="37376"/>
                    <a:pt x="2680" y="37329"/>
                  </a:cubicBezTo>
                  <a:cubicBezTo>
                    <a:pt x="2555" y="37266"/>
                    <a:pt x="2414" y="36875"/>
                    <a:pt x="2351" y="36875"/>
                  </a:cubicBezTo>
                  <a:cubicBezTo>
                    <a:pt x="2289" y="36875"/>
                    <a:pt x="2226" y="37078"/>
                    <a:pt x="2289" y="37204"/>
                  </a:cubicBezTo>
                  <a:cubicBezTo>
                    <a:pt x="2414" y="37329"/>
                    <a:pt x="2289" y="37329"/>
                    <a:pt x="2289" y="37470"/>
                  </a:cubicBezTo>
                  <a:cubicBezTo>
                    <a:pt x="2289" y="37596"/>
                    <a:pt x="2555" y="37721"/>
                    <a:pt x="2680" y="37862"/>
                  </a:cubicBezTo>
                  <a:cubicBezTo>
                    <a:pt x="2806" y="37987"/>
                    <a:pt x="2477" y="37987"/>
                    <a:pt x="2414" y="38050"/>
                  </a:cubicBezTo>
                  <a:cubicBezTo>
                    <a:pt x="2307" y="38050"/>
                    <a:pt x="2141" y="37912"/>
                    <a:pt x="2018" y="37912"/>
                  </a:cubicBezTo>
                  <a:cubicBezTo>
                    <a:pt x="1997" y="37912"/>
                    <a:pt x="1977" y="37916"/>
                    <a:pt x="1959" y="37925"/>
                  </a:cubicBezTo>
                  <a:cubicBezTo>
                    <a:pt x="1897" y="37987"/>
                    <a:pt x="1959" y="38317"/>
                    <a:pt x="1897" y="38317"/>
                  </a:cubicBezTo>
                  <a:cubicBezTo>
                    <a:pt x="1834" y="38317"/>
                    <a:pt x="1834" y="38771"/>
                    <a:pt x="1693" y="38897"/>
                  </a:cubicBezTo>
                  <a:cubicBezTo>
                    <a:pt x="1662" y="38967"/>
                    <a:pt x="1615" y="38967"/>
                    <a:pt x="1575" y="38967"/>
                  </a:cubicBezTo>
                  <a:cubicBezTo>
                    <a:pt x="1536" y="38967"/>
                    <a:pt x="1505" y="38967"/>
                    <a:pt x="1505" y="39038"/>
                  </a:cubicBezTo>
                  <a:cubicBezTo>
                    <a:pt x="1505" y="39100"/>
                    <a:pt x="1505" y="39288"/>
                    <a:pt x="1442" y="39367"/>
                  </a:cubicBezTo>
                  <a:cubicBezTo>
                    <a:pt x="1379" y="39367"/>
                    <a:pt x="1301" y="39429"/>
                    <a:pt x="1379" y="39555"/>
                  </a:cubicBezTo>
                  <a:cubicBezTo>
                    <a:pt x="1379" y="39618"/>
                    <a:pt x="1238" y="39884"/>
                    <a:pt x="1238" y="39884"/>
                  </a:cubicBezTo>
                  <a:cubicBezTo>
                    <a:pt x="1176" y="39947"/>
                    <a:pt x="1113" y="40150"/>
                    <a:pt x="1176" y="40150"/>
                  </a:cubicBezTo>
                  <a:cubicBezTo>
                    <a:pt x="1176" y="40163"/>
                    <a:pt x="1180" y="40167"/>
                    <a:pt x="1189" y="40167"/>
                  </a:cubicBezTo>
                  <a:cubicBezTo>
                    <a:pt x="1214" y="40167"/>
                    <a:pt x="1275" y="40126"/>
                    <a:pt x="1349" y="40126"/>
                  </a:cubicBezTo>
                  <a:cubicBezTo>
                    <a:pt x="1378" y="40126"/>
                    <a:pt x="1410" y="40133"/>
                    <a:pt x="1442" y="40150"/>
                  </a:cubicBezTo>
                  <a:cubicBezTo>
                    <a:pt x="1505" y="40150"/>
                    <a:pt x="1379" y="40605"/>
                    <a:pt x="1301" y="40730"/>
                  </a:cubicBezTo>
                  <a:cubicBezTo>
                    <a:pt x="1176" y="40856"/>
                    <a:pt x="1238" y="40997"/>
                    <a:pt x="1301" y="40997"/>
                  </a:cubicBezTo>
                  <a:lnTo>
                    <a:pt x="1301" y="41185"/>
                  </a:lnTo>
                  <a:cubicBezTo>
                    <a:pt x="1301" y="41289"/>
                    <a:pt x="1301" y="41350"/>
                    <a:pt x="1358" y="41350"/>
                  </a:cubicBezTo>
                  <a:cubicBezTo>
                    <a:pt x="1378" y="41350"/>
                    <a:pt x="1405" y="41343"/>
                    <a:pt x="1442" y="41326"/>
                  </a:cubicBezTo>
                  <a:cubicBezTo>
                    <a:pt x="1505" y="41326"/>
                    <a:pt x="1568" y="41326"/>
                    <a:pt x="1568" y="41451"/>
                  </a:cubicBezTo>
                  <a:cubicBezTo>
                    <a:pt x="1568" y="41483"/>
                    <a:pt x="1599" y="41483"/>
                    <a:pt x="1648" y="41483"/>
                  </a:cubicBezTo>
                  <a:cubicBezTo>
                    <a:pt x="1697" y="41483"/>
                    <a:pt x="1764" y="41483"/>
                    <a:pt x="1834" y="41514"/>
                  </a:cubicBezTo>
                  <a:cubicBezTo>
                    <a:pt x="1959" y="41514"/>
                    <a:pt x="1693" y="41843"/>
                    <a:pt x="1771" y="42031"/>
                  </a:cubicBezTo>
                  <a:cubicBezTo>
                    <a:pt x="1771" y="42140"/>
                    <a:pt x="1807" y="42155"/>
                    <a:pt x="1849" y="42155"/>
                  </a:cubicBezTo>
                  <a:cubicBezTo>
                    <a:pt x="1866" y="42155"/>
                    <a:pt x="1884" y="42153"/>
                    <a:pt x="1901" y="42153"/>
                  </a:cubicBezTo>
                  <a:cubicBezTo>
                    <a:pt x="1923" y="42153"/>
                    <a:pt x="1943" y="42156"/>
                    <a:pt x="1959" y="42172"/>
                  </a:cubicBezTo>
                  <a:cubicBezTo>
                    <a:pt x="2085" y="42235"/>
                    <a:pt x="1959" y="42502"/>
                    <a:pt x="1834" y="42627"/>
                  </a:cubicBezTo>
                  <a:cubicBezTo>
                    <a:pt x="1771" y="42752"/>
                    <a:pt x="1693" y="42893"/>
                    <a:pt x="1630" y="43019"/>
                  </a:cubicBezTo>
                  <a:cubicBezTo>
                    <a:pt x="1630" y="43082"/>
                    <a:pt x="1630" y="43411"/>
                    <a:pt x="1693" y="43536"/>
                  </a:cubicBezTo>
                  <a:cubicBezTo>
                    <a:pt x="1771" y="43599"/>
                    <a:pt x="1771" y="43536"/>
                    <a:pt x="1693" y="43677"/>
                  </a:cubicBezTo>
                  <a:cubicBezTo>
                    <a:pt x="1630" y="43803"/>
                    <a:pt x="1693" y="43803"/>
                    <a:pt x="1771" y="43928"/>
                  </a:cubicBezTo>
                  <a:cubicBezTo>
                    <a:pt x="1792" y="43975"/>
                    <a:pt x="1820" y="43991"/>
                    <a:pt x="1850" y="43991"/>
                  </a:cubicBezTo>
                  <a:cubicBezTo>
                    <a:pt x="1911" y="43991"/>
                    <a:pt x="1980" y="43928"/>
                    <a:pt x="2022" y="43928"/>
                  </a:cubicBezTo>
                  <a:cubicBezTo>
                    <a:pt x="2163" y="43991"/>
                    <a:pt x="2085" y="44194"/>
                    <a:pt x="2085" y="44257"/>
                  </a:cubicBezTo>
                  <a:cubicBezTo>
                    <a:pt x="2085" y="44320"/>
                    <a:pt x="2351" y="44524"/>
                    <a:pt x="2351" y="44586"/>
                  </a:cubicBezTo>
                  <a:cubicBezTo>
                    <a:pt x="2351" y="44649"/>
                    <a:pt x="2226" y="44853"/>
                    <a:pt x="2226" y="44915"/>
                  </a:cubicBezTo>
                  <a:cubicBezTo>
                    <a:pt x="2226" y="45041"/>
                    <a:pt x="2414" y="45041"/>
                    <a:pt x="2414" y="45166"/>
                  </a:cubicBezTo>
                  <a:cubicBezTo>
                    <a:pt x="2477" y="45307"/>
                    <a:pt x="2477" y="45245"/>
                    <a:pt x="2618" y="45370"/>
                  </a:cubicBezTo>
                  <a:cubicBezTo>
                    <a:pt x="2680" y="45558"/>
                    <a:pt x="2947" y="46028"/>
                    <a:pt x="2869" y="46091"/>
                  </a:cubicBezTo>
                  <a:cubicBezTo>
                    <a:pt x="2859" y="46111"/>
                    <a:pt x="2848" y="46119"/>
                    <a:pt x="2835" y="46119"/>
                  </a:cubicBezTo>
                  <a:cubicBezTo>
                    <a:pt x="2767" y="46119"/>
                    <a:pt x="2661" y="45868"/>
                    <a:pt x="2555" y="45762"/>
                  </a:cubicBezTo>
                  <a:cubicBezTo>
                    <a:pt x="2522" y="45709"/>
                    <a:pt x="2492" y="45689"/>
                    <a:pt x="2463" y="45689"/>
                  </a:cubicBezTo>
                  <a:cubicBezTo>
                    <a:pt x="2424" y="45689"/>
                    <a:pt x="2388" y="45726"/>
                    <a:pt x="2351" y="45762"/>
                  </a:cubicBezTo>
                  <a:cubicBezTo>
                    <a:pt x="2289" y="45825"/>
                    <a:pt x="2555" y="46154"/>
                    <a:pt x="2477" y="46216"/>
                  </a:cubicBezTo>
                  <a:cubicBezTo>
                    <a:pt x="2477" y="46235"/>
                    <a:pt x="2466" y="46242"/>
                    <a:pt x="2448" y="46242"/>
                  </a:cubicBezTo>
                  <a:cubicBezTo>
                    <a:pt x="2403" y="46242"/>
                    <a:pt x="2315" y="46198"/>
                    <a:pt x="2226" y="46154"/>
                  </a:cubicBezTo>
                  <a:cubicBezTo>
                    <a:pt x="2085" y="46154"/>
                    <a:pt x="2289" y="46342"/>
                    <a:pt x="2351" y="46420"/>
                  </a:cubicBezTo>
                  <a:cubicBezTo>
                    <a:pt x="2414" y="46483"/>
                    <a:pt x="2289" y="46546"/>
                    <a:pt x="2226" y="46546"/>
                  </a:cubicBezTo>
                  <a:cubicBezTo>
                    <a:pt x="2163" y="46546"/>
                    <a:pt x="2085" y="46671"/>
                    <a:pt x="2085" y="46734"/>
                  </a:cubicBezTo>
                  <a:cubicBezTo>
                    <a:pt x="2163" y="46812"/>
                    <a:pt x="2163" y="46734"/>
                    <a:pt x="2226" y="46875"/>
                  </a:cubicBezTo>
                  <a:cubicBezTo>
                    <a:pt x="2289" y="46937"/>
                    <a:pt x="2351" y="47455"/>
                    <a:pt x="2351" y="47455"/>
                  </a:cubicBezTo>
                  <a:cubicBezTo>
                    <a:pt x="2289" y="47455"/>
                    <a:pt x="2163" y="47596"/>
                    <a:pt x="2163" y="47658"/>
                  </a:cubicBezTo>
                  <a:cubicBezTo>
                    <a:pt x="2163" y="47721"/>
                    <a:pt x="2351" y="47784"/>
                    <a:pt x="2618" y="47847"/>
                  </a:cubicBezTo>
                  <a:cubicBezTo>
                    <a:pt x="2869" y="47909"/>
                    <a:pt x="2618" y="47988"/>
                    <a:pt x="2477" y="48050"/>
                  </a:cubicBezTo>
                  <a:cubicBezTo>
                    <a:pt x="2351" y="48113"/>
                    <a:pt x="2351" y="48113"/>
                    <a:pt x="2351" y="48238"/>
                  </a:cubicBezTo>
                  <a:cubicBezTo>
                    <a:pt x="2289" y="48301"/>
                    <a:pt x="2351" y="48442"/>
                    <a:pt x="2289" y="48568"/>
                  </a:cubicBezTo>
                  <a:cubicBezTo>
                    <a:pt x="2257" y="48630"/>
                    <a:pt x="2226" y="48646"/>
                    <a:pt x="2193" y="48646"/>
                  </a:cubicBezTo>
                  <a:cubicBezTo>
                    <a:pt x="2159" y="48646"/>
                    <a:pt x="2124" y="48630"/>
                    <a:pt x="2085" y="48630"/>
                  </a:cubicBezTo>
                  <a:cubicBezTo>
                    <a:pt x="2022" y="48693"/>
                    <a:pt x="2555" y="49163"/>
                    <a:pt x="2680" y="49289"/>
                  </a:cubicBezTo>
                  <a:cubicBezTo>
                    <a:pt x="2869" y="49414"/>
                    <a:pt x="2680" y="49414"/>
                    <a:pt x="2618" y="49477"/>
                  </a:cubicBezTo>
                  <a:cubicBezTo>
                    <a:pt x="2477" y="49618"/>
                    <a:pt x="2555" y="49555"/>
                    <a:pt x="2555" y="49680"/>
                  </a:cubicBezTo>
                  <a:cubicBezTo>
                    <a:pt x="2618" y="49806"/>
                    <a:pt x="2743" y="49806"/>
                    <a:pt x="2869" y="50010"/>
                  </a:cubicBezTo>
                  <a:cubicBezTo>
                    <a:pt x="3010" y="50135"/>
                    <a:pt x="2806" y="50260"/>
                    <a:pt x="2743" y="50260"/>
                  </a:cubicBezTo>
                  <a:cubicBezTo>
                    <a:pt x="2680" y="50260"/>
                    <a:pt x="2555" y="50339"/>
                    <a:pt x="2555" y="50464"/>
                  </a:cubicBezTo>
                  <a:cubicBezTo>
                    <a:pt x="2477" y="50590"/>
                    <a:pt x="2680" y="50731"/>
                    <a:pt x="2806" y="50793"/>
                  </a:cubicBezTo>
                  <a:cubicBezTo>
                    <a:pt x="2869" y="50856"/>
                    <a:pt x="2947" y="50981"/>
                    <a:pt x="3010" y="51123"/>
                  </a:cubicBezTo>
                  <a:cubicBezTo>
                    <a:pt x="3010" y="51185"/>
                    <a:pt x="3135" y="51514"/>
                    <a:pt x="3135" y="51514"/>
                  </a:cubicBezTo>
                  <a:cubicBezTo>
                    <a:pt x="3153" y="51532"/>
                    <a:pt x="3171" y="51540"/>
                    <a:pt x="3189" y="51540"/>
                  </a:cubicBezTo>
                  <a:cubicBezTo>
                    <a:pt x="3235" y="51540"/>
                    <a:pt x="3283" y="51492"/>
                    <a:pt x="3339" y="51436"/>
                  </a:cubicBezTo>
                  <a:cubicBezTo>
                    <a:pt x="3401" y="51373"/>
                    <a:pt x="3401" y="51248"/>
                    <a:pt x="3260" y="51123"/>
                  </a:cubicBezTo>
                  <a:cubicBezTo>
                    <a:pt x="3198" y="51044"/>
                    <a:pt x="3135" y="50856"/>
                    <a:pt x="3198" y="50856"/>
                  </a:cubicBezTo>
                  <a:cubicBezTo>
                    <a:pt x="3210" y="50844"/>
                    <a:pt x="3225" y="50839"/>
                    <a:pt x="3241" y="50839"/>
                  </a:cubicBezTo>
                  <a:cubicBezTo>
                    <a:pt x="3311" y="50839"/>
                    <a:pt x="3413" y="50931"/>
                    <a:pt x="3464" y="50981"/>
                  </a:cubicBezTo>
                  <a:cubicBezTo>
                    <a:pt x="3590" y="50981"/>
                    <a:pt x="3527" y="50919"/>
                    <a:pt x="3731" y="50731"/>
                  </a:cubicBezTo>
                  <a:cubicBezTo>
                    <a:pt x="3777" y="50666"/>
                    <a:pt x="3804" y="50640"/>
                    <a:pt x="3820" y="50640"/>
                  </a:cubicBezTo>
                  <a:cubicBezTo>
                    <a:pt x="3869" y="50640"/>
                    <a:pt x="3809" y="50887"/>
                    <a:pt x="3856" y="50981"/>
                  </a:cubicBezTo>
                  <a:cubicBezTo>
                    <a:pt x="3856" y="51123"/>
                    <a:pt x="3793" y="51248"/>
                    <a:pt x="3856" y="51311"/>
                  </a:cubicBezTo>
                  <a:cubicBezTo>
                    <a:pt x="3919" y="51436"/>
                    <a:pt x="3856" y="51514"/>
                    <a:pt x="3793" y="51640"/>
                  </a:cubicBezTo>
                  <a:cubicBezTo>
                    <a:pt x="3762" y="51702"/>
                    <a:pt x="3809" y="51718"/>
                    <a:pt x="3882" y="51718"/>
                  </a:cubicBezTo>
                  <a:cubicBezTo>
                    <a:pt x="3954" y="51718"/>
                    <a:pt x="4052" y="51702"/>
                    <a:pt x="4122" y="51702"/>
                  </a:cubicBezTo>
                  <a:cubicBezTo>
                    <a:pt x="4311" y="51702"/>
                    <a:pt x="4185" y="51436"/>
                    <a:pt x="4248" y="51436"/>
                  </a:cubicBezTo>
                  <a:cubicBezTo>
                    <a:pt x="4248" y="51436"/>
                    <a:pt x="4311" y="51640"/>
                    <a:pt x="4436" y="51765"/>
                  </a:cubicBezTo>
                  <a:cubicBezTo>
                    <a:pt x="4483" y="51812"/>
                    <a:pt x="4521" y="51828"/>
                    <a:pt x="4556" y="51828"/>
                  </a:cubicBezTo>
                  <a:cubicBezTo>
                    <a:pt x="4626" y="51828"/>
                    <a:pt x="4682" y="51765"/>
                    <a:pt x="4765" y="51765"/>
                  </a:cubicBezTo>
                  <a:cubicBezTo>
                    <a:pt x="4906" y="51828"/>
                    <a:pt x="4906" y="51969"/>
                    <a:pt x="5032" y="52094"/>
                  </a:cubicBezTo>
                  <a:cubicBezTo>
                    <a:pt x="5063" y="52115"/>
                    <a:pt x="5093" y="52124"/>
                    <a:pt x="5121" y="52124"/>
                  </a:cubicBezTo>
                  <a:cubicBezTo>
                    <a:pt x="5263" y="52124"/>
                    <a:pt x="5361" y="51906"/>
                    <a:pt x="5361" y="51906"/>
                  </a:cubicBezTo>
                  <a:cubicBezTo>
                    <a:pt x="5423" y="51906"/>
                    <a:pt x="5486" y="51969"/>
                    <a:pt x="5486" y="52032"/>
                  </a:cubicBezTo>
                  <a:cubicBezTo>
                    <a:pt x="5486" y="52032"/>
                    <a:pt x="5612" y="52094"/>
                    <a:pt x="5690" y="52094"/>
                  </a:cubicBezTo>
                  <a:cubicBezTo>
                    <a:pt x="5753" y="52094"/>
                    <a:pt x="5753" y="52220"/>
                    <a:pt x="5690" y="52361"/>
                  </a:cubicBezTo>
                  <a:cubicBezTo>
                    <a:pt x="5612" y="52423"/>
                    <a:pt x="5549" y="52612"/>
                    <a:pt x="5486" y="52690"/>
                  </a:cubicBezTo>
                  <a:cubicBezTo>
                    <a:pt x="5361" y="52753"/>
                    <a:pt x="5549" y="52815"/>
                    <a:pt x="5612" y="52815"/>
                  </a:cubicBezTo>
                  <a:cubicBezTo>
                    <a:pt x="5753" y="52815"/>
                    <a:pt x="5815" y="52549"/>
                    <a:pt x="5878" y="52549"/>
                  </a:cubicBezTo>
                  <a:cubicBezTo>
                    <a:pt x="5941" y="52549"/>
                    <a:pt x="5941" y="52753"/>
                    <a:pt x="5815" y="52815"/>
                  </a:cubicBezTo>
                  <a:cubicBezTo>
                    <a:pt x="5753" y="52815"/>
                    <a:pt x="5753" y="52941"/>
                    <a:pt x="5815" y="52941"/>
                  </a:cubicBezTo>
                  <a:cubicBezTo>
                    <a:pt x="5822" y="52948"/>
                    <a:pt x="5832" y="52951"/>
                    <a:pt x="5843" y="52951"/>
                  </a:cubicBezTo>
                  <a:cubicBezTo>
                    <a:pt x="5935" y="52951"/>
                    <a:pt x="6158" y="52746"/>
                    <a:pt x="6270" y="52690"/>
                  </a:cubicBezTo>
                  <a:cubicBezTo>
                    <a:pt x="6395" y="52612"/>
                    <a:pt x="6536" y="52220"/>
                    <a:pt x="6662" y="52220"/>
                  </a:cubicBezTo>
                  <a:cubicBezTo>
                    <a:pt x="6724" y="52220"/>
                    <a:pt x="6928" y="52032"/>
                    <a:pt x="6991" y="51969"/>
                  </a:cubicBezTo>
                  <a:cubicBezTo>
                    <a:pt x="7054" y="51969"/>
                    <a:pt x="6991" y="52298"/>
                    <a:pt x="6865" y="52423"/>
                  </a:cubicBezTo>
                  <a:cubicBezTo>
                    <a:pt x="6724" y="52549"/>
                    <a:pt x="6787" y="52690"/>
                    <a:pt x="6724" y="52878"/>
                  </a:cubicBezTo>
                  <a:cubicBezTo>
                    <a:pt x="6724" y="53003"/>
                    <a:pt x="6787" y="53144"/>
                    <a:pt x="6865" y="53270"/>
                  </a:cubicBezTo>
                  <a:cubicBezTo>
                    <a:pt x="6991" y="53333"/>
                    <a:pt x="7054" y="53395"/>
                    <a:pt x="7054" y="53474"/>
                  </a:cubicBezTo>
                  <a:cubicBezTo>
                    <a:pt x="7054" y="53536"/>
                    <a:pt x="6991" y="53599"/>
                    <a:pt x="6991" y="53662"/>
                  </a:cubicBezTo>
                  <a:cubicBezTo>
                    <a:pt x="7054" y="53662"/>
                    <a:pt x="7116" y="53662"/>
                    <a:pt x="7116" y="53787"/>
                  </a:cubicBezTo>
                  <a:cubicBezTo>
                    <a:pt x="7116" y="53826"/>
                    <a:pt x="7116" y="53826"/>
                    <a:pt x="7093" y="53826"/>
                  </a:cubicBezTo>
                  <a:cubicBezTo>
                    <a:pt x="7069" y="53826"/>
                    <a:pt x="7022" y="53826"/>
                    <a:pt x="6928" y="53866"/>
                  </a:cubicBezTo>
                  <a:cubicBezTo>
                    <a:pt x="6787" y="53866"/>
                    <a:pt x="6991" y="54054"/>
                    <a:pt x="6991" y="54116"/>
                  </a:cubicBezTo>
                  <a:cubicBezTo>
                    <a:pt x="6991" y="54197"/>
                    <a:pt x="6950" y="54232"/>
                    <a:pt x="6876" y="54232"/>
                  </a:cubicBezTo>
                  <a:cubicBezTo>
                    <a:pt x="6821" y="54232"/>
                    <a:pt x="6749" y="54212"/>
                    <a:pt x="6662" y="54179"/>
                  </a:cubicBezTo>
                  <a:cubicBezTo>
                    <a:pt x="6638" y="54171"/>
                    <a:pt x="6618" y="54167"/>
                    <a:pt x="6602" y="54167"/>
                  </a:cubicBezTo>
                  <a:cubicBezTo>
                    <a:pt x="6489" y="54167"/>
                    <a:pt x="6544" y="54344"/>
                    <a:pt x="6599" y="54508"/>
                  </a:cubicBezTo>
                  <a:cubicBezTo>
                    <a:pt x="6629" y="54575"/>
                    <a:pt x="6704" y="54593"/>
                    <a:pt x="6789" y="54593"/>
                  </a:cubicBezTo>
                  <a:cubicBezTo>
                    <a:pt x="6883" y="54593"/>
                    <a:pt x="6988" y="54571"/>
                    <a:pt x="7054" y="54571"/>
                  </a:cubicBezTo>
                  <a:cubicBezTo>
                    <a:pt x="7179" y="54508"/>
                    <a:pt x="7320" y="54383"/>
                    <a:pt x="7320" y="54116"/>
                  </a:cubicBezTo>
                  <a:cubicBezTo>
                    <a:pt x="7320" y="53991"/>
                    <a:pt x="7367" y="53960"/>
                    <a:pt x="7422" y="53960"/>
                  </a:cubicBezTo>
                  <a:cubicBezTo>
                    <a:pt x="7477" y="53960"/>
                    <a:pt x="7539" y="53991"/>
                    <a:pt x="7571" y="53991"/>
                  </a:cubicBezTo>
                  <a:cubicBezTo>
                    <a:pt x="7649" y="54054"/>
                    <a:pt x="7571" y="54257"/>
                    <a:pt x="7571" y="54257"/>
                  </a:cubicBezTo>
                  <a:cubicBezTo>
                    <a:pt x="7585" y="54268"/>
                    <a:pt x="7598" y="54273"/>
                    <a:pt x="7612" y="54273"/>
                  </a:cubicBezTo>
                  <a:cubicBezTo>
                    <a:pt x="7677" y="54273"/>
                    <a:pt x="7756" y="54168"/>
                    <a:pt x="7963" y="54116"/>
                  </a:cubicBezTo>
                  <a:cubicBezTo>
                    <a:pt x="8000" y="54093"/>
                    <a:pt x="8024" y="54084"/>
                    <a:pt x="8037" y="54084"/>
                  </a:cubicBezTo>
                  <a:cubicBezTo>
                    <a:pt x="8095" y="54084"/>
                    <a:pt x="7940" y="54280"/>
                    <a:pt x="7837" y="54383"/>
                  </a:cubicBezTo>
                  <a:cubicBezTo>
                    <a:pt x="7712" y="54508"/>
                    <a:pt x="7571" y="54649"/>
                    <a:pt x="7508" y="54775"/>
                  </a:cubicBezTo>
                  <a:cubicBezTo>
                    <a:pt x="7445" y="54900"/>
                    <a:pt x="7257" y="55041"/>
                    <a:pt x="7054" y="55104"/>
                  </a:cubicBezTo>
                  <a:cubicBezTo>
                    <a:pt x="6952" y="55155"/>
                    <a:pt x="6974" y="55246"/>
                    <a:pt x="7019" y="55246"/>
                  </a:cubicBezTo>
                  <a:cubicBezTo>
                    <a:pt x="7030" y="55246"/>
                    <a:pt x="7042" y="55241"/>
                    <a:pt x="7054" y="55229"/>
                  </a:cubicBezTo>
                  <a:cubicBezTo>
                    <a:pt x="7107" y="55229"/>
                    <a:pt x="7403" y="55091"/>
                    <a:pt x="7615" y="55091"/>
                  </a:cubicBezTo>
                  <a:cubicBezTo>
                    <a:pt x="7650" y="55091"/>
                    <a:pt x="7683" y="55095"/>
                    <a:pt x="7712" y="55104"/>
                  </a:cubicBezTo>
                  <a:cubicBezTo>
                    <a:pt x="7738" y="55110"/>
                    <a:pt x="7760" y="55113"/>
                    <a:pt x="7779" y="55113"/>
                  </a:cubicBezTo>
                  <a:cubicBezTo>
                    <a:pt x="7938" y="55113"/>
                    <a:pt x="7837" y="54893"/>
                    <a:pt x="7837" y="54837"/>
                  </a:cubicBezTo>
                  <a:cubicBezTo>
                    <a:pt x="7837" y="54712"/>
                    <a:pt x="7963" y="54508"/>
                    <a:pt x="8166" y="54383"/>
                  </a:cubicBezTo>
                  <a:cubicBezTo>
                    <a:pt x="8292" y="54179"/>
                    <a:pt x="8496" y="54054"/>
                    <a:pt x="8621" y="54054"/>
                  </a:cubicBezTo>
                  <a:cubicBezTo>
                    <a:pt x="8663" y="54054"/>
                    <a:pt x="8795" y="54081"/>
                    <a:pt x="8916" y="54081"/>
                  </a:cubicBezTo>
                  <a:cubicBezTo>
                    <a:pt x="8976" y="54081"/>
                    <a:pt x="9034" y="54075"/>
                    <a:pt x="9076" y="54054"/>
                  </a:cubicBezTo>
                  <a:cubicBezTo>
                    <a:pt x="9217" y="54054"/>
                    <a:pt x="9279" y="53866"/>
                    <a:pt x="9342" y="53866"/>
                  </a:cubicBezTo>
                  <a:cubicBezTo>
                    <a:pt x="9365" y="53877"/>
                    <a:pt x="9399" y="53882"/>
                    <a:pt x="9439" y="53882"/>
                  </a:cubicBezTo>
                  <a:cubicBezTo>
                    <a:pt x="9622" y="53882"/>
                    <a:pt x="9948" y="53787"/>
                    <a:pt x="10063" y="53787"/>
                  </a:cubicBezTo>
                  <a:cubicBezTo>
                    <a:pt x="10188" y="53787"/>
                    <a:pt x="10518" y="53599"/>
                    <a:pt x="10580" y="53599"/>
                  </a:cubicBezTo>
                  <a:cubicBezTo>
                    <a:pt x="10706" y="53599"/>
                    <a:pt x="10580" y="53724"/>
                    <a:pt x="10643" y="53866"/>
                  </a:cubicBezTo>
                  <a:cubicBezTo>
                    <a:pt x="10651" y="53874"/>
                    <a:pt x="10660" y="53877"/>
                    <a:pt x="10669" y="53877"/>
                  </a:cubicBezTo>
                  <a:cubicBezTo>
                    <a:pt x="10726" y="53877"/>
                    <a:pt x="10792" y="53724"/>
                    <a:pt x="10847" y="53724"/>
                  </a:cubicBezTo>
                  <a:cubicBezTo>
                    <a:pt x="10855" y="53716"/>
                    <a:pt x="10862" y="53713"/>
                    <a:pt x="10868" y="53713"/>
                  </a:cubicBezTo>
                  <a:cubicBezTo>
                    <a:pt x="10911" y="53713"/>
                    <a:pt x="10918" y="53874"/>
                    <a:pt x="10972" y="53928"/>
                  </a:cubicBezTo>
                  <a:cubicBezTo>
                    <a:pt x="10980" y="53936"/>
                    <a:pt x="10987" y="53940"/>
                    <a:pt x="10993" y="53940"/>
                  </a:cubicBezTo>
                  <a:cubicBezTo>
                    <a:pt x="11037" y="53940"/>
                    <a:pt x="11053" y="53763"/>
                    <a:pt x="11176" y="53599"/>
                  </a:cubicBezTo>
                  <a:cubicBezTo>
                    <a:pt x="11301" y="53395"/>
                    <a:pt x="11098" y="53333"/>
                    <a:pt x="11098" y="53207"/>
                  </a:cubicBezTo>
                  <a:cubicBezTo>
                    <a:pt x="11098" y="53195"/>
                    <a:pt x="11106" y="53190"/>
                    <a:pt x="11119" y="53190"/>
                  </a:cubicBezTo>
                  <a:cubicBezTo>
                    <a:pt x="11173" y="53190"/>
                    <a:pt x="11314" y="53270"/>
                    <a:pt x="11364" y="53270"/>
                  </a:cubicBezTo>
                  <a:cubicBezTo>
                    <a:pt x="11373" y="53279"/>
                    <a:pt x="11385" y="53283"/>
                    <a:pt x="11401" y="53283"/>
                  </a:cubicBezTo>
                  <a:cubicBezTo>
                    <a:pt x="11498" y="53283"/>
                    <a:pt x="11711" y="53136"/>
                    <a:pt x="11819" y="53082"/>
                  </a:cubicBezTo>
                  <a:cubicBezTo>
                    <a:pt x="11854" y="53057"/>
                    <a:pt x="11887" y="53047"/>
                    <a:pt x="11918" y="53047"/>
                  </a:cubicBezTo>
                  <a:cubicBezTo>
                    <a:pt x="12066" y="53047"/>
                    <a:pt x="12170" y="53281"/>
                    <a:pt x="12273" y="53333"/>
                  </a:cubicBezTo>
                  <a:cubicBezTo>
                    <a:pt x="12306" y="53347"/>
                    <a:pt x="12328" y="53355"/>
                    <a:pt x="12342" y="53355"/>
                  </a:cubicBezTo>
                  <a:cubicBezTo>
                    <a:pt x="12388" y="53355"/>
                    <a:pt x="12351" y="53273"/>
                    <a:pt x="12351" y="53082"/>
                  </a:cubicBezTo>
                  <a:cubicBezTo>
                    <a:pt x="12351" y="52944"/>
                    <a:pt x="12407" y="52908"/>
                    <a:pt x="12476" y="52908"/>
                  </a:cubicBezTo>
                  <a:cubicBezTo>
                    <a:pt x="12553" y="52908"/>
                    <a:pt x="12647" y="52951"/>
                    <a:pt x="12706" y="52951"/>
                  </a:cubicBezTo>
                  <a:cubicBezTo>
                    <a:pt x="12721" y="52951"/>
                    <a:pt x="12734" y="52948"/>
                    <a:pt x="12743" y="52941"/>
                  </a:cubicBezTo>
                  <a:cubicBezTo>
                    <a:pt x="12869" y="52815"/>
                    <a:pt x="12869" y="52690"/>
                    <a:pt x="12931" y="52690"/>
                  </a:cubicBezTo>
                  <a:cubicBezTo>
                    <a:pt x="12994" y="52612"/>
                    <a:pt x="13323" y="52612"/>
                    <a:pt x="13449" y="52612"/>
                  </a:cubicBezTo>
                  <a:cubicBezTo>
                    <a:pt x="13590" y="52612"/>
                    <a:pt x="13527" y="52486"/>
                    <a:pt x="13527" y="52298"/>
                  </a:cubicBezTo>
                  <a:cubicBezTo>
                    <a:pt x="13527" y="52157"/>
                    <a:pt x="13841" y="52157"/>
                    <a:pt x="13982" y="52094"/>
                  </a:cubicBezTo>
                  <a:cubicBezTo>
                    <a:pt x="13995" y="52088"/>
                    <a:pt x="14008" y="52085"/>
                    <a:pt x="14023" y="52085"/>
                  </a:cubicBezTo>
                  <a:cubicBezTo>
                    <a:pt x="14148" y="52085"/>
                    <a:pt x="14324" y="52311"/>
                    <a:pt x="14436" y="52423"/>
                  </a:cubicBezTo>
                  <a:cubicBezTo>
                    <a:pt x="14509" y="52460"/>
                    <a:pt x="14586" y="52496"/>
                    <a:pt x="14651" y="52496"/>
                  </a:cubicBezTo>
                  <a:cubicBezTo>
                    <a:pt x="14698" y="52496"/>
                    <a:pt x="14739" y="52476"/>
                    <a:pt x="14765" y="52423"/>
                  </a:cubicBezTo>
                  <a:cubicBezTo>
                    <a:pt x="14765" y="52361"/>
                    <a:pt x="14624" y="52298"/>
                    <a:pt x="14562" y="52157"/>
                  </a:cubicBezTo>
                  <a:cubicBezTo>
                    <a:pt x="14499" y="52032"/>
                    <a:pt x="14562" y="52032"/>
                    <a:pt x="14436" y="51906"/>
                  </a:cubicBezTo>
                  <a:cubicBezTo>
                    <a:pt x="14382" y="51845"/>
                    <a:pt x="14398" y="51822"/>
                    <a:pt x="14445" y="51822"/>
                  </a:cubicBezTo>
                  <a:cubicBezTo>
                    <a:pt x="14507" y="51822"/>
                    <a:pt x="14623" y="51862"/>
                    <a:pt x="14703" y="51906"/>
                  </a:cubicBezTo>
                  <a:cubicBezTo>
                    <a:pt x="14891" y="51969"/>
                    <a:pt x="14953" y="52032"/>
                    <a:pt x="15094" y="52157"/>
                  </a:cubicBezTo>
                  <a:cubicBezTo>
                    <a:pt x="15120" y="52166"/>
                    <a:pt x="15140" y="52169"/>
                    <a:pt x="15155" y="52169"/>
                  </a:cubicBezTo>
                  <a:cubicBezTo>
                    <a:pt x="15248" y="52169"/>
                    <a:pt x="15138" y="52014"/>
                    <a:pt x="15016" y="51906"/>
                  </a:cubicBezTo>
                  <a:cubicBezTo>
                    <a:pt x="14891" y="51702"/>
                    <a:pt x="14891" y="51640"/>
                    <a:pt x="14765" y="51514"/>
                  </a:cubicBezTo>
                  <a:cubicBezTo>
                    <a:pt x="14703" y="51373"/>
                    <a:pt x="14562" y="51311"/>
                    <a:pt x="14624" y="51185"/>
                  </a:cubicBezTo>
                  <a:cubicBezTo>
                    <a:pt x="14633" y="51179"/>
                    <a:pt x="14644" y="51175"/>
                    <a:pt x="14657" y="51175"/>
                  </a:cubicBezTo>
                  <a:cubicBezTo>
                    <a:pt x="14767" y="51175"/>
                    <a:pt x="15031" y="51395"/>
                    <a:pt x="15157" y="51577"/>
                  </a:cubicBezTo>
                  <a:cubicBezTo>
                    <a:pt x="15345" y="51702"/>
                    <a:pt x="15345" y="51828"/>
                    <a:pt x="15486" y="51828"/>
                  </a:cubicBezTo>
                  <a:cubicBezTo>
                    <a:pt x="15612" y="51828"/>
                    <a:pt x="15486" y="51702"/>
                    <a:pt x="15486" y="51640"/>
                  </a:cubicBezTo>
                  <a:cubicBezTo>
                    <a:pt x="15408" y="51577"/>
                    <a:pt x="15549" y="51577"/>
                    <a:pt x="15549" y="51514"/>
                  </a:cubicBezTo>
                  <a:cubicBezTo>
                    <a:pt x="15549" y="51436"/>
                    <a:pt x="15486" y="51373"/>
                    <a:pt x="15549" y="51311"/>
                  </a:cubicBezTo>
                  <a:cubicBezTo>
                    <a:pt x="15549" y="51301"/>
                    <a:pt x="15553" y="51298"/>
                    <a:pt x="15560" y="51298"/>
                  </a:cubicBezTo>
                  <a:cubicBezTo>
                    <a:pt x="15596" y="51298"/>
                    <a:pt x="15708" y="51386"/>
                    <a:pt x="15814" y="51386"/>
                  </a:cubicBezTo>
                  <a:cubicBezTo>
                    <a:pt x="15836" y="51386"/>
                    <a:pt x="15858" y="51382"/>
                    <a:pt x="15878" y="51373"/>
                  </a:cubicBezTo>
                  <a:cubicBezTo>
                    <a:pt x="16066" y="51373"/>
                    <a:pt x="15941" y="51044"/>
                    <a:pt x="16004" y="51044"/>
                  </a:cubicBezTo>
                  <a:cubicBezTo>
                    <a:pt x="16012" y="51036"/>
                    <a:pt x="16020" y="51032"/>
                    <a:pt x="16029" y="51032"/>
                  </a:cubicBezTo>
                  <a:cubicBezTo>
                    <a:pt x="16083" y="51032"/>
                    <a:pt x="16137" y="51185"/>
                    <a:pt x="16192" y="51185"/>
                  </a:cubicBezTo>
                  <a:cubicBezTo>
                    <a:pt x="16212" y="51202"/>
                    <a:pt x="16222" y="51210"/>
                    <a:pt x="16227" y="51210"/>
                  </a:cubicBezTo>
                  <a:cubicBezTo>
                    <a:pt x="16240" y="51210"/>
                    <a:pt x="16212" y="51148"/>
                    <a:pt x="16270" y="51044"/>
                  </a:cubicBezTo>
                  <a:cubicBezTo>
                    <a:pt x="16270" y="51019"/>
                    <a:pt x="16280" y="51004"/>
                    <a:pt x="16296" y="51004"/>
                  </a:cubicBezTo>
                  <a:cubicBezTo>
                    <a:pt x="16320" y="51004"/>
                    <a:pt x="16358" y="51038"/>
                    <a:pt x="16395" y="51123"/>
                  </a:cubicBezTo>
                  <a:cubicBezTo>
                    <a:pt x="16427" y="51154"/>
                    <a:pt x="16493" y="51170"/>
                    <a:pt x="16560" y="51170"/>
                  </a:cubicBezTo>
                  <a:cubicBezTo>
                    <a:pt x="16627" y="51170"/>
                    <a:pt x="16693" y="51154"/>
                    <a:pt x="16725" y="51123"/>
                  </a:cubicBezTo>
                  <a:cubicBezTo>
                    <a:pt x="16787" y="50981"/>
                    <a:pt x="16850" y="50919"/>
                    <a:pt x="16913" y="50919"/>
                  </a:cubicBezTo>
                  <a:cubicBezTo>
                    <a:pt x="16975" y="50919"/>
                    <a:pt x="17242" y="50793"/>
                    <a:pt x="17367" y="50731"/>
                  </a:cubicBezTo>
                  <a:cubicBezTo>
                    <a:pt x="17508" y="50652"/>
                    <a:pt x="17508" y="50527"/>
                    <a:pt x="17508" y="50401"/>
                  </a:cubicBezTo>
                  <a:cubicBezTo>
                    <a:pt x="17534" y="50343"/>
                    <a:pt x="17595" y="50322"/>
                    <a:pt x="17661" y="50322"/>
                  </a:cubicBezTo>
                  <a:cubicBezTo>
                    <a:pt x="17756" y="50322"/>
                    <a:pt x="17863" y="50365"/>
                    <a:pt x="17900" y="50401"/>
                  </a:cubicBezTo>
                  <a:cubicBezTo>
                    <a:pt x="17963" y="50527"/>
                    <a:pt x="18026" y="50590"/>
                    <a:pt x="18151" y="50590"/>
                  </a:cubicBezTo>
                  <a:cubicBezTo>
                    <a:pt x="18292" y="50652"/>
                    <a:pt x="18417" y="50856"/>
                    <a:pt x="18417" y="50856"/>
                  </a:cubicBezTo>
                  <a:cubicBezTo>
                    <a:pt x="18479" y="50885"/>
                    <a:pt x="18519" y="50897"/>
                    <a:pt x="18544" y="50897"/>
                  </a:cubicBezTo>
                  <a:cubicBezTo>
                    <a:pt x="18631" y="50897"/>
                    <a:pt x="18561" y="50761"/>
                    <a:pt x="18621" y="50652"/>
                  </a:cubicBezTo>
                  <a:cubicBezTo>
                    <a:pt x="18621" y="50614"/>
                    <a:pt x="18633" y="50599"/>
                    <a:pt x="18653" y="50599"/>
                  </a:cubicBezTo>
                  <a:cubicBezTo>
                    <a:pt x="18698" y="50599"/>
                    <a:pt x="18785" y="50676"/>
                    <a:pt x="18872" y="50731"/>
                  </a:cubicBezTo>
                  <a:cubicBezTo>
                    <a:pt x="18880" y="50739"/>
                    <a:pt x="18892" y="50742"/>
                    <a:pt x="18906" y="50742"/>
                  </a:cubicBezTo>
                  <a:cubicBezTo>
                    <a:pt x="19001" y="50742"/>
                    <a:pt x="19209" y="50581"/>
                    <a:pt x="19264" y="50527"/>
                  </a:cubicBezTo>
                  <a:cubicBezTo>
                    <a:pt x="19327" y="50464"/>
                    <a:pt x="19201" y="50198"/>
                    <a:pt x="19264" y="50135"/>
                  </a:cubicBezTo>
                  <a:lnTo>
                    <a:pt x="19327" y="50135"/>
                  </a:lnTo>
                  <a:cubicBezTo>
                    <a:pt x="19264" y="50010"/>
                    <a:pt x="19327" y="49947"/>
                    <a:pt x="19327" y="49806"/>
                  </a:cubicBezTo>
                  <a:cubicBezTo>
                    <a:pt x="19468" y="49555"/>
                    <a:pt x="20048" y="48693"/>
                    <a:pt x="20251" y="48442"/>
                  </a:cubicBezTo>
                  <a:cubicBezTo>
                    <a:pt x="20439" y="48176"/>
                    <a:pt x="20972" y="47063"/>
                    <a:pt x="21160" y="46671"/>
                  </a:cubicBezTo>
                  <a:cubicBezTo>
                    <a:pt x="21427" y="46342"/>
                    <a:pt x="22211" y="45950"/>
                    <a:pt x="22399" y="45558"/>
                  </a:cubicBezTo>
                  <a:cubicBezTo>
                    <a:pt x="22540" y="45245"/>
                    <a:pt x="22728" y="44712"/>
                    <a:pt x="23120" y="44383"/>
                  </a:cubicBezTo>
                  <a:cubicBezTo>
                    <a:pt x="23512" y="43991"/>
                    <a:pt x="24358" y="42502"/>
                    <a:pt x="24750" y="41781"/>
                  </a:cubicBezTo>
                  <a:cubicBezTo>
                    <a:pt x="25142" y="40997"/>
                    <a:pt x="25079" y="40934"/>
                    <a:pt x="25471" y="40464"/>
                  </a:cubicBezTo>
                  <a:cubicBezTo>
                    <a:pt x="25863" y="40009"/>
                    <a:pt x="26646" y="39100"/>
                    <a:pt x="26709" y="38646"/>
                  </a:cubicBezTo>
                  <a:cubicBezTo>
                    <a:pt x="26772" y="38191"/>
                    <a:pt x="26709" y="37470"/>
                    <a:pt x="26772" y="37204"/>
                  </a:cubicBezTo>
                  <a:cubicBezTo>
                    <a:pt x="26850" y="36937"/>
                    <a:pt x="27038" y="36545"/>
                    <a:pt x="26772" y="36295"/>
                  </a:cubicBezTo>
                  <a:cubicBezTo>
                    <a:pt x="26584" y="36028"/>
                    <a:pt x="25863" y="35762"/>
                    <a:pt x="25800" y="35448"/>
                  </a:cubicBezTo>
                  <a:cubicBezTo>
                    <a:pt x="25675" y="35119"/>
                    <a:pt x="25737" y="34978"/>
                    <a:pt x="25408" y="34853"/>
                  </a:cubicBezTo>
                  <a:cubicBezTo>
                    <a:pt x="25079" y="34790"/>
                    <a:pt x="23966" y="34461"/>
                    <a:pt x="23778" y="34273"/>
                  </a:cubicBezTo>
                  <a:cubicBezTo>
                    <a:pt x="23574" y="34006"/>
                    <a:pt x="23637" y="33881"/>
                    <a:pt x="23386" y="33614"/>
                  </a:cubicBezTo>
                  <a:cubicBezTo>
                    <a:pt x="23182" y="33411"/>
                    <a:pt x="22399" y="32768"/>
                    <a:pt x="22399" y="32564"/>
                  </a:cubicBezTo>
                  <a:cubicBezTo>
                    <a:pt x="22461" y="32313"/>
                    <a:pt x="22540" y="32376"/>
                    <a:pt x="22728" y="32110"/>
                  </a:cubicBezTo>
                  <a:cubicBezTo>
                    <a:pt x="22932" y="31843"/>
                    <a:pt x="23245" y="31326"/>
                    <a:pt x="23245" y="31138"/>
                  </a:cubicBezTo>
                  <a:cubicBezTo>
                    <a:pt x="23323" y="30934"/>
                    <a:pt x="23120" y="30417"/>
                    <a:pt x="22994" y="30354"/>
                  </a:cubicBezTo>
                  <a:cubicBezTo>
                    <a:pt x="22853" y="30354"/>
                    <a:pt x="22070" y="30276"/>
                    <a:pt x="22007" y="30150"/>
                  </a:cubicBezTo>
                  <a:cubicBezTo>
                    <a:pt x="21881" y="30025"/>
                    <a:pt x="21552" y="28849"/>
                    <a:pt x="21615" y="28646"/>
                  </a:cubicBezTo>
                  <a:cubicBezTo>
                    <a:pt x="21756" y="28395"/>
                    <a:pt x="21881" y="28191"/>
                    <a:pt x="21756" y="27925"/>
                  </a:cubicBezTo>
                  <a:cubicBezTo>
                    <a:pt x="21678" y="27674"/>
                    <a:pt x="21490" y="27470"/>
                    <a:pt x="21286" y="27470"/>
                  </a:cubicBezTo>
                  <a:cubicBezTo>
                    <a:pt x="21035" y="27407"/>
                    <a:pt x="20643" y="27015"/>
                    <a:pt x="20502" y="26357"/>
                  </a:cubicBezTo>
                  <a:cubicBezTo>
                    <a:pt x="20439" y="25714"/>
                    <a:pt x="20706" y="25714"/>
                    <a:pt x="20769" y="25573"/>
                  </a:cubicBezTo>
                  <a:cubicBezTo>
                    <a:pt x="20831" y="25385"/>
                    <a:pt x="20831" y="24993"/>
                    <a:pt x="20706" y="24868"/>
                  </a:cubicBezTo>
                  <a:cubicBezTo>
                    <a:pt x="20671" y="24846"/>
                    <a:pt x="20610" y="24841"/>
                    <a:pt x="20538" y="24841"/>
                  </a:cubicBezTo>
                  <a:cubicBezTo>
                    <a:pt x="20480" y="24841"/>
                    <a:pt x="20416" y="24845"/>
                    <a:pt x="20353" y="24845"/>
                  </a:cubicBezTo>
                  <a:cubicBezTo>
                    <a:pt x="20212" y="24845"/>
                    <a:pt x="20079" y="24829"/>
                    <a:pt x="20048" y="24727"/>
                  </a:cubicBezTo>
                  <a:cubicBezTo>
                    <a:pt x="20048" y="24539"/>
                    <a:pt x="20189" y="23301"/>
                    <a:pt x="20110" y="22909"/>
                  </a:cubicBezTo>
                  <a:cubicBezTo>
                    <a:pt x="19985" y="22580"/>
                    <a:pt x="19859" y="22517"/>
                    <a:pt x="19985" y="22376"/>
                  </a:cubicBezTo>
                  <a:cubicBezTo>
                    <a:pt x="20110" y="22188"/>
                    <a:pt x="20439" y="22313"/>
                    <a:pt x="20580" y="22125"/>
                  </a:cubicBezTo>
                  <a:cubicBezTo>
                    <a:pt x="20769" y="21984"/>
                    <a:pt x="20769" y="21859"/>
                    <a:pt x="20643" y="21467"/>
                  </a:cubicBezTo>
                  <a:cubicBezTo>
                    <a:pt x="20502" y="21138"/>
                    <a:pt x="20189" y="20354"/>
                    <a:pt x="19859" y="20025"/>
                  </a:cubicBezTo>
                  <a:cubicBezTo>
                    <a:pt x="19530" y="19695"/>
                    <a:pt x="19138" y="19570"/>
                    <a:pt x="18872" y="18990"/>
                  </a:cubicBezTo>
                  <a:cubicBezTo>
                    <a:pt x="18621" y="18395"/>
                    <a:pt x="17508" y="16310"/>
                    <a:pt x="17508" y="15855"/>
                  </a:cubicBezTo>
                  <a:cubicBezTo>
                    <a:pt x="17446" y="15463"/>
                    <a:pt x="17696" y="14805"/>
                    <a:pt x="17963" y="14288"/>
                  </a:cubicBezTo>
                  <a:cubicBezTo>
                    <a:pt x="18229" y="13818"/>
                    <a:pt x="18872" y="12329"/>
                    <a:pt x="18872" y="12125"/>
                  </a:cubicBezTo>
                  <a:cubicBezTo>
                    <a:pt x="18872" y="11937"/>
                    <a:pt x="18026" y="11341"/>
                    <a:pt x="17900" y="11075"/>
                  </a:cubicBezTo>
                  <a:cubicBezTo>
                    <a:pt x="17837" y="10887"/>
                    <a:pt x="17634" y="10495"/>
                    <a:pt x="17571" y="10432"/>
                  </a:cubicBezTo>
                  <a:cubicBezTo>
                    <a:pt x="17508" y="10432"/>
                    <a:pt x="16458" y="10040"/>
                    <a:pt x="16192" y="9648"/>
                  </a:cubicBezTo>
                  <a:cubicBezTo>
                    <a:pt x="15878" y="9256"/>
                    <a:pt x="15283" y="8018"/>
                    <a:pt x="15283" y="7485"/>
                  </a:cubicBezTo>
                  <a:cubicBezTo>
                    <a:pt x="15345" y="7031"/>
                    <a:pt x="15486" y="6513"/>
                    <a:pt x="15549" y="6247"/>
                  </a:cubicBezTo>
                  <a:cubicBezTo>
                    <a:pt x="15549" y="5980"/>
                    <a:pt x="15737" y="5589"/>
                    <a:pt x="15549" y="5526"/>
                  </a:cubicBezTo>
                  <a:cubicBezTo>
                    <a:pt x="15408" y="5401"/>
                    <a:pt x="15220" y="5463"/>
                    <a:pt x="15220" y="5401"/>
                  </a:cubicBezTo>
                  <a:cubicBezTo>
                    <a:pt x="15220" y="5338"/>
                    <a:pt x="15674" y="5009"/>
                    <a:pt x="15878" y="4946"/>
                  </a:cubicBezTo>
                  <a:cubicBezTo>
                    <a:pt x="16004" y="4946"/>
                    <a:pt x="16129" y="4946"/>
                    <a:pt x="16270" y="4883"/>
                  </a:cubicBezTo>
                  <a:cubicBezTo>
                    <a:pt x="16004" y="4679"/>
                    <a:pt x="15612" y="4413"/>
                    <a:pt x="15549" y="4350"/>
                  </a:cubicBezTo>
                  <a:cubicBezTo>
                    <a:pt x="15486" y="4225"/>
                    <a:pt x="15486" y="3833"/>
                    <a:pt x="15549" y="3629"/>
                  </a:cubicBezTo>
                  <a:cubicBezTo>
                    <a:pt x="15612" y="3441"/>
                    <a:pt x="16066" y="3049"/>
                    <a:pt x="16066" y="2783"/>
                  </a:cubicBezTo>
                  <a:cubicBezTo>
                    <a:pt x="16129" y="2454"/>
                    <a:pt x="15878" y="1936"/>
                    <a:pt x="15612" y="1670"/>
                  </a:cubicBezTo>
                  <a:cubicBezTo>
                    <a:pt x="15283" y="1482"/>
                    <a:pt x="14170" y="1090"/>
                    <a:pt x="13982" y="886"/>
                  </a:cubicBezTo>
                  <a:cubicBezTo>
                    <a:pt x="13778" y="698"/>
                    <a:pt x="13919" y="698"/>
                    <a:pt x="13841" y="494"/>
                  </a:cubicBezTo>
                  <a:cubicBezTo>
                    <a:pt x="13715" y="369"/>
                    <a:pt x="13323" y="244"/>
                    <a:pt x="13057" y="40"/>
                  </a:cubicBezTo>
                  <a:cubicBezTo>
                    <a:pt x="12989" y="13"/>
                    <a:pt x="12928" y="0"/>
                    <a:pt x="12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4492;p93">
              <a:extLst>
                <a:ext uri="{FF2B5EF4-FFF2-40B4-BE49-F238E27FC236}">
                  <a16:creationId xmlns:a16="http://schemas.microsoft.com/office/drawing/2014/main" id="{659DEA9D-E9E3-BCFC-3EF2-4247120B4C9E}"/>
                </a:ext>
              </a:extLst>
            </p:cNvPr>
            <p:cNvSpPr/>
            <p:nvPr/>
          </p:nvSpPr>
          <p:spPr>
            <a:xfrm>
              <a:off x="3743750" y="2090400"/>
              <a:ext cx="11775" cy="23475"/>
            </a:xfrm>
            <a:custGeom>
              <a:avLst/>
              <a:gdLst/>
              <a:ahLst/>
              <a:cxnLst/>
              <a:rect l="l" t="t" r="r" b="b"/>
              <a:pathLst>
                <a:path w="471" h="939" extrusionOk="0">
                  <a:moveTo>
                    <a:pt x="119" y="0"/>
                  </a:moveTo>
                  <a:cubicBezTo>
                    <a:pt x="104" y="0"/>
                    <a:pt x="90" y="10"/>
                    <a:pt x="79" y="33"/>
                  </a:cubicBezTo>
                  <a:cubicBezTo>
                    <a:pt x="1" y="174"/>
                    <a:pt x="1" y="174"/>
                    <a:pt x="1" y="299"/>
                  </a:cubicBezTo>
                  <a:cubicBezTo>
                    <a:pt x="79" y="487"/>
                    <a:pt x="1" y="566"/>
                    <a:pt x="1" y="754"/>
                  </a:cubicBezTo>
                  <a:cubicBezTo>
                    <a:pt x="56" y="842"/>
                    <a:pt x="103" y="938"/>
                    <a:pt x="148" y="938"/>
                  </a:cubicBezTo>
                  <a:cubicBezTo>
                    <a:pt x="167" y="938"/>
                    <a:pt x="186" y="921"/>
                    <a:pt x="204" y="879"/>
                  </a:cubicBezTo>
                  <a:cubicBezTo>
                    <a:pt x="204" y="754"/>
                    <a:pt x="204" y="691"/>
                    <a:pt x="330" y="628"/>
                  </a:cubicBezTo>
                  <a:cubicBezTo>
                    <a:pt x="392" y="566"/>
                    <a:pt x="471" y="425"/>
                    <a:pt x="330" y="299"/>
                  </a:cubicBezTo>
                  <a:cubicBezTo>
                    <a:pt x="278" y="197"/>
                    <a:pt x="185" y="0"/>
                    <a:pt x="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4493;p93">
              <a:extLst>
                <a:ext uri="{FF2B5EF4-FFF2-40B4-BE49-F238E27FC236}">
                  <a16:creationId xmlns:a16="http://schemas.microsoft.com/office/drawing/2014/main" id="{DAE40489-70BB-42EC-77C7-0F82FC336B59}"/>
                </a:ext>
              </a:extLst>
            </p:cNvPr>
            <p:cNvSpPr/>
            <p:nvPr/>
          </p:nvSpPr>
          <p:spPr>
            <a:xfrm>
              <a:off x="3755500" y="2066700"/>
              <a:ext cx="49025" cy="50800"/>
            </a:xfrm>
            <a:custGeom>
              <a:avLst/>
              <a:gdLst/>
              <a:ahLst/>
              <a:cxnLst/>
              <a:rect l="l" t="t" r="r" b="b"/>
              <a:pathLst>
                <a:path w="1961" h="2032" extrusionOk="0">
                  <a:moveTo>
                    <a:pt x="412" y="1"/>
                  </a:moveTo>
                  <a:cubicBezTo>
                    <a:pt x="405" y="1"/>
                    <a:pt x="398" y="3"/>
                    <a:pt x="393" y="9"/>
                  </a:cubicBezTo>
                  <a:cubicBezTo>
                    <a:pt x="314" y="9"/>
                    <a:pt x="126" y="134"/>
                    <a:pt x="126" y="260"/>
                  </a:cubicBezTo>
                  <a:cubicBezTo>
                    <a:pt x="189" y="338"/>
                    <a:pt x="252" y="464"/>
                    <a:pt x="314" y="464"/>
                  </a:cubicBezTo>
                  <a:cubicBezTo>
                    <a:pt x="455" y="464"/>
                    <a:pt x="518" y="526"/>
                    <a:pt x="581" y="652"/>
                  </a:cubicBezTo>
                  <a:cubicBezTo>
                    <a:pt x="643" y="793"/>
                    <a:pt x="706" y="918"/>
                    <a:pt x="706" y="918"/>
                  </a:cubicBezTo>
                  <a:cubicBezTo>
                    <a:pt x="643" y="981"/>
                    <a:pt x="581" y="918"/>
                    <a:pt x="581" y="1044"/>
                  </a:cubicBezTo>
                  <a:cubicBezTo>
                    <a:pt x="581" y="1220"/>
                    <a:pt x="628" y="1385"/>
                    <a:pt x="600" y="1385"/>
                  </a:cubicBezTo>
                  <a:cubicBezTo>
                    <a:pt x="595" y="1385"/>
                    <a:pt x="589" y="1381"/>
                    <a:pt x="581" y="1373"/>
                  </a:cubicBezTo>
                  <a:cubicBezTo>
                    <a:pt x="455" y="1310"/>
                    <a:pt x="393" y="918"/>
                    <a:pt x="393" y="793"/>
                  </a:cubicBezTo>
                  <a:cubicBezTo>
                    <a:pt x="332" y="684"/>
                    <a:pt x="244" y="548"/>
                    <a:pt x="207" y="548"/>
                  </a:cubicBezTo>
                  <a:cubicBezTo>
                    <a:pt x="196" y="548"/>
                    <a:pt x="189" y="560"/>
                    <a:pt x="189" y="589"/>
                  </a:cubicBezTo>
                  <a:cubicBezTo>
                    <a:pt x="126" y="793"/>
                    <a:pt x="189" y="918"/>
                    <a:pt x="126" y="918"/>
                  </a:cubicBezTo>
                  <a:cubicBezTo>
                    <a:pt x="63" y="918"/>
                    <a:pt x="1" y="918"/>
                    <a:pt x="1" y="1044"/>
                  </a:cubicBezTo>
                  <a:cubicBezTo>
                    <a:pt x="63" y="1185"/>
                    <a:pt x="189" y="1310"/>
                    <a:pt x="189" y="1514"/>
                  </a:cubicBezTo>
                  <a:cubicBezTo>
                    <a:pt x="189" y="1702"/>
                    <a:pt x="189" y="1968"/>
                    <a:pt x="252" y="1968"/>
                  </a:cubicBezTo>
                  <a:cubicBezTo>
                    <a:pt x="393" y="2031"/>
                    <a:pt x="455" y="2031"/>
                    <a:pt x="643" y="2031"/>
                  </a:cubicBezTo>
                  <a:cubicBezTo>
                    <a:pt x="847" y="2031"/>
                    <a:pt x="1035" y="1968"/>
                    <a:pt x="1035" y="1827"/>
                  </a:cubicBezTo>
                  <a:cubicBezTo>
                    <a:pt x="973" y="1765"/>
                    <a:pt x="847" y="1576"/>
                    <a:pt x="847" y="1514"/>
                  </a:cubicBezTo>
                  <a:cubicBezTo>
                    <a:pt x="847" y="1514"/>
                    <a:pt x="910" y="1514"/>
                    <a:pt x="910" y="1373"/>
                  </a:cubicBezTo>
                  <a:cubicBezTo>
                    <a:pt x="910" y="1310"/>
                    <a:pt x="847" y="1044"/>
                    <a:pt x="847" y="981"/>
                  </a:cubicBezTo>
                  <a:cubicBezTo>
                    <a:pt x="847" y="855"/>
                    <a:pt x="784" y="793"/>
                    <a:pt x="910" y="793"/>
                  </a:cubicBezTo>
                  <a:cubicBezTo>
                    <a:pt x="936" y="767"/>
                    <a:pt x="997" y="752"/>
                    <a:pt x="1064" y="752"/>
                  </a:cubicBezTo>
                  <a:cubicBezTo>
                    <a:pt x="1158" y="752"/>
                    <a:pt x="1265" y="782"/>
                    <a:pt x="1302" y="855"/>
                  </a:cubicBezTo>
                  <a:cubicBezTo>
                    <a:pt x="1302" y="981"/>
                    <a:pt x="1176" y="1185"/>
                    <a:pt x="1176" y="1247"/>
                  </a:cubicBezTo>
                  <a:cubicBezTo>
                    <a:pt x="1208" y="1279"/>
                    <a:pt x="1255" y="1279"/>
                    <a:pt x="1294" y="1279"/>
                  </a:cubicBezTo>
                  <a:cubicBezTo>
                    <a:pt x="1333" y="1279"/>
                    <a:pt x="1364" y="1279"/>
                    <a:pt x="1364" y="1310"/>
                  </a:cubicBezTo>
                  <a:cubicBezTo>
                    <a:pt x="1421" y="1310"/>
                    <a:pt x="1326" y="1523"/>
                    <a:pt x="1440" y="1523"/>
                  </a:cubicBezTo>
                  <a:cubicBezTo>
                    <a:pt x="1454" y="1523"/>
                    <a:pt x="1470" y="1520"/>
                    <a:pt x="1490" y="1514"/>
                  </a:cubicBezTo>
                  <a:cubicBezTo>
                    <a:pt x="1694" y="1435"/>
                    <a:pt x="1882" y="1247"/>
                    <a:pt x="1882" y="1185"/>
                  </a:cubicBezTo>
                  <a:cubicBezTo>
                    <a:pt x="1882" y="1122"/>
                    <a:pt x="1960" y="981"/>
                    <a:pt x="1819" y="918"/>
                  </a:cubicBezTo>
                  <a:cubicBezTo>
                    <a:pt x="1694" y="918"/>
                    <a:pt x="1568" y="855"/>
                    <a:pt x="1568" y="793"/>
                  </a:cubicBezTo>
                  <a:cubicBezTo>
                    <a:pt x="1568" y="730"/>
                    <a:pt x="1631" y="526"/>
                    <a:pt x="1568" y="526"/>
                  </a:cubicBezTo>
                  <a:cubicBezTo>
                    <a:pt x="1568" y="526"/>
                    <a:pt x="1490" y="652"/>
                    <a:pt x="1427" y="652"/>
                  </a:cubicBezTo>
                  <a:cubicBezTo>
                    <a:pt x="1364" y="589"/>
                    <a:pt x="1098" y="338"/>
                    <a:pt x="1035" y="338"/>
                  </a:cubicBezTo>
                  <a:cubicBezTo>
                    <a:pt x="947" y="383"/>
                    <a:pt x="858" y="427"/>
                    <a:pt x="786" y="427"/>
                  </a:cubicBezTo>
                  <a:cubicBezTo>
                    <a:pt x="756" y="427"/>
                    <a:pt x="729" y="419"/>
                    <a:pt x="706" y="401"/>
                  </a:cubicBezTo>
                  <a:cubicBezTo>
                    <a:pt x="649" y="272"/>
                    <a:pt x="488" y="1"/>
                    <a:pt x="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4494;p93">
              <a:extLst>
                <a:ext uri="{FF2B5EF4-FFF2-40B4-BE49-F238E27FC236}">
                  <a16:creationId xmlns:a16="http://schemas.microsoft.com/office/drawing/2014/main" id="{88218A17-F13B-05AD-5278-526041D9250A}"/>
                </a:ext>
              </a:extLst>
            </p:cNvPr>
            <p:cNvSpPr/>
            <p:nvPr/>
          </p:nvSpPr>
          <p:spPr>
            <a:xfrm>
              <a:off x="3779800" y="2119025"/>
              <a:ext cx="18050" cy="15300"/>
            </a:xfrm>
            <a:custGeom>
              <a:avLst/>
              <a:gdLst/>
              <a:ahLst/>
              <a:cxnLst/>
              <a:rect l="l" t="t" r="r" b="b"/>
              <a:pathLst>
                <a:path w="722" h="612" extrusionOk="0">
                  <a:moveTo>
                    <a:pt x="126" y="1"/>
                  </a:moveTo>
                  <a:cubicBezTo>
                    <a:pt x="1" y="1"/>
                    <a:pt x="1" y="63"/>
                    <a:pt x="1" y="205"/>
                  </a:cubicBezTo>
                  <a:cubicBezTo>
                    <a:pt x="63" y="267"/>
                    <a:pt x="63" y="205"/>
                    <a:pt x="267" y="330"/>
                  </a:cubicBezTo>
                  <a:cubicBezTo>
                    <a:pt x="455" y="455"/>
                    <a:pt x="392" y="518"/>
                    <a:pt x="518" y="596"/>
                  </a:cubicBezTo>
                  <a:cubicBezTo>
                    <a:pt x="531" y="607"/>
                    <a:pt x="546" y="612"/>
                    <a:pt x="561" y="612"/>
                  </a:cubicBezTo>
                  <a:cubicBezTo>
                    <a:pt x="635" y="612"/>
                    <a:pt x="722" y="497"/>
                    <a:pt x="722" y="393"/>
                  </a:cubicBezTo>
                  <a:cubicBezTo>
                    <a:pt x="659" y="267"/>
                    <a:pt x="659" y="63"/>
                    <a:pt x="518" y="63"/>
                  </a:cubicBezTo>
                  <a:cubicBezTo>
                    <a:pt x="392" y="63"/>
                    <a:pt x="267" y="63"/>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4495;p93">
              <a:extLst>
                <a:ext uri="{FF2B5EF4-FFF2-40B4-BE49-F238E27FC236}">
                  <a16:creationId xmlns:a16="http://schemas.microsoft.com/office/drawing/2014/main" id="{BB070DD6-1F2E-417D-786F-B7A83B1A36B2}"/>
                </a:ext>
              </a:extLst>
            </p:cNvPr>
            <p:cNvSpPr/>
            <p:nvPr/>
          </p:nvSpPr>
          <p:spPr>
            <a:xfrm>
              <a:off x="3797825" y="2110750"/>
              <a:ext cx="8625" cy="12625"/>
            </a:xfrm>
            <a:custGeom>
              <a:avLst/>
              <a:gdLst/>
              <a:ahLst/>
              <a:cxnLst/>
              <a:rect l="l" t="t" r="r" b="b"/>
              <a:pathLst>
                <a:path w="345" h="505" extrusionOk="0">
                  <a:moveTo>
                    <a:pt x="138" y="1"/>
                  </a:moveTo>
                  <a:cubicBezTo>
                    <a:pt x="96" y="1"/>
                    <a:pt x="63" y="22"/>
                    <a:pt x="63" y="65"/>
                  </a:cubicBezTo>
                  <a:cubicBezTo>
                    <a:pt x="63" y="144"/>
                    <a:pt x="1" y="206"/>
                    <a:pt x="63" y="269"/>
                  </a:cubicBezTo>
                  <a:cubicBezTo>
                    <a:pt x="159" y="364"/>
                    <a:pt x="299" y="505"/>
                    <a:pt x="334" y="505"/>
                  </a:cubicBezTo>
                  <a:cubicBezTo>
                    <a:pt x="345" y="505"/>
                    <a:pt x="345" y="491"/>
                    <a:pt x="330" y="457"/>
                  </a:cubicBezTo>
                  <a:lnTo>
                    <a:pt x="330" y="206"/>
                  </a:lnTo>
                  <a:cubicBezTo>
                    <a:pt x="330" y="74"/>
                    <a:pt x="217" y="1"/>
                    <a:pt x="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4496;p93">
              <a:extLst>
                <a:ext uri="{FF2B5EF4-FFF2-40B4-BE49-F238E27FC236}">
                  <a16:creationId xmlns:a16="http://schemas.microsoft.com/office/drawing/2014/main" id="{1224DA8A-CF43-5869-5841-881E0EEF758D}"/>
                </a:ext>
              </a:extLst>
            </p:cNvPr>
            <p:cNvSpPr/>
            <p:nvPr/>
          </p:nvSpPr>
          <p:spPr>
            <a:xfrm>
              <a:off x="3806050" y="2094725"/>
              <a:ext cx="8250" cy="11825"/>
            </a:xfrm>
            <a:custGeom>
              <a:avLst/>
              <a:gdLst/>
              <a:ahLst/>
              <a:cxnLst/>
              <a:rect l="l" t="t" r="r" b="b"/>
              <a:pathLst>
                <a:path w="330" h="473" extrusionOk="0">
                  <a:moveTo>
                    <a:pt x="252" y="1"/>
                  </a:moveTo>
                  <a:cubicBezTo>
                    <a:pt x="189" y="1"/>
                    <a:pt x="1" y="1"/>
                    <a:pt x="63" y="189"/>
                  </a:cubicBezTo>
                  <a:cubicBezTo>
                    <a:pt x="63" y="189"/>
                    <a:pt x="189" y="189"/>
                    <a:pt x="189" y="252"/>
                  </a:cubicBezTo>
                  <a:cubicBezTo>
                    <a:pt x="189" y="367"/>
                    <a:pt x="189" y="472"/>
                    <a:pt x="223" y="472"/>
                  </a:cubicBezTo>
                  <a:cubicBezTo>
                    <a:pt x="231" y="472"/>
                    <a:pt x="240" y="467"/>
                    <a:pt x="252" y="455"/>
                  </a:cubicBezTo>
                  <a:cubicBezTo>
                    <a:pt x="252" y="314"/>
                    <a:pt x="330"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4497;p93">
              <a:extLst>
                <a:ext uri="{FF2B5EF4-FFF2-40B4-BE49-F238E27FC236}">
                  <a16:creationId xmlns:a16="http://schemas.microsoft.com/office/drawing/2014/main" id="{21E0F40E-7B1C-81C0-2AEE-024E51C602B3}"/>
                </a:ext>
              </a:extLst>
            </p:cNvPr>
            <p:cNvSpPr/>
            <p:nvPr/>
          </p:nvSpPr>
          <p:spPr>
            <a:xfrm>
              <a:off x="3836250" y="1691125"/>
              <a:ext cx="23525" cy="21500"/>
            </a:xfrm>
            <a:custGeom>
              <a:avLst/>
              <a:gdLst/>
              <a:ahLst/>
              <a:cxnLst/>
              <a:rect l="l" t="t" r="r" b="b"/>
              <a:pathLst>
                <a:path w="941" h="860" extrusionOk="0">
                  <a:moveTo>
                    <a:pt x="423" y="0"/>
                  </a:moveTo>
                  <a:cubicBezTo>
                    <a:pt x="297" y="0"/>
                    <a:pt x="219" y="79"/>
                    <a:pt x="156" y="79"/>
                  </a:cubicBezTo>
                  <a:cubicBezTo>
                    <a:pt x="84" y="79"/>
                    <a:pt x="32" y="31"/>
                    <a:pt x="14" y="31"/>
                  </a:cubicBezTo>
                  <a:cubicBezTo>
                    <a:pt x="1" y="31"/>
                    <a:pt x="5" y="56"/>
                    <a:pt x="31" y="141"/>
                  </a:cubicBezTo>
                  <a:cubicBezTo>
                    <a:pt x="94" y="330"/>
                    <a:pt x="219" y="596"/>
                    <a:pt x="360" y="659"/>
                  </a:cubicBezTo>
                  <a:cubicBezTo>
                    <a:pt x="452" y="705"/>
                    <a:pt x="586" y="860"/>
                    <a:pt x="651" y="860"/>
                  </a:cubicBezTo>
                  <a:cubicBezTo>
                    <a:pt x="675" y="860"/>
                    <a:pt x="689" y="839"/>
                    <a:pt x="689" y="784"/>
                  </a:cubicBezTo>
                  <a:cubicBezTo>
                    <a:pt x="689" y="659"/>
                    <a:pt x="611" y="596"/>
                    <a:pt x="752" y="596"/>
                  </a:cubicBezTo>
                  <a:cubicBezTo>
                    <a:pt x="815" y="533"/>
                    <a:pt x="940" y="392"/>
                    <a:pt x="877" y="330"/>
                  </a:cubicBezTo>
                  <a:cubicBezTo>
                    <a:pt x="833" y="241"/>
                    <a:pt x="789" y="152"/>
                    <a:pt x="744" y="152"/>
                  </a:cubicBezTo>
                  <a:cubicBezTo>
                    <a:pt x="726" y="152"/>
                    <a:pt x="708" y="167"/>
                    <a:pt x="689" y="204"/>
                  </a:cubicBezTo>
                  <a:cubicBezTo>
                    <a:pt x="611" y="330"/>
                    <a:pt x="548" y="330"/>
                    <a:pt x="548" y="330"/>
                  </a:cubicBezTo>
                  <a:cubicBezTo>
                    <a:pt x="486" y="267"/>
                    <a:pt x="423" y="267"/>
                    <a:pt x="423" y="141"/>
                  </a:cubicBezTo>
                  <a:cubicBezTo>
                    <a:pt x="486" y="79"/>
                    <a:pt x="548" y="0"/>
                    <a:pt x="4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4498;p93">
              <a:extLst>
                <a:ext uri="{FF2B5EF4-FFF2-40B4-BE49-F238E27FC236}">
                  <a16:creationId xmlns:a16="http://schemas.microsoft.com/office/drawing/2014/main" id="{0F48E79C-3F1C-9779-9D3D-167D092114F3}"/>
                </a:ext>
              </a:extLst>
            </p:cNvPr>
            <p:cNvSpPr/>
            <p:nvPr/>
          </p:nvSpPr>
          <p:spPr>
            <a:xfrm>
              <a:off x="3876200" y="1695975"/>
              <a:ext cx="11075" cy="11625"/>
            </a:xfrm>
            <a:custGeom>
              <a:avLst/>
              <a:gdLst/>
              <a:ahLst/>
              <a:cxnLst/>
              <a:rect l="l" t="t" r="r" b="b"/>
              <a:pathLst>
                <a:path w="443" h="465" extrusionOk="0">
                  <a:moveTo>
                    <a:pt x="409" y="0"/>
                  </a:moveTo>
                  <a:cubicBezTo>
                    <a:pt x="405" y="0"/>
                    <a:pt x="399" y="3"/>
                    <a:pt x="392" y="10"/>
                  </a:cubicBezTo>
                  <a:cubicBezTo>
                    <a:pt x="267" y="73"/>
                    <a:pt x="267" y="277"/>
                    <a:pt x="189" y="277"/>
                  </a:cubicBezTo>
                  <a:cubicBezTo>
                    <a:pt x="105" y="277"/>
                    <a:pt x="49" y="242"/>
                    <a:pt x="21" y="242"/>
                  </a:cubicBezTo>
                  <a:cubicBezTo>
                    <a:pt x="7" y="242"/>
                    <a:pt x="0" y="250"/>
                    <a:pt x="0" y="277"/>
                  </a:cubicBezTo>
                  <a:cubicBezTo>
                    <a:pt x="63" y="339"/>
                    <a:pt x="126" y="465"/>
                    <a:pt x="189" y="465"/>
                  </a:cubicBezTo>
                  <a:cubicBezTo>
                    <a:pt x="267" y="465"/>
                    <a:pt x="330" y="402"/>
                    <a:pt x="392" y="277"/>
                  </a:cubicBezTo>
                  <a:cubicBezTo>
                    <a:pt x="392" y="207"/>
                    <a:pt x="442" y="0"/>
                    <a:pt x="4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4499;p93">
              <a:extLst>
                <a:ext uri="{FF2B5EF4-FFF2-40B4-BE49-F238E27FC236}">
                  <a16:creationId xmlns:a16="http://schemas.microsoft.com/office/drawing/2014/main" id="{047E9B83-3F75-A626-28E1-314F32E25D0C}"/>
                </a:ext>
              </a:extLst>
            </p:cNvPr>
            <p:cNvSpPr/>
            <p:nvPr/>
          </p:nvSpPr>
          <p:spPr>
            <a:xfrm>
              <a:off x="3889125" y="1680900"/>
              <a:ext cx="13350" cy="9300"/>
            </a:xfrm>
            <a:custGeom>
              <a:avLst/>
              <a:gdLst/>
              <a:ahLst/>
              <a:cxnLst/>
              <a:rect l="l" t="t" r="r" b="b"/>
              <a:pathLst>
                <a:path w="534" h="372" extrusionOk="0">
                  <a:moveTo>
                    <a:pt x="208" y="1"/>
                  </a:moveTo>
                  <a:cubicBezTo>
                    <a:pt x="188" y="1"/>
                    <a:pt x="166" y="5"/>
                    <a:pt x="142" y="18"/>
                  </a:cubicBezTo>
                  <a:cubicBezTo>
                    <a:pt x="63" y="96"/>
                    <a:pt x="1" y="221"/>
                    <a:pt x="142" y="221"/>
                  </a:cubicBezTo>
                  <a:cubicBezTo>
                    <a:pt x="204" y="253"/>
                    <a:pt x="236" y="253"/>
                    <a:pt x="267" y="253"/>
                  </a:cubicBezTo>
                  <a:cubicBezTo>
                    <a:pt x="299" y="253"/>
                    <a:pt x="330" y="253"/>
                    <a:pt x="393" y="284"/>
                  </a:cubicBezTo>
                  <a:cubicBezTo>
                    <a:pt x="421" y="340"/>
                    <a:pt x="452" y="371"/>
                    <a:pt x="478" y="371"/>
                  </a:cubicBezTo>
                  <a:cubicBezTo>
                    <a:pt x="510" y="371"/>
                    <a:pt x="534" y="325"/>
                    <a:pt x="534" y="221"/>
                  </a:cubicBezTo>
                  <a:cubicBezTo>
                    <a:pt x="534" y="96"/>
                    <a:pt x="534" y="18"/>
                    <a:pt x="393" y="18"/>
                  </a:cubicBezTo>
                  <a:cubicBezTo>
                    <a:pt x="378" y="35"/>
                    <a:pt x="364" y="42"/>
                    <a:pt x="349" y="42"/>
                  </a:cubicBezTo>
                  <a:cubicBezTo>
                    <a:pt x="311" y="42"/>
                    <a:pt x="268" y="1"/>
                    <a:pt x="2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4500;p93">
              <a:extLst>
                <a:ext uri="{FF2B5EF4-FFF2-40B4-BE49-F238E27FC236}">
                  <a16:creationId xmlns:a16="http://schemas.microsoft.com/office/drawing/2014/main" id="{2E292B52-5105-B83B-5544-41248F06EC21}"/>
                </a:ext>
              </a:extLst>
            </p:cNvPr>
            <p:cNvSpPr/>
            <p:nvPr/>
          </p:nvSpPr>
          <p:spPr>
            <a:xfrm>
              <a:off x="3931850" y="1616275"/>
              <a:ext cx="22750" cy="8900"/>
            </a:xfrm>
            <a:custGeom>
              <a:avLst/>
              <a:gdLst/>
              <a:ahLst/>
              <a:cxnLst/>
              <a:rect l="l" t="t" r="r" b="b"/>
              <a:pathLst>
                <a:path w="910" h="356" extrusionOk="0">
                  <a:moveTo>
                    <a:pt x="847" y="1"/>
                  </a:moveTo>
                  <a:cubicBezTo>
                    <a:pt x="706" y="1"/>
                    <a:pt x="517" y="126"/>
                    <a:pt x="392" y="126"/>
                  </a:cubicBezTo>
                  <a:cubicBezTo>
                    <a:pt x="251" y="126"/>
                    <a:pt x="0" y="126"/>
                    <a:pt x="0" y="189"/>
                  </a:cubicBezTo>
                  <a:cubicBezTo>
                    <a:pt x="0" y="251"/>
                    <a:pt x="0" y="251"/>
                    <a:pt x="126" y="330"/>
                  </a:cubicBezTo>
                  <a:cubicBezTo>
                    <a:pt x="144" y="348"/>
                    <a:pt x="173" y="355"/>
                    <a:pt x="207" y="355"/>
                  </a:cubicBezTo>
                  <a:cubicBezTo>
                    <a:pt x="293" y="355"/>
                    <a:pt x="410" y="307"/>
                    <a:pt x="455" y="251"/>
                  </a:cubicBezTo>
                  <a:cubicBezTo>
                    <a:pt x="538" y="251"/>
                    <a:pt x="594" y="286"/>
                    <a:pt x="641" y="286"/>
                  </a:cubicBezTo>
                  <a:cubicBezTo>
                    <a:pt x="664" y="286"/>
                    <a:pt x="685" y="278"/>
                    <a:pt x="706" y="251"/>
                  </a:cubicBezTo>
                  <a:cubicBezTo>
                    <a:pt x="847" y="251"/>
                    <a:pt x="909" y="1"/>
                    <a:pt x="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4501;p93">
              <a:extLst>
                <a:ext uri="{FF2B5EF4-FFF2-40B4-BE49-F238E27FC236}">
                  <a16:creationId xmlns:a16="http://schemas.microsoft.com/office/drawing/2014/main" id="{31EAC357-3285-65ED-59A0-9A1DDF7A8EF4}"/>
                </a:ext>
              </a:extLst>
            </p:cNvPr>
            <p:cNvSpPr/>
            <p:nvPr/>
          </p:nvSpPr>
          <p:spPr>
            <a:xfrm>
              <a:off x="4032950" y="1442750"/>
              <a:ext cx="30975" cy="20000"/>
            </a:xfrm>
            <a:custGeom>
              <a:avLst/>
              <a:gdLst/>
              <a:ahLst/>
              <a:cxnLst/>
              <a:rect l="l" t="t" r="r" b="b"/>
              <a:pathLst>
                <a:path w="1239" h="800" extrusionOk="0">
                  <a:moveTo>
                    <a:pt x="654" y="1"/>
                  </a:moveTo>
                  <a:cubicBezTo>
                    <a:pt x="633" y="1"/>
                    <a:pt x="608" y="5"/>
                    <a:pt x="580" y="14"/>
                  </a:cubicBezTo>
                  <a:cubicBezTo>
                    <a:pt x="455" y="76"/>
                    <a:pt x="329" y="139"/>
                    <a:pt x="188" y="139"/>
                  </a:cubicBezTo>
                  <a:cubicBezTo>
                    <a:pt x="126" y="139"/>
                    <a:pt x="0" y="280"/>
                    <a:pt x="63" y="405"/>
                  </a:cubicBezTo>
                  <a:cubicBezTo>
                    <a:pt x="126" y="468"/>
                    <a:pt x="188" y="405"/>
                    <a:pt x="329" y="609"/>
                  </a:cubicBezTo>
                  <a:cubicBezTo>
                    <a:pt x="410" y="731"/>
                    <a:pt x="524" y="800"/>
                    <a:pt x="594" y="800"/>
                  </a:cubicBezTo>
                  <a:cubicBezTo>
                    <a:pt x="633" y="800"/>
                    <a:pt x="658" y="779"/>
                    <a:pt x="658" y="735"/>
                  </a:cubicBezTo>
                  <a:cubicBezTo>
                    <a:pt x="721" y="609"/>
                    <a:pt x="658" y="405"/>
                    <a:pt x="847" y="405"/>
                  </a:cubicBezTo>
                  <a:cubicBezTo>
                    <a:pt x="972" y="405"/>
                    <a:pt x="1238" y="217"/>
                    <a:pt x="1176" y="217"/>
                  </a:cubicBezTo>
                  <a:cubicBezTo>
                    <a:pt x="1161" y="199"/>
                    <a:pt x="1136" y="193"/>
                    <a:pt x="1106" y="193"/>
                  </a:cubicBezTo>
                  <a:cubicBezTo>
                    <a:pt x="1030" y="193"/>
                    <a:pt x="922" y="234"/>
                    <a:pt x="873" y="234"/>
                  </a:cubicBezTo>
                  <a:cubicBezTo>
                    <a:pt x="856" y="234"/>
                    <a:pt x="847" y="229"/>
                    <a:pt x="847" y="217"/>
                  </a:cubicBezTo>
                  <a:cubicBezTo>
                    <a:pt x="793" y="150"/>
                    <a:pt x="785" y="1"/>
                    <a:pt x="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4502;p93">
              <a:extLst>
                <a:ext uri="{FF2B5EF4-FFF2-40B4-BE49-F238E27FC236}">
                  <a16:creationId xmlns:a16="http://schemas.microsoft.com/office/drawing/2014/main" id="{AF3C70B7-77CB-C9D1-3053-259236B35D2E}"/>
                </a:ext>
              </a:extLst>
            </p:cNvPr>
            <p:cNvSpPr/>
            <p:nvPr/>
          </p:nvSpPr>
          <p:spPr>
            <a:xfrm>
              <a:off x="3859750" y="2057125"/>
              <a:ext cx="6675" cy="6275"/>
            </a:xfrm>
            <a:custGeom>
              <a:avLst/>
              <a:gdLst/>
              <a:ahLst/>
              <a:cxnLst/>
              <a:rect l="l" t="t" r="r" b="b"/>
              <a:pathLst>
                <a:path w="267" h="251" extrusionOk="0">
                  <a:moveTo>
                    <a:pt x="141" y="0"/>
                  </a:moveTo>
                  <a:cubicBezTo>
                    <a:pt x="63" y="63"/>
                    <a:pt x="0" y="63"/>
                    <a:pt x="0" y="126"/>
                  </a:cubicBezTo>
                  <a:cubicBezTo>
                    <a:pt x="63" y="188"/>
                    <a:pt x="63" y="188"/>
                    <a:pt x="141" y="251"/>
                  </a:cubicBezTo>
                  <a:cubicBezTo>
                    <a:pt x="204" y="251"/>
                    <a:pt x="267" y="251"/>
                    <a:pt x="204" y="188"/>
                  </a:cubicBezTo>
                  <a:cubicBezTo>
                    <a:pt x="204" y="126"/>
                    <a:pt x="141" y="0"/>
                    <a:pt x="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4503;p93">
              <a:extLst>
                <a:ext uri="{FF2B5EF4-FFF2-40B4-BE49-F238E27FC236}">
                  <a16:creationId xmlns:a16="http://schemas.microsoft.com/office/drawing/2014/main" id="{4F523E5B-5BB6-53FB-CBB7-89E483CB4FDE}"/>
                </a:ext>
              </a:extLst>
            </p:cNvPr>
            <p:cNvSpPr/>
            <p:nvPr/>
          </p:nvSpPr>
          <p:spPr>
            <a:xfrm>
              <a:off x="3869525" y="2052975"/>
              <a:ext cx="9825" cy="11250"/>
            </a:xfrm>
            <a:custGeom>
              <a:avLst/>
              <a:gdLst/>
              <a:ahLst/>
              <a:cxnLst/>
              <a:rect l="l" t="t" r="r" b="b"/>
              <a:pathLst>
                <a:path w="393" h="450" extrusionOk="0">
                  <a:moveTo>
                    <a:pt x="84" y="1"/>
                  </a:moveTo>
                  <a:cubicBezTo>
                    <a:pt x="35" y="1"/>
                    <a:pt x="1" y="62"/>
                    <a:pt x="1" y="166"/>
                  </a:cubicBezTo>
                  <a:cubicBezTo>
                    <a:pt x="1" y="229"/>
                    <a:pt x="64" y="292"/>
                    <a:pt x="142" y="354"/>
                  </a:cubicBezTo>
                  <a:cubicBezTo>
                    <a:pt x="186" y="398"/>
                    <a:pt x="261" y="450"/>
                    <a:pt x="302" y="450"/>
                  </a:cubicBezTo>
                  <a:cubicBezTo>
                    <a:pt x="319" y="450"/>
                    <a:pt x="330" y="440"/>
                    <a:pt x="330" y="417"/>
                  </a:cubicBezTo>
                  <a:cubicBezTo>
                    <a:pt x="393" y="354"/>
                    <a:pt x="393" y="292"/>
                    <a:pt x="330" y="229"/>
                  </a:cubicBezTo>
                  <a:cubicBezTo>
                    <a:pt x="267" y="166"/>
                    <a:pt x="205" y="104"/>
                    <a:pt x="142" y="25"/>
                  </a:cubicBezTo>
                  <a:cubicBezTo>
                    <a:pt x="121" y="9"/>
                    <a:pt x="102"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4504;p93">
              <a:extLst>
                <a:ext uri="{FF2B5EF4-FFF2-40B4-BE49-F238E27FC236}">
                  <a16:creationId xmlns:a16="http://schemas.microsoft.com/office/drawing/2014/main" id="{87F7718E-08DC-D611-A358-7CE9AF14FE25}"/>
                </a:ext>
              </a:extLst>
            </p:cNvPr>
            <p:cNvSpPr/>
            <p:nvPr/>
          </p:nvSpPr>
          <p:spPr>
            <a:xfrm>
              <a:off x="3861300" y="2041450"/>
              <a:ext cx="6700" cy="7775"/>
            </a:xfrm>
            <a:custGeom>
              <a:avLst/>
              <a:gdLst/>
              <a:ahLst/>
              <a:cxnLst/>
              <a:rect l="l" t="t" r="r" b="b"/>
              <a:pathLst>
                <a:path w="268" h="311" extrusionOk="0">
                  <a:moveTo>
                    <a:pt x="56" y="0"/>
                  </a:moveTo>
                  <a:cubicBezTo>
                    <a:pt x="20" y="0"/>
                    <a:pt x="1" y="32"/>
                    <a:pt x="1" y="94"/>
                  </a:cubicBezTo>
                  <a:cubicBezTo>
                    <a:pt x="68" y="162"/>
                    <a:pt x="124" y="311"/>
                    <a:pt x="138" y="311"/>
                  </a:cubicBezTo>
                  <a:cubicBezTo>
                    <a:pt x="141" y="311"/>
                    <a:pt x="142" y="307"/>
                    <a:pt x="142" y="298"/>
                  </a:cubicBezTo>
                  <a:cubicBezTo>
                    <a:pt x="142" y="235"/>
                    <a:pt x="267" y="173"/>
                    <a:pt x="205" y="94"/>
                  </a:cubicBezTo>
                  <a:cubicBezTo>
                    <a:pt x="142" y="32"/>
                    <a:pt x="91" y="0"/>
                    <a:pt x="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4505;p93">
              <a:extLst>
                <a:ext uri="{FF2B5EF4-FFF2-40B4-BE49-F238E27FC236}">
                  <a16:creationId xmlns:a16="http://schemas.microsoft.com/office/drawing/2014/main" id="{DB42B039-EA3F-EA7F-8876-0EE28021623E}"/>
                </a:ext>
              </a:extLst>
            </p:cNvPr>
            <p:cNvSpPr/>
            <p:nvPr/>
          </p:nvSpPr>
          <p:spPr>
            <a:xfrm>
              <a:off x="3855050" y="2010575"/>
              <a:ext cx="8250" cy="4650"/>
            </a:xfrm>
            <a:custGeom>
              <a:avLst/>
              <a:gdLst/>
              <a:ahLst/>
              <a:cxnLst/>
              <a:rect l="l" t="t" r="r" b="b"/>
              <a:pathLst>
                <a:path w="330" h="186" extrusionOk="0">
                  <a:moveTo>
                    <a:pt x="21" y="0"/>
                  </a:moveTo>
                  <a:cubicBezTo>
                    <a:pt x="7" y="0"/>
                    <a:pt x="0" y="7"/>
                    <a:pt x="0" y="28"/>
                  </a:cubicBezTo>
                  <a:cubicBezTo>
                    <a:pt x="45" y="119"/>
                    <a:pt x="91" y="185"/>
                    <a:pt x="112" y="185"/>
                  </a:cubicBezTo>
                  <a:cubicBezTo>
                    <a:pt x="121" y="185"/>
                    <a:pt x="125" y="175"/>
                    <a:pt x="125" y="154"/>
                  </a:cubicBezTo>
                  <a:cubicBezTo>
                    <a:pt x="188" y="91"/>
                    <a:pt x="329" y="91"/>
                    <a:pt x="188" y="28"/>
                  </a:cubicBezTo>
                  <a:cubicBezTo>
                    <a:pt x="105" y="28"/>
                    <a:pt x="49" y="0"/>
                    <a:pt x="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4506;p93">
              <a:extLst>
                <a:ext uri="{FF2B5EF4-FFF2-40B4-BE49-F238E27FC236}">
                  <a16:creationId xmlns:a16="http://schemas.microsoft.com/office/drawing/2014/main" id="{9CDBE281-2479-C19E-0EF1-F3E42FC9C2EF}"/>
                </a:ext>
              </a:extLst>
            </p:cNvPr>
            <p:cNvSpPr/>
            <p:nvPr/>
          </p:nvSpPr>
          <p:spPr>
            <a:xfrm>
              <a:off x="3855050" y="1999475"/>
              <a:ext cx="11375" cy="10900"/>
            </a:xfrm>
            <a:custGeom>
              <a:avLst/>
              <a:gdLst/>
              <a:ahLst/>
              <a:cxnLst/>
              <a:rect l="l" t="t" r="r" b="b"/>
              <a:pathLst>
                <a:path w="455" h="436" extrusionOk="0">
                  <a:moveTo>
                    <a:pt x="145" y="1"/>
                  </a:moveTo>
                  <a:cubicBezTo>
                    <a:pt x="133" y="1"/>
                    <a:pt x="125" y="6"/>
                    <a:pt x="125" y="18"/>
                  </a:cubicBezTo>
                  <a:cubicBezTo>
                    <a:pt x="63" y="18"/>
                    <a:pt x="0" y="18"/>
                    <a:pt x="63" y="143"/>
                  </a:cubicBezTo>
                  <a:cubicBezTo>
                    <a:pt x="125" y="206"/>
                    <a:pt x="188" y="284"/>
                    <a:pt x="188" y="347"/>
                  </a:cubicBezTo>
                  <a:cubicBezTo>
                    <a:pt x="188" y="391"/>
                    <a:pt x="259" y="436"/>
                    <a:pt x="322" y="436"/>
                  </a:cubicBezTo>
                  <a:cubicBezTo>
                    <a:pt x="348" y="436"/>
                    <a:pt x="374" y="428"/>
                    <a:pt x="392" y="410"/>
                  </a:cubicBezTo>
                  <a:cubicBezTo>
                    <a:pt x="392" y="347"/>
                    <a:pt x="455" y="206"/>
                    <a:pt x="392" y="143"/>
                  </a:cubicBezTo>
                  <a:cubicBezTo>
                    <a:pt x="341" y="92"/>
                    <a:pt x="198" y="1"/>
                    <a:pt x="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4507;p93">
              <a:extLst>
                <a:ext uri="{FF2B5EF4-FFF2-40B4-BE49-F238E27FC236}">
                  <a16:creationId xmlns:a16="http://schemas.microsoft.com/office/drawing/2014/main" id="{85AEA345-C106-5657-BDC5-6F4EE0C5E615}"/>
                </a:ext>
              </a:extLst>
            </p:cNvPr>
            <p:cNvSpPr/>
            <p:nvPr/>
          </p:nvSpPr>
          <p:spPr>
            <a:xfrm>
              <a:off x="3873075" y="2071625"/>
              <a:ext cx="3150" cy="7725"/>
            </a:xfrm>
            <a:custGeom>
              <a:avLst/>
              <a:gdLst/>
              <a:ahLst/>
              <a:cxnLst/>
              <a:rect l="l" t="t" r="r" b="b"/>
              <a:pathLst>
                <a:path w="126" h="309" extrusionOk="0">
                  <a:moveTo>
                    <a:pt x="63" y="0"/>
                  </a:moveTo>
                  <a:cubicBezTo>
                    <a:pt x="63" y="0"/>
                    <a:pt x="0" y="63"/>
                    <a:pt x="0" y="141"/>
                  </a:cubicBezTo>
                  <a:cubicBezTo>
                    <a:pt x="48" y="189"/>
                    <a:pt x="95" y="309"/>
                    <a:pt x="115" y="309"/>
                  </a:cubicBezTo>
                  <a:cubicBezTo>
                    <a:pt x="122" y="309"/>
                    <a:pt x="125" y="297"/>
                    <a:pt x="125" y="267"/>
                  </a:cubicBezTo>
                  <a:cubicBezTo>
                    <a:pt x="125" y="141"/>
                    <a:pt x="125" y="63"/>
                    <a:pt x="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4508;p93">
              <a:extLst>
                <a:ext uri="{FF2B5EF4-FFF2-40B4-BE49-F238E27FC236}">
                  <a16:creationId xmlns:a16="http://schemas.microsoft.com/office/drawing/2014/main" id="{34BB7992-3C3B-ACB9-B5D7-B308447AC4AA}"/>
                </a:ext>
              </a:extLst>
            </p:cNvPr>
            <p:cNvSpPr/>
            <p:nvPr/>
          </p:nvSpPr>
          <p:spPr>
            <a:xfrm>
              <a:off x="3867975" y="2104525"/>
              <a:ext cx="9825" cy="10225"/>
            </a:xfrm>
            <a:custGeom>
              <a:avLst/>
              <a:gdLst/>
              <a:ahLst/>
              <a:cxnLst/>
              <a:rect l="l" t="t" r="r" b="b"/>
              <a:pathLst>
                <a:path w="393" h="409" extrusionOk="0">
                  <a:moveTo>
                    <a:pt x="204" y="1"/>
                  </a:moveTo>
                  <a:cubicBezTo>
                    <a:pt x="126" y="1"/>
                    <a:pt x="0" y="189"/>
                    <a:pt x="63" y="252"/>
                  </a:cubicBezTo>
                  <a:cubicBezTo>
                    <a:pt x="115" y="303"/>
                    <a:pt x="262" y="408"/>
                    <a:pt x="313" y="408"/>
                  </a:cubicBezTo>
                  <a:cubicBezTo>
                    <a:pt x="323" y="408"/>
                    <a:pt x="329" y="404"/>
                    <a:pt x="329" y="393"/>
                  </a:cubicBezTo>
                  <a:cubicBezTo>
                    <a:pt x="392" y="314"/>
                    <a:pt x="267" y="252"/>
                    <a:pt x="267" y="189"/>
                  </a:cubicBezTo>
                  <a:cubicBezTo>
                    <a:pt x="267" y="126"/>
                    <a:pt x="329" y="63"/>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4509;p93">
              <a:extLst>
                <a:ext uri="{FF2B5EF4-FFF2-40B4-BE49-F238E27FC236}">
                  <a16:creationId xmlns:a16="http://schemas.microsoft.com/office/drawing/2014/main" id="{C19FB3DC-C9E8-68A5-8BBD-E453104F867B}"/>
                </a:ext>
              </a:extLst>
            </p:cNvPr>
            <p:cNvSpPr/>
            <p:nvPr/>
          </p:nvSpPr>
          <p:spPr>
            <a:xfrm>
              <a:off x="3884425" y="2114325"/>
              <a:ext cx="11400" cy="8450"/>
            </a:xfrm>
            <a:custGeom>
              <a:avLst/>
              <a:gdLst/>
              <a:ahLst/>
              <a:cxnLst/>
              <a:rect l="l" t="t" r="r" b="b"/>
              <a:pathLst>
                <a:path w="456" h="338" extrusionOk="0">
                  <a:moveTo>
                    <a:pt x="126" y="1"/>
                  </a:moveTo>
                  <a:cubicBezTo>
                    <a:pt x="63" y="1"/>
                    <a:pt x="126" y="63"/>
                    <a:pt x="126" y="126"/>
                  </a:cubicBezTo>
                  <a:cubicBezTo>
                    <a:pt x="126" y="189"/>
                    <a:pt x="126" y="189"/>
                    <a:pt x="63" y="189"/>
                  </a:cubicBezTo>
                  <a:cubicBezTo>
                    <a:pt x="1" y="189"/>
                    <a:pt x="63" y="314"/>
                    <a:pt x="126" y="314"/>
                  </a:cubicBezTo>
                  <a:cubicBezTo>
                    <a:pt x="139" y="330"/>
                    <a:pt x="158" y="337"/>
                    <a:pt x="180" y="337"/>
                  </a:cubicBezTo>
                  <a:cubicBezTo>
                    <a:pt x="265" y="337"/>
                    <a:pt x="392" y="238"/>
                    <a:pt x="392" y="189"/>
                  </a:cubicBezTo>
                  <a:cubicBezTo>
                    <a:pt x="455" y="126"/>
                    <a:pt x="455" y="63"/>
                    <a:pt x="392" y="63"/>
                  </a:cubicBezTo>
                  <a:cubicBezTo>
                    <a:pt x="392" y="1"/>
                    <a:pt x="189"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4510;p93">
              <a:extLst>
                <a:ext uri="{FF2B5EF4-FFF2-40B4-BE49-F238E27FC236}">
                  <a16:creationId xmlns:a16="http://schemas.microsoft.com/office/drawing/2014/main" id="{C250886C-5005-0B22-8ED8-9CA931EF8CF0}"/>
                </a:ext>
              </a:extLst>
            </p:cNvPr>
            <p:cNvSpPr/>
            <p:nvPr/>
          </p:nvSpPr>
          <p:spPr>
            <a:xfrm>
              <a:off x="3900500" y="2110800"/>
              <a:ext cx="13350" cy="8250"/>
            </a:xfrm>
            <a:custGeom>
              <a:avLst/>
              <a:gdLst/>
              <a:ahLst/>
              <a:cxnLst/>
              <a:rect l="l" t="t" r="r" b="b"/>
              <a:pathLst>
                <a:path w="534" h="330" extrusionOk="0">
                  <a:moveTo>
                    <a:pt x="329" y="1"/>
                  </a:moveTo>
                  <a:cubicBezTo>
                    <a:pt x="329" y="1"/>
                    <a:pt x="141" y="63"/>
                    <a:pt x="79" y="63"/>
                  </a:cubicBezTo>
                  <a:cubicBezTo>
                    <a:pt x="0" y="142"/>
                    <a:pt x="0" y="267"/>
                    <a:pt x="79" y="330"/>
                  </a:cubicBezTo>
                  <a:cubicBezTo>
                    <a:pt x="79" y="330"/>
                    <a:pt x="204" y="330"/>
                    <a:pt x="267" y="267"/>
                  </a:cubicBezTo>
                  <a:cubicBezTo>
                    <a:pt x="267" y="204"/>
                    <a:pt x="267" y="204"/>
                    <a:pt x="392" y="142"/>
                  </a:cubicBezTo>
                  <a:cubicBezTo>
                    <a:pt x="533" y="142"/>
                    <a:pt x="392" y="1"/>
                    <a:pt x="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4511;p93">
              <a:extLst>
                <a:ext uri="{FF2B5EF4-FFF2-40B4-BE49-F238E27FC236}">
                  <a16:creationId xmlns:a16="http://schemas.microsoft.com/office/drawing/2014/main" id="{87BF2A31-44A3-B851-45DF-F50ACC8040B6}"/>
                </a:ext>
              </a:extLst>
            </p:cNvPr>
            <p:cNvSpPr/>
            <p:nvPr/>
          </p:nvSpPr>
          <p:spPr>
            <a:xfrm>
              <a:off x="3892650" y="2063100"/>
              <a:ext cx="9325" cy="12450"/>
            </a:xfrm>
            <a:custGeom>
              <a:avLst/>
              <a:gdLst/>
              <a:ahLst/>
              <a:cxnLst/>
              <a:rect l="l" t="t" r="r" b="b"/>
              <a:pathLst>
                <a:path w="373" h="498" extrusionOk="0">
                  <a:moveTo>
                    <a:pt x="296" y="0"/>
                  </a:moveTo>
                  <a:cubicBezTo>
                    <a:pt x="285" y="0"/>
                    <a:pt x="270" y="4"/>
                    <a:pt x="252" y="12"/>
                  </a:cubicBezTo>
                  <a:cubicBezTo>
                    <a:pt x="189" y="12"/>
                    <a:pt x="1" y="278"/>
                    <a:pt x="126" y="341"/>
                  </a:cubicBezTo>
                  <a:cubicBezTo>
                    <a:pt x="178" y="393"/>
                    <a:pt x="230" y="498"/>
                    <a:pt x="246" y="498"/>
                  </a:cubicBezTo>
                  <a:cubicBezTo>
                    <a:pt x="250" y="498"/>
                    <a:pt x="252" y="493"/>
                    <a:pt x="252" y="482"/>
                  </a:cubicBezTo>
                  <a:lnTo>
                    <a:pt x="252" y="216"/>
                  </a:lnTo>
                  <a:cubicBezTo>
                    <a:pt x="306" y="161"/>
                    <a:pt x="372"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4512;p93">
              <a:extLst>
                <a:ext uri="{FF2B5EF4-FFF2-40B4-BE49-F238E27FC236}">
                  <a16:creationId xmlns:a16="http://schemas.microsoft.com/office/drawing/2014/main" id="{08B0C7CF-63E8-AFFF-E2AF-6105B4169871}"/>
                </a:ext>
              </a:extLst>
            </p:cNvPr>
            <p:cNvSpPr/>
            <p:nvPr/>
          </p:nvSpPr>
          <p:spPr>
            <a:xfrm>
              <a:off x="3905600" y="2075150"/>
              <a:ext cx="12950" cy="17650"/>
            </a:xfrm>
            <a:custGeom>
              <a:avLst/>
              <a:gdLst/>
              <a:ahLst/>
              <a:cxnLst/>
              <a:rect l="l" t="t" r="r" b="b"/>
              <a:pathLst>
                <a:path w="518" h="706" extrusionOk="0">
                  <a:moveTo>
                    <a:pt x="188" y="0"/>
                  </a:moveTo>
                  <a:cubicBezTo>
                    <a:pt x="125" y="0"/>
                    <a:pt x="0" y="0"/>
                    <a:pt x="0" y="63"/>
                  </a:cubicBezTo>
                  <a:lnTo>
                    <a:pt x="0" y="314"/>
                  </a:lnTo>
                  <a:cubicBezTo>
                    <a:pt x="0" y="392"/>
                    <a:pt x="63" y="455"/>
                    <a:pt x="188" y="455"/>
                  </a:cubicBezTo>
                  <a:cubicBezTo>
                    <a:pt x="266" y="517"/>
                    <a:pt x="329" y="706"/>
                    <a:pt x="455" y="706"/>
                  </a:cubicBezTo>
                  <a:cubicBezTo>
                    <a:pt x="517" y="706"/>
                    <a:pt x="517" y="517"/>
                    <a:pt x="455" y="517"/>
                  </a:cubicBezTo>
                  <a:cubicBezTo>
                    <a:pt x="392" y="455"/>
                    <a:pt x="329" y="392"/>
                    <a:pt x="329" y="251"/>
                  </a:cubicBezTo>
                  <a:cubicBezTo>
                    <a:pt x="329" y="126"/>
                    <a:pt x="266"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4513;p93">
              <a:extLst>
                <a:ext uri="{FF2B5EF4-FFF2-40B4-BE49-F238E27FC236}">
                  <a16:creationId xmlns:a16="http://schemas.microsoft.com/office/drawing/2014/main" id="{05E990D6-1311-90B0-7302-3C5E91A6248B}"/>
                </a:ext>
              </a:extLst>
            </p:cNvPr>
            <p:cNvSpPr/>
            <p:nvPr/>
          </p:nvSpPr>
          <p:spPr>
            <a:xfrm>
              <a:off x="3923625" y="2093925"/>
              <a:ext cx="11375" cy="7100"/>
            </a:xfrm>
            <a:custGeom>
              <a:avLst/>
              <a:gdLst/>
              <a:ahLst/>
              <a:cxnLst/>
              <a:rect l="l" t="t" r="r" b="b"/>
              <a:pathLst>
                <a:path w="455" h="284" extrusionOk="0">
                  <a:moveTo>
                    <a:pt x="85" y="0"/>
                  </a:moveTo>
                  <a:cubicBezTo>
                    <a:pt x="49" y="0"/>
                    <a:pt x="19" y="9"/>
                    <a:pt x="0" y="33"/>
                  </a:cubicBezTo>
                  <a:lnTo>
                    <a:pt x="0" y="158"/>
                  </a:lnTo>
                  <a:cubicBezTo>
                    <a:pt x="63" y="284"/>
                    <a:pt x="125" y="284"/>
                    <a:pt x="188" y="284"/>
                  </a:cubicBezTo>
                  <a:cubicBezTo>
                    <a:pt x="329" y="221"/>
                    <a:pt x="455" y="96"/>
                    <a:pt x="392" y="96"/>
                  </a:cubicBezTo>
                  <a:cubicBezTo>
                    <a:pt x="293" y="52"/>
                    <a:pt x="171" y="0"/>
                    <a:pt x="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4514;p93">
              <a:extLst>
                <a:ext uri="{FF2B5EF4-FFF2-40B4-BE49-F238E27FC236}">
                  <a16:creationId xmlns:a16="http://schemas.microsoft.com/office/drawing/2014/main" id="{6BCF7B12-CC20-C08E-1028-0C4E16EE777A}"/>
                </a:ext>
              </a:extLst>
            </p:cNvPr>
            <p:cNvSpPr/>
            <p:nvPr/>
          </p:nvSpPr>
          <p:spPr>
            <a:xfrm>
              <a:off x="3915675" y="2111975"/>
              <a:ext cx="9525" cy="5950"/>
            </a:xfrm>
            <a:custGeom>
              <a:avLst/>
              <a:gdLst/>
              <a:ahLst/>
              <a:cxnLst/>
              <a:rect l="l" t="t" r="r" b="b"/>
              <a:pathLst>
                <a:path w="381" h="238" extrusionOk="0">
                  <a:moveTo>
                    <a:pt x="347" y="0"/>
                  </a:moveTo>
                  <a:cubicBezTo>
                    <a:pt x="253" y="0"/>
                    <a:pt x="0" y="95"/>
                    <a:pt x="52" y="95"/>
                  </a:cubicBezTo>
                  <a:cubicBezTo>
                    <a:pt x="102" y="145"/>
                    <a:pt x="153" y="237"/>
                    <a:pt x="212" y="237"/>
                  </a:cubicBezTo>
                  <a:cubicBezTo>
                    <a:pt x="226" y="237"/>
                    <a:pt x="240" y="232"/>
                    <a:pt x="255" y="220"/>
                  </a:cubicBezTo>
                  <a:cubicBezTo>
                    <a:pt x="255" y="157"/>
                    <a:pt x="381" y="95"/>
                    <a:pt x="381" y="16"/>
                  </a:cubicBezTo>
                  <a:cubicBezTo>
                    <a:pt x="381" y="5"/>
                    <a:pt x="36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4515;p93">
              <a:extLst>
                <a:ext uri="{FF2B5EF4-FFF2-40B4-BE49-F238E27FC236}">
                  <a16:creationId xmlns:a16="http://schemas.microsoft.com/office/drawing/2014/main" id="{03974A30-20D9-3653-7398-0AF1B71BA9AE}"/>
                </a:ext>
              </a:extLst>
            </p:cNvPr>
            <p:cNvSpPr/>
            <p:nvPr/>
          </p:nvSpPr>
          <p:spPr>
            <a:xfrm>
              <a:off x="3928325" y="2104525"/>
              <a:ext cx="5100" cy="7825"/>
            </a:xfrm>
            <a:custGeom>
              <a:avLst/>
              <a:gdLst/>
              <a:ahLst/>
              <a:cxnLst/>
              <a:rect l="l" t="t" r="r" b="b"/>
              <a:pathLst>
                <a:path w="204" h="313" extrusionOk="0">
                  <a:moveTo>
                    <a:pt x="141" y="1"/>
                  </a:moveTo>
                  <a:cubicBezTo>
                    <a:pt x="63" y="63"/>
                    <a:pt x="0" y="126"/>
                    <a:pt x="63" y="189"/>
                  </a:cubicBezTo>
                  <a:cubicBezTo>
                    <a:pt x="63" y="232"/>
                    <a:pt x="130" y="312"/>
                    <a:pt x="171" y="312"/>
                  </a:cubicBezTo>
                  <a:cubicBezTo>
                    <a:pt x="190" y="312"/>
                    <a:pt x="204" y="296"/>
                    <a:pt x="204" y="252"/>
                  </a:cubicBezTo>
                  <a:cubicBezTo>
                    <a:pt x="204" y="126"/>
                    <a:pt x="204" y="1"/>
                    <a:pt x="1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4516;p93">
              <a:extLst>
                <a:ext uri="{FF2B5EF4-FFF2-40B4-BE49-F238E27FC236}">
                  <a16:creationId xmlns:a16="http://schemas.microsoft.com/office/drawing/2014/main" id="{B83D4C41-F1AF-1257-A2A8-329BA58A1880}"/>
                </a:ext>
              </a:extLst>
            </p:cNvPr>
            <p:cNvSpPr/>
            <p:nvPr/>
          </p:nvSpPr>
          <p:spPr>
            <a:xfrm>
              <a:off x="3934975" y="2095700"/>
              <a:ext cx="6700" cy="9500"/>
            </a:xfrm>
            <a:custGeom>
              <a:avLst/>
              <a:gdLst/>
              <a:ahLst/>
              <a:cxnLst/>
              <a:rect l="l" t="t" r="r" b="b"/>
              <a:pathLst>
                <a:path w="268" h="380" extrusionOk="0">
                  <a:moveTo>
                    <a:pt x="178" y="0"/>
                  </a:moveTo>
                  <a:cubicBezTo>
                    <a:pt x="161" y="0"/>
                    <a:pt x="143" y="8"/>
                    <a:pt x="126" y="25"/>
                  </a:cubicBezTo>
                  <a:cubicBezTo>
                    <a:pt x="63" y="150"/>
                    <a:pt x="1" y="150"/>
                    <a:pt x="1" y="275"/>
                  </a:cubicBezTo>
                  <a:cubicBezTo>
                    <a:pt x="45" y="331"/>
                    <a:pt x="90" y="379"/>
                    <a:pt x="135" y="379"/>
                  </a:cubicBezTo>
                  <a:cubicBezTo>
                    <a:pt x="153" y="379"/>
                    <a:pt x="171" y="372"/>
                    <a:pt x="189" y="354"/>
                  </a:cubicBezTo>
                  <a:cubicBezTo>
                    <a:pt x="267" y="354"/>
                    <a:pt x="189" y="275"/>
                    <a:pt x="267" y="150"/>
                  </a:cubicBezTo>
                  <a:cubicBezTo>
                    <a:pt x="267" y="58"/>
                    <a:pt x="225" y="0"/>
                    <a:pt x="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4517;p93">
              <a:extLst>
                <a:ext uri="{FF2B5EF4-FFF2-40B4-BE49-F238E27FC236}">
                  <a16:creationId xmlns:a16="http://schemas.microsoft.com/office/drawing/2014/main" id="{9F6E24C0-DFBA-B659-122C-8FDF8403258F}"/>
                </a:ext>
              </a:extLst>
            </p:cNvPr>
            <p:cNvSpPr/>
            <p:nvPr/>
          </p:nvSpPr>
          <p:spPr>
            <a:xfrm>
              <a:off x="3943625" y="2095275"/>
              <a:ext cx="30575" cy="35450"/>
            </a:xfrm>
            <a:custGeom>
              <a:avLst/>
              <a:gdLst/>
              <a:ahLst/>
              <a:cxnLst/>
              <a:rect l="l" t="t" r="r" b="b"/>
              <a:pathLst>
                <a:path w="1223" h="1418" extrusionOk="0">
                  <a:moveTo>
                    <a:pt x="1183" y="0"/>
                  </a:moveTo>
                  <a:cubicBezTo>
                    <a:pt x="1170" y="0"/>
                    <a:pt x="1159" y="16"/>
                    <a:pt x="1159" y="42"/>
                  </a:cubicBezTo>
                  <a:cubicBezTo>
                    <a:pt x="1097" y="104"/>
                    <a:pt x="1018" y="371"/>
                    <a:pt x="893" y="433"/>
                  </a:cubicBezTo>
                  <a:cubicBezTo>
                    <a:pt x="767" y="433"/>
                    <a:pt x="705" y="433"/>
                    <a:pt x="564" y="496"/>
                  </a:cubicBezTo>
                  <a:cubicBezTo>
                    <a:pt x="501" y="559"/>
                    <a:pt x="501" y="622"/>
                    <a:pt x="376" y="622"/>
                  </a:cubicBezTo>
                  <a:cubicBezTo>
                    <a:pt x="235" y="622"/>
                    <a:pt x="109" y="622"/>
                    <a:pt x="172" y="684"/>
                  </a:cubicBezTo>
                  <a:cubicBezTo>
                    <a:pt x="235" y="763"/>
                    <a:pt x="313" y="763"/>
                    <a:pt x="376" y="825"/>
                  </a:cubicBezTo>
                  <a:cubicBezTo>
                    <a:pt x="501" y="825"/>
                    <a:pt x="626" y="888"/>
                    <a:pt x="501" y="951"/>
                  </a:cubicBezTo>
                  <a:cubicBezTo>
                    <a:pt x="376" y="951"/>
                    <a:pt x="313" y="951"/>
                    <a:pt x="235" y="1013"/>
                  </a:cubicBezTo>
                  <a:cubicBezTo>
                    <a:pt x="172" y="1155"/>
                    <a:pt x="46" y="1155"/>
                    <a:pt x="46" y="1217"/>
                  </a:cubicBezTo>
                  <a:cubicBezTo>
                    <a:pt x="46" y="1271"/>
                    <a:pt x="0" y="1418"/>
                    <a:pt x="107" y="1418"/>
                  </a:cubicBezTo>
                  <a:cubicBezTo>
                    <a:pt x="124" y="1418"/>
                    <a:pt x="146" y="1414"/>
                    <a:pt x="172" y="1405"/>
                  </a:cubicBezTo>
                  <a:cubicBezTo>
                    <a:pt x="287" y="1303"/>
                    <a:pt x="392" y="1201"/>
                    <a:pt x="495" y="1201"/>
                  </a:cubicBezTo>
                  <a:cubicBezTo>
                    <a:pt x="518" y="1201"/>
                    <a:pt x="541" y="1206"/>
                    <a:pt x="564" y="1217"/>
                  </a:cubicBezTo>
                  <a:cubicBezTo>
                    <a:pt x="717" y="1217"/>
                    <a:pt x="790" y="1323"/>
                    <a:pt x="844" y="1323"/>
                  </a:cubicBezTo>
                  <a:cubicBezTo>
                    <a:pt x="862" y="1323"/>
                    <a:pt x="877" y="1311"/>
                    <a:pt x="893" y="1280"/>
                  </a:cubicBezTo>
                  <a:cubicBezTo>
                    <a:pt x="956" y="1155"/>
                    <a:pt x="830" y="1076"/>
                    <a:pt x="956" y="951"/>
                  </a:cubicBezTo>
                  <a:cubicBezTo>
                    <a:pt x="1097" y="825"/>
                    <a:pt x="1222" y="684"/>
                    <a:pt x="1222" y="559"/>
                  </a:cubicBezTo>
                  <a:lnTo>
                    <a:pt x="1222" y="104"/>
                  </a:lnTo>
                  <a:cubicBezTo>
                    <a:pt x="1222" y="31"/>
                    <a:pt x="1201" y="0"/>
                    <a:pt x="1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4518;p93">
              <a:extLst>
                <a:ext uri="{FF2B5EF4-FFF2-40B4-BE49-F238E27FC236}">
                  <a16:creationId xmlns:a16="http://schemas.microsoft.com/office/drawing/2014/main" id="{8DC3672C-6128-70AF-CEFE-DA62744E6CAB}"/>
                </a:ext>
              </a:extLst>
            </p:cNvPr>
            <p:cNvSpPr/>
            <p:nvPr/>
          </p:nvSpPr>
          <p:spPr>
            <a:xfrm>
              <a:off x="4014925" y="2133925"/>
              <a:ext cx="27325" cy="9325"/>
            </a:xfrm>
            <a:custGeom>
              <a:avLst/>
              <a:gdLst/>
              <a:ahLst/>
              <a:cxnLst/>
              <a:rect l="l" t="t" r="r" b="b"/>
              <a:pathLst>
                <a:path w="1093" h="373" extrusionOk="0">
                  <a:moveTo>
                    <a:pt x="411" y="0"/>
                  </a:moveTo>
                  <a:cubicBezTo>
                    <a:pt x="378" y="0"/>
                    <a:pt x="350" y="16"/>
                    <a:pt x="329" y="63"/>
                  </a:cubicBezTo>
                  <a:cubicBezTo>
                    <a:pt x="267" y="188"/>
                    <a:pt x="126" y="188"/>
                    <a:pt x="63" y="188"/>
                  </a:cubicBezTo>
                  <a:cubicBezTo>
                    <a:pt x="0" y="188"/>
                    <a:pt x="0" y="314"/>
                    <a:pt x="63" y="314"/>
                  </a:cubicBezTo>
                  <a:cubicBezTo>
                    <a:pt x="133" y="353"/>
                    <a:pt x="184" y="373"/>
                    <a:pt x="233" y="373"/>
                  </a:cubicBezTo>
                  <a:cubicBezTo>
                    <a:pt x="282" y="373"/>
                    <a:pt x="329" y="353"/>
                    <a:pt x="392" y="314"/>
                  </a:cubicBezTo>
                  <a:cubicBezTo>
                    <a:pt x="494" y="283"/>
                    <a:pt x="576" y="283"/>
                    <a:pt x="649" y="283"/>
                  </a:cubicBezTo>
                  <a:cubicBezTo>
                    <a:pt x="721" y="283"/>
                    <a:pt x="784" y="283"/>
                    <a:pt x="847" y="251"/>
                  </a:cubicBezTo>
                  <a:cubicBezTo>
                    <a:pt x="1022" y="197"/>
                    <a:pt x="1093" y="50"/>
                    <a:pt x="1029" y="50"/>
                  </a:cubicBezTo>
                  <a:cubicBezTo>
                    <a:pt x="1019" y="50"/>
                    <a:pt x="1005" y="54"/>
                    <a:pt x="988" y="63"/>
                  </a:cubicBezTo>
                  <a:cubicBezTo>
                    <a:pt x="894" y="63"/>
                    <a:pt x="807" y="91"/>
                    <a:pt x="740" y="91"/>
                  </a:cubicBezTo>
                  <a:cubicBezTo>
                    <a:pt x="707" y="91"/>
                    <a:pt x="679" y="84"/>
                    <a:pt x="658" y="63"/>
                  </a:cubicBezTo>
                  <a:cubicBezTo>
                    <a:pt x="564" y="63"/>
                    <a:pt x="477" y="0"/>
                    <a:pt x="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4519;p93">
              <a:extLst>
                <a:ext uri="{FF2B5EF4-FFF2-40B4-BE49-F238E27FC236}">
                  <a16:creationId xmlns:a16="http://schemas.microsoft.com/office/drawing/2014/main" id="{3B106E47-2B6F-38D3-430F-362F4D139E02}"/>
                </a:ext>
              </a:extLst>
            </p:cNvPr>
            <p:cNvSpPr/>
            <p:nvPr/>
          </p:nvSpPr>
          <p:spPr>
            <a:xfrm>
              <a:off x="4153625" y="2091200"/>
              <a:ext cx="9825" cy="11400"/>
            </a:xfrm>
            <a:custGeom>
              <a:avLst/>
              <a:gdLst/>
              <a:ahLst/>
              <a:cxnLst/>
              <a:rect l="l" t="t" r="r" b="b"/>
              <a:pathLst>
                <a:path w="393" h="456" extrusionOk="0">
                  <a:moveTo>
                    <a:pt x="1" y="1"/>
                  </a:moveTo>
                  <a:lnTo>
                    <a:pt x="1" y="267"/>
                  </a:lnTo>
                  <a:cubicBezTo>
                    <a:pt x="1" y="393"/>
                    <a:pt x="64" y="455"/>
                    <a:pt x="142" y="455"/>
                  </a:cubicBezTo>
                  <a:cubicBezTo>
                    <a:pt x="205" y="393"/>
                    <a:pt x="393" y="393"/>
                    <a:pt x="267" y="267"/>
                  </a:cubicBezTo>
                  <a:cubicBezTo>
                    <a:pt x="142" y="205"/>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4520;p93">
              <a:extLst>
                <a:ext uri="{FF2B5EF4-FFF2-40B4-BE49-F238E27FC236}">
                  <a16:creationId xmlns:a16="http://schemas.microsoft.com/office/drawing/2014/main" id="{B3191E5C-5EE3-CC4D-84E4-66C5764CFCBE}"/>
                </a:ext>
              </a:extLst>
            </p:cNvPr>
            <p:cNvSpPr/>
            <p:nvPr/>
          </p:nvSpPr>
          <p:spPr>
            <a:xfrm>
              <a:off x="4157150" y="2086500"/>
              <a:ext cx="14525" cy="11400"/>
            </a:xfrm>
            <a:custGeom>
              <a:avLst/>
              <a:gdLst/>
              <a:ahLst/>
              <a:cxnLst/>
              <a:rect l="l" t="t" r="r" b="b"/>
              <a:pathLst>
                <a:path w="581" h="456" extrusionOk="0">
                  <a:moveTo>
                    <a:pt x="126" y="1"/>
                  </a:moveTo>
                  <a:cubicBezTo>
                    <a:pt x="64" y="1"/>
                    <a:pt x="1" y="63"/>
                    <a:pt x="64" y="126"/>
                  </a:cubicBezTo>
                  <a:cubicBezTo>
                    <a:pt x="189" y="252"/>
                    <a:pt x="314" y="393"/>
                    <a:pt x="393" y="455"/>
                  </a:cubicBezTo>
                  <a:cubicBezTo>
                    <a:pt x="455" y="455"/>
                    <a:pt x="581" y="393"/>
                    <a:pt x="518" y="252"/>
                  </a:cubicBezTo>
                  <a:cubicBezTo>
                    <a:pt x="455" y="189"/>
                    <a:pt x="189"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4521;p93">
              <a:extLst>
                <a:ext uri="{FF2B5EF4-FFF2-40B4-BE49-F238E27FC236}">
                  <a16:creationId xmlns:a16="http://schemas.microsoft.com/office/drawing/2014/main" id="{FB10BCAA-1F0E-145B-6B15-C12E180FFD34}"/>
                </a:ext>
              </a:extLst>
            </p:cNvPr>
            <p:cNvSpPr/>
            <p:nvPr/>
          </p:nvSpPr>
          <p:spPr>
            <a:xfrm>
              <a:off x="3113650" y="3309500"/>
              <a:ext cx="559975" cy="340550"/>
            </a:xfrm>
            <a:custGeom>
              <a:avLst/>
              <a:gdLst/>
              <a:ahLst/>
              <a:cxnLst/>
              <a:rect l="l" t="t" r="r" b="b"/>
              <a:pathLst>
                <a:path w="22399" h="13622" extrusionOk="0">
                  <a:moveTo>
                    <a:pt x="7649" y="0"/>
                  </a:moveTo>
                  <a:cubicBezTo>
                    <a:pt x="7383" y="0"/>
                    <a:pt x="7383" y="251"/>
                    <a:pt x="7446" y="518"/>
                  </a:cubicBezTo>
                  <a:cubicBezTo>
                    <a:pt x="7508" y="706"/>
                    <a:pt x="7508" y="784"/>
                    <a:pt x="7508" y="909"/>
                  </a:cubicBezTo>
                  <a:cubicBezTo>
                    <a:pt x="7508" y="972"/>
                    <a:pt x="6270" y="1568"/>
                    <a:pt x="6004" y="1693"/>
                  </a:cubicBezTo>
                  <a:cubicBezTo>
                    <a:pt x="5951" y="1706"/>
                    <a:pt x="5897" y="1711"/>
                    <a:pt x="5844" y="1711"/>
                  </a:cubicBezTo>
                  <a:cubicBezTo>
                    <a:pt x="5699" y="1711"/>
                    <a:pt x="5561" y="1675"/>
                    <a:pt x="5458" y="1675"/>
                  </a:cubicBezTo>
                  <a:cubicBezTo>
                    <a:pt x="5420" y="1675"/>
                    <a:pt x="5387" y="1680"/>
                    <a:pt x="5361" y="1693"/>
                  </a:cubicBezTo>
                  <a:cubicBezTo>
                    <a:pt x="5157" y="1693"/>
                    <a:pt x="5094" y="1819"/>
                    <a:pt x="4906" y="2022"/>
                  </a:cubicBezTo>
                  <a:cubicBezTo>
                    <a:pt x="4820" y="2075"/>
                    <a:pt x="4748" y="2095"/>
                    <a:pt x="4678" y="2095"/>
                  </a:cubicBezTo>
                  <a:cubicBezTo>
                    <a:pt x="4583" y="2095"/>
                    <a:pt x="4491" y="2059"/>
                    <a:pt x="4373" y="2022"/>
                  </a:cubicBezTo>
                  <a:cubicBezTo>
                    <a:pt x="4356" y="2014"/>
                    <a:pt x="4337" y="2010"/>
                    <a:pt x="4317" y="2010"/>
                  </a:cubicBezTo>
                  <a:cubicBezTo>
                    <a:pt x="4193" y="2010"/>
                    <a:pt x="4027" y="2156"/>
                    <a:pt x="3919" y="2210"/>
                  </a:cubicBezTo>
                  <a:cubicBezTo>
                    <a:pt x="3793" y="2351"/>
                    <a:pt x="3261" y="2602"/>
                    <a:pt x="3135" y="2665"/>
                  </a:cubicBezTo>
                  <a:cubicBezTo>
                    <a:pt x="3010" y="2806"/>
                    <a:pt x="2947" y="3057"/>
                    <a:pt x="2806" y="3198"/>
                  </a:cubicBezTo>
                  <a:cubicBezTo>
                    <a:pt x="2777" y="3217"/>
                    <a:pt x="2746" y="3226"/>
                    <a:pt x="2714" y="3226"/>
                  </a:cubicBezTo>
                  <a:cubicBezTo>
                    <a:pt x="2540" y="3226"/>
                    <a:pt x="2342" y="2975"/>
                    <a:pt x="2289" y="2869"/>
                  </a:cubicBezTo>
                  <a:cubicBezTo>
                    <a:pt x="2274" y="2854"/>
                    <a:pt x="2249" y="2847"/>
                    <a:pt x="2216" y="2847"/>
                  </a:cubicBezTo>
                  <a:cubicBezTo>
                    <a:pt x="1968" y="2847"/>
                    <a:pt x="1272" y="3220"/>
                    <a:pt x="1050" y="3386"/>
                  </a:cubicBezTo>
                  <a:cubicBezTo>
                    <a:pt x="847" y="3527"/>
                    <a:pt x="909" y="3652"/>
                    <a:pt x="784" y="3778"/>
                  </a:cubicBezTo>
                  <a:cubicBezTo>
                    <a:pt x="765" y="3838"/>
                    <a:pt x="747" y="3863"/>
                    <a:pt x="725" y="3863"/>
                  </a:cubicBezTo>
                  <a:cubicBezTo>
                    <a:pt x="672" y="3863"/>
                    <a:pt x="598" y="3722"/>
                    <a:pt x="455" y="3590"/>
                  </a:cubicBezTo>
                  <a:cubicBezTo>
                    <a:pt x="415" y="3524"/>
                    <a:pt x="381" y="3494"/>
                    <a:pt x="349" y="3494"/>
                  </a:cubicBezTo>
                  <a:cubicBezTo>
                    <a:pt x="281" y="3494"/>
                    <a:pt x="221" y="3628"/>
                    <a:pt x="126" y="3841"/>
                  </a:cubicBezTo>
                  <a:cubicBezTo>
                    <a:pt x="0" y="4107"/>
                    <a:pt x="455" y="4828"/>
                    <a:pt x="596" y="5094"/>
                  </a:cubicBezTo>
                  <a:cubicBezTo>
                    <a:pt x="721" y="5283"/>
                    <a:pt x="847" y="5408"/>
                    <a:pt x="909" y="5737"/>
                  </a:cubicBezTo>
                  <a:cubicBezTo>
                    <a:pt x="988" y="6129"/>
                    <a:pt x="784" y="6192"/>
                    <a:pt x="721" y="6521"/>
                  </a:cubicBezTo>
                  <a:cubicBezTo>
                    <a:pt x="596" y="6850"/>
                    <a:pt x="784" y="6725"/>
                    <a:pt x="988" y="6913"/>
                  </a:cubicBezTo>
                  <a:cubicBezTo>
                    <a:pt x="1113" y="7054"/>
                    <a:pt x="1442" y="8292"/>
                    <a:pt x="1630" y="8621"/>
                  </a:cubicBezTo>
                  <a:cubicBezTo>
                    <a:pt x="1897" y="9013"/>
                    <a:pt x="2351" y="9138"/>
                    <a:pt x="2477" y="9468"/>
                  </a:cubicBezTo>
                  <a:cubicBezTo>
                    <a:pt x="2681" y="9797"/>
                    <a:pt x="2681" y="9985"/>
                    <a:pt x="2869" y="10189"/>
                  </a:cubicBezTo>
                  <a:cubicBezTo>
                    <a:pt x="3010" y="10314"/>
                    <a:pt x="3135" y="10314"/>
                    <a:pt x="3261" y="10377"/>
                  </a:cubicBezTo>
                  <a:cubicBezTo>
                    <a:pt x="3464" y="10502"/>
                    <a:pt x="3590" y="11035"/>
                    <a:pt x="3793" y="11098"/>
                  </a:cubicBezTo>
                  <a:cubicBezTo>
                    <a:pt x="3840" y="11113"/>
                    <a:pt x="3885" y="11117"/>
                    <a:pt x="3926" y="11117"/>
                  </a:cubicBezTo>
                  <a:cubicBezTo>
                    <a:pt x="3968" y="11117"/>
                    <a:pt x="4007" y="11113"/>
                    <a:pt x="4044" y="11113"/>
                  </a:cubicBezTo>
                  <a:cubicBezTo>
                    <a:pt x="4119" y="11113"/>
                    <a:pt x="4185" y="11129"/>
                    <a:pt x="4248" y="11223"/>
                  </a:cubicBezTo>
                  <a:cubicBezTo>
                    <a:pt x="4311" y="11427"/>
                    <a:pt x="4373" y="11427"/>
                    <a:pt x="4514" y="11552"/>
                  </a:cubicBezTo>
                  <a:cubicBezTo>
                    <a:pt x="4703" y="11678"/>
                    <a:pt x="4640" y="11819"/>
                    <a:pt x="4640" y="11944"/>
                  </a:cubicBezTo>
                  <a:cubicBezTo>
                    <a:pt x="4640" y="12070"/>
                    <a:pt x="4703" y="12211"/>
                    <a:pt x="4828" y="12273"/>
                  </a:cubicBezTo>
                  <a:lnTo>
                    <a:pt x="5032" y="12461"/>
                  </a:lnTo>
                  <a:cubicBezTo>
                    <a:pt x="5298" y="12602"/>
                    <a:pt x="5486" y="12853"/>
                    <a:pt x="5486" y="13057"/>
                  </a:cubicBezTo>
                  <a:cubicBezTo>
                    <a:pt x="5549" y="13245"/>
                    <a:pt x="5690" y="13324"/>
                    <a:pt x="6004" y="13512"/>
                  </a:cubicBezTo>
                  <a:cubicBezTo>
                    <a:pt x="6115" y="13597"/>
                    <a:pt x="6227" y="13622"/>
                    <a:pt x="6348" y="13622"/>
                  </a:cubicBezTo>
                  <a:cubicBezTo>
                    <a:pt x="6516" y="13622"/>
                    <a:pt x="6701" y="13574"/>
                    <a:pt x="6928" y="13574"/>
                  </a:cubicBezTo>
                  <a:cubicBezTo>
                    <a:pt x="7320" y="13512"/>
                    <a:pt x="7257" y="13324"/>
                    <a:pt x="7320" y="13120"/>
                  </a:cubicBezTo>
                  <a:cubicBezTo>
                    <a:pt x="7345" y="13014"/>
                    <a:pt x="7451" y="12983"/>
                    <a:pt x="7586" y="12983"/>
                  </a:cubicBezTo>
                  <a:cubicBezTo>
                    <a:pt x="7792" y="12983"/>
                    <a:pt x="8068" y="13057"/>
                    <a:pt x="8229" y="13057"/>
                  </a:cubicBezTo>
                  <a:cubicBezTo>
                    <a:pt x="8433" y="13057"/>
                    <a:pt x="8433" y="12728"/>
                    <a:pt x="8558" y="12461"/>
                  </a:cubicBezTo>
                  <a:cubicBezTo>
                    <a:pt x="8633" y="12276"/>
                    <a:pt x="8712" y="12222"/>
                    <a:pt x="8778" y="12222"/>
                  </a:cubicBezTo>
                  <a:cubicBezTo>
                    <a:pt x="8823" y="12222"/>
                    <a:pt x="8862" y="12248"/>
                    <a:pt x="8888" y="12273"/>
                  </a:cubicBezTo>
                  <a:cubicBezTo>
                    <a:pt x="9013" y="12273"/>
                    <a:pt x="9138" y="12148"/>
                    <a:pt x="9279" y="12007"/>
                  </a:cubicBezTo>
                  <a:cubicBezTo>
                    <a:pt x="9405" y="11881"/>
                    <a:pt x="9138" y="11615"/>
                    <a:pt x="9468" y="11364"/>
                  </a:cubicBezTo>
                  <a:cubicBezTo>
                    <a:pt x="9521" y="11310"/>
                    <a:pt x="9572" y="11288"/>
                    <a:pt x="9620" y="11288"/>
                  </a:cubicBezTo>
                  <a:cubicBezTo>
                    <a:pt x="9808" y="11288"/>
                    <a:pt x="9951" y="11628"/>
                    <a:pt x="10063" y="11678"/>
                  </a:cubicBezTo>
                  <a:cubicBezTo>
                    <a:pt x="10087" y="11731"/>
                    <a:pt x="10119" y="11744"/>
                    <a:pt x="10171" y="11744"/>
                  </a:cubicBezTo>
                  <a:cubicBezTo>
                    <a:pt x="10223" y="11744"/>
                    <a:pt x="10294" y="11731"/>
                    <a:pt x="10396" y="11731"/>
                  </a:cubicBezTo>
                  <a:cubicBezTo>
                    <a:pt x="10464" y="11731"/>
                    <a:pt x="10545" y="11736"/>
                    <a:pt x="10643" y="11756"/>
                  </a:cubicBezTo>
                  <a:cubicBezTo>
                    <a:pt x="10994" y="11812"/>
                    <a:pt x="11144" y="12082"/>
                    <a:pt x="11351" y="12082"/>
                  </a:cubicBezTo>
                  <a:cubicBezTo>
                    <a:pt x="11375" y="12082"/>
                    <a:pt x="11400" y="12078"/>
                    <a:pt x="11427" y="12070"/>
                  </a:cubicBezTo>
                  <a:cubicBezTo>
                    <a:pt x="11591" y="12038"/>
                    <a:pt x="11740" y="12023"/>
                    <a:pt x="11864" y="12023"/>
                  </a:cubicBezTo>
                  <a:cubicBezTo>
                    <a:pt x="11987" y="12023"/>
                    <a:pt x="12085" y="12038"/>
                    <a:pt x="12148" y="12070"/>
                  </a:cubicBezTo>
                  <a:cubicBezTo>
                    <a:pt x="12273" y="12148"/>
                    <a:pt x="12602" y="12602"/>
                    <a:pt x="12806" y="12665"/>
                  </a:cubicBezTo>
                  <a:cubicBezTo>
                    <a:pt x="12916" y="12739"/>
                    <a:pt x="13231" y="12769"/>
                    <a:pt x="13501" y="12769"/>
                  </a:cubicBezTo>
                  <a:cubicBezTo>
                    <a:pt x="13692" y="12769"/>
                    <a:pt x="13861" y="12754"/>
                    <a:pt x="13919" y="12728"/>
                  </a:cubicBezTo>
                  <a:cubicBezTo>
                    <a:pt x="14021" y="12677"/>
                    <a:pt x="14122" y="12585"/>
                    <a:pt x="14331" y="12585"/>
                  </a:cubicBezTo>
                  <a:cubicBezTo>
                    <a:pt x="14381" y="12585"/>
                    <a:pt x="14436" y="12591"/>
                    <a:pt x="14499" y="12602"/>
                  </a:cubicBezTo>
                  <a:cubicBezTo>
                    <a:pt x="14828" y="12602"/>
                    <a:pt x="15016" y="12791"/>
                    <a:pt x="15157" y="12932"/>
                  </a:cubicBezTo>
                  <a:cubicBezTo>
                    <a:pt x="15345" y="12994"/>
                    <a:pt x="15737" y="13057"/>
                    <a:pt x="15800" y="13120"/>
                  </a:cubicBezTo>
                  <a:cubicBezTo>
                    <a:pt x="16004" y="12932"/>
                    <a:pt x="16192" y="12665"/>
                    <a:pt x="16333" y="12461"/>
                  </a:cubicBezTo>
                  <a:cubicBezTo>
                    <a:pt x="16439" y="12197"/>
                    <a:pt x="16500" y="12055"/>
                    <a:pt x="16639" y="12055"/>
                  </a:cubicBezTo>
                  <a:cubicBezTo>
                    <a:pt x="16665" y="12055"/>
                    <a:pt x="16693" y="12060"/>
                    <a:pt x="16725" y="12070"/>
                  </a:cubicBezTo>
                  <a:cubicBezTo>
                    <a:pt x="16896" y="12141"/>
                    <a:pt x="17353" y="12407"/>
                    <a:pt x="17528" y="12407"/>
                  </a:cubicBezTo>
                  <a:cubicBezTo>
                    <a:pt x="17545" y="12407"/>
                    <a:pt x="17560" y="12404"/>
                    <a:pt x="17571" y="12399"/>
                  </a:cubicBezTo>
                  <a:cubicBezTo>
                    <a:pt x="17660" y="12354"/>
                    <a:pt x="17717" y="12310"/>
                    <a:pt x="17793" y="12310"/>
                  </a:cubicBezTo>
                  <a:cubicBezTo>
                    <a:pt x="17824" y="12310"/>
                    <a:pt x="17859" y="12318"/>
                    <a:pt x="17900" y="12336"/>
                  </a:cubicBezTo>
                  <a:cubicBezTo>
                    <a:pt x="17987" y="12379"/>
                    <a:pt x="18043" y="12459"/>
                    <a:pt x="18136" y="12459"/>
                  </a:cubicBezTo>
                  <a:cubicBezTo>
                    <a:pt x="18179" y="12459"/>
                    <a:pt x="18229" y="12443"/>
                    <a:pt x="18292" y="12399"/>
                  </a:cubicBezTo>
                  <a:cubicBezTo>
                    <a:pt x="18418" y="12273"/>
                    <a:pt x="18684" y="11944"/>
                    <a:pt x="18872" y="11881"/>
                  </a:cubicBezTo>
                  <a:cubicBezTo>
                    <a:pt x="18989" y="11881"/>
                    <a:pt x="19059" y="11922"/>
                    <a:pt x="19110" y="11922"/>
                  </a:cubicBezTo>
                  <a:cubicBezTo>
                    <a:pt x="19148" y="11922"/>
                    <a:pt x="19174" y="11899"/>
                    <a:pt x="19201" y="11819"/>
                  </a:cubicBezTo>
                  <a:cubicBezTo>
                    <a:pt x="19264" y="11678"/>
                    <a:pt x="19139" y="11490"/>
                    <a:pt x="19327" y="11490"/>
                  </a:cubicBezTo>
                  <a:cubicBezTo>
                    <a:pt x="19593" y="11427"/>
                    <a:pt x="19656" y="11552"/>
                    <a:pt x="19719" y="11223"/>
                  </a:cubicBezTo>
                  <a:cubicBezTo>
                    <a:pt x="19797" y="10894"/>
                    <a:pt x="19860" y="10251"/>
                    <a:pt x="20110" y="10189"/>
                  </a:cubicBezTo>
                  <a:cubicBezTo>
                    <a:pt x="20377" y="10110"/>
                    <a:pt x="20581" y="9985"/>
                    <a:pt x="20706" y="9859"/>
                  </a:cubicBezTo>
                  <a:cubicBezTo>
                    <a:pt x="20769" y="9718"/>
                    <a:pt x="20769" y="9593"/>
                    <a:pt x="20972" y="9530"/>
                  </a:cubicBezTo>
                  <a:cubicBezTo>
                    <a:pt x="21161" y="9468"/>
                    <a:pt x="21364" y="9468"/>
                    <a:pt x="21364" y="9264"/>
                  </a:cubicBezTo>
                  <a:cubicBezTo>
                    <a:pt x="21364" y="9138"/>
                    <a:pt x="21552" y="8935"/>
                    <a:pt x="21615" y="8935"/>
                  </a:cubicBezTo>
                  <a:cubicBezTo>
                    <a:pt x="21678" y="8935"/>
                    <a:pt x="22148" y="8872"/>
                    <a:pt x="22399" y="8809"/>
                  </a:cubicBezTo>
                  <a:cubicBezTo>
                    <a:pt x="22399" y="8684"/>
                    <a:pt x="22399" y="8480"/>
                    <a:pt x="22336" y="8292"/>
                  </a:cubicBezTo>
                  <a:cubicBezTo>
                    <a:pt x="22273" y="7963"/>
                    <a:pt x="21882" y="7446"/>
                    <a:pt x="21615" y="7305"/>
                  </a:cubicBezTo>
                  <a:cubicBezTo>
                    <a:pt x="21427" y="7116"/>
                    <a:pt x="21427" y="6975"/>
                    <a:pt x="21427" y="6787"/>
                  </a:cubicBezTo>
                  <a:cubicBezTo>
                    <a:pt x="21364" y="6521"/>
                    <a:pt x="20581" y="6521"/>
                    <a:pt x="20377" y="6521"/>
                  </a:cubicBezTo>
                  <a:cubicBezTo>
                    <a:pt x="20288" y="6477"/>
                    <a:pt x="20192" y="6432"/>
                    <a:pt x="20054" y="6432"/>
                  </a:cubicBezTo>
                  <a:cubicBezTo>
                    <a:pt x="19997" y="6432"/>
                    <a:pt x="19933" y="6440"/>
                    <a:pt x="19860" y="6458"/>
                  </a:cubicBezTo>
                  <a:cubicBezTo>
                    <a:pt x="19530" y="6458"/>
                    <a:pt x="19468" y="6458"/>
                    <a:pt x="19264" y="6192"/>
                  </a:cubicBezTo>
                  <a:cubicBezTo>
                    <a:pt x="19139" y="5941"/>
                    <a:pt x="19013" y="5941"/>
                    <a:pt x="18872" y="5878"/>
                  </a:cubicBezTo>
                  <a:cubicBezTo>
                    <a:pt x="18684" y="5800"/>
                    <a:pt x="18621" y="5486"/>
                    <a:pt x="18684" y="5345"/>
                  </a:cubicBezTo>
                  <a:cubicBezTo>
                    <a:pt x="18809" y="5220"/>
                    <a:pt x="19076" y="5094"/>
                    <a:pt x="19013" y="4953"/>
                  </a:cubicBezTo>
                  <a:cubicBezTo>
                    <a:pt x="19013" y="4828"/>
                    <a:pt x="18872" y="4703"/>
                    <a:pt x="18684" y="4624"/>
                  </a:cubicBezTo>
                  <a:cubicBezTo>
                    <a:pt x="18480" y="4624"/>
                    <a:pt x="18418" y="4765"/>
                    <a:pt x="18151" y="4828"/>
                  </a:cubicBezTo>
                  <a:cubicBezTo>
                    <a:pt x="18085" y="4861"/>
                    <a:pt x="18012" y="4877"/>
                    <a:pt x="17939" y="4877"/>
                  </a:cubicBezTo>
                  <a:cubicBezTo>
                    <a:pt x="17734" y="4877"/>
                    <a:pt x="17517" y="4757"/>
                    <a:pt x="17367" y="4562"/>
                  </a:cubicBezTo>
                  <a:cubicBezTo>
                    <a:pt x="17264" y="4458"/>
                    <a:pt x="16961" y="4411"/>
                    <a:pt x="16665" y="4411"/>
                  </a:cubicBezTo>
                  <a:cubicBezTo>
                    <a:pt x="16423" y="4411"/>
                    <a:pt x="16186" y="4443"/>
                    <a:pt x="16066" y="4499"/>
                  </a:cubicBezTo>
                  <a:cubicBezTo>
                    <a:pt x="15800" y="4562"/>
                    <a:pt x="16270" y="4953"/>
                    <a:pt x="16270" y="5016"/>
                  </a:cubicBezTo>
                  <a:cubicBezTo>
                    <a:pt x="16270" y="5157"/>
                    <a:pt x="16192" y="5220"/>
                    <a:pt x="16004" y="5283"/>
                  </a:cubicBezTo>
                  <a:cubicBezTo>
                    <a:pt x="15878" y="5408"/>
                    <a:pt x="15408" y="5878"/>
                    <a:pt x="15345" y="6004"/>
                  </a:cubicBezTo>
                  <a:cubicBezTo>
                    <a:pt x="15328" y="6038"/>
                    <a:pt x="15311" y="6054"/>
                    <a:pt x="15292" y="6054"/>
                  </a:cubicBezTo>
                  <a:cubicBezTo>
                    <a:pt x="15243" y="6054"/>
                    <a:pt x="15185" y="5947"/>
                    <a:pt x="15095" y="5800"/>
                  </a:cubicBezTo>
                  <a:cubicBezTo>
                    <a:pt x="14954" y="5612"/>
                    <a:pt x="14954" y="5408"/>
                    <a:pt x="14954" y="5157"/>
                  </a:cubicBezTo>
                  <a:cubicBezTo>
                    <a:pt x="14891" y="4891"/>
                    <a:pt x="14562" y="4499"/>
                    <a:pt x="14311" y="4232"/>
                  </a:cubicBezTo>
                  <a:cubicBezTo>
                    <a:pt x="14044" y="4044"/>
                    <a:pt x="13841" y="3919"/>
                    <a:pt x="13919" y="3778"/>
                  </a:cubicBezTo>
                  <a:cubicBezTo>
                    <a:pt x="13919" y="3590"/>
                    <a:pt x="14624" y="3261"/>
                    <a:pt x="14624" y="3135"/>
                  </a:cubicBezTo>
                  <a:cubicBezTo>
                    <a:pt x="14624" y="2994"/>
                    <a:pt x="14374" y="2602"/>
                    <a:pt x="14170" y="2477"/>
                  </a:cubicBezTo>
                  <a:cubicBezTo>
                    <a:pt x="14132" y="2464"/>
                    <a:pt x="14089" y="2459"/>
                    <a:pt x="14040" y="2459"/>
                  </a:cubicBezTo>
                  <a:cubicBezTo>
                    <a:pt x="13845" y="2459"/>
                    <a:pt x="13562" y="2540"/>
                    <a:pt x="13198" y="2540"/>
                  </a:cubicBezTo>
                  <a:cubicBezTo>
                    <a:pt x="12806" y="2540"/>
                    <a:pt x="12806" y="2540"/>
                    <a:pt x="12743" y="2414"/>
                  </a:cubicBezTo>
                  <a:cubicBezTo>
                    <a:pt x="12602" y="2273"/>
                    <a:pt x="12540" y="2148"/>
                    <a:pt x="12273" y="2085"/>
                  </a:cubicBezTo>
                  <a:cubicBezTo>
                    <a:pt x="11960" y="2022"/>
                    <a:pt x="12022" y="1881"/>
                    <a:pt x="11960" y="1881"/>
                  </a:cubicBezTo>
                  <a:cubicBezTo>
                    <a:pt x="11881" y="1881"/>
                    <a:pt x="11301" y="1881"/>
                    <a:pt x="11176" y="1693"/>
                  </a:cubicBezTo>
                  <a:cubicBezTo>
                    <a:pt x="11098" y="1427"/>
                    <a:pt x="10910" y="784"/>
                    <a:pt x="10847" y="706"/>
                  </a:cubicBezTo>
                  <a:cubicBezTo>
                    <a:pt x="10776" y="643"/>
                    <a:pt x="10627" y="627"/>
                    <a:pt x="10465" y="627"/>
                  </a:cubicBezTo>
                  <a:cubicBezTo>
                    <a:pt x="10302" y="627"/>
                    <a:pt x="10126" y="643"/>
                    <a:pt x="10000" y="643"/>
                  </a:cubicBezTo>
                  <a:cubicBezTo>
                    <a:pt x="9671" y="643"/>
                    <a:pt x="9859" y="1489"/>
                    <a:pt x="9734" y="1568"/>
                  </a:cubicBezTo>
                  <a:lnTo>
                    <a:pt x="9405" y="1568"/>
                  </a:lnTo>
                  <a:cubicBezTo>
                    <a:pt x="9138" y="1568"/>
                    <a:pt x="8747" y="1427"/>
                    <a:pt x="8684" y="1301"/>
                  </a:cubicBezTo>
                  <a:cubicBezTo>
                    <a:pt x="8558" y="1098"/>
                    <a:pt x="8621" y="972"/>
                    <a:pt x="8558" y="784"/>
                  </a:cubicBezTo>
                  <a:cubicBezTo>
                    <a:pt x="8496" y="580"/>
                    <a:pt x="8292" y="643"/>
                    <a:pt x="8292" y="455"/>
                  </a:cubicBezTo>
                  <a:cubicBezTo>
                    <a:pt x="8292" y="314"/>
                    <a:pt x="7837" y="0"/>
                    <a:pt x="7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4522;p93">
              <a:extLst>
                <a:ext uri="{FF2B5EF4-FFF2-40B4-BE49-F238E27FC236}">
                  <a16:creationId xmlns:a16="http://schemas.microsoft.com/office/drawing/2014/main" id="{789A943D-0977-4D23-3857-51F06B6B1A7F}"/>
                </a:ext>
              </a:extLst>
            </p:cNvPr>
            <p:cNvSpPr/>
            <p:nvPr/>
          </p:nvSpPr>
          <p:spPr>
            <a:xfrm>
              <a:off x="3503925" y="3518875"/>
              <a:ext cx="498075" cy="244250"/>
            </a:xfrm>
            <a:custGeom>
              <a:avLst/>
              <a:gdLst/>
              <a:ahLst/>
              <a:cxnLst/>
              <a:rect l="l" t="t" r="r" b="b"/>
              <a:pathLst>
                <a:path w="19923" h="9770" extrusionOk="0">
                  <a:moveTo>
                    <a:pt x="8556" y="0"/>
                  </a:moveTo>
                  <a:cubicBezTo>
                    <a:pt x="8426" y="0"/>
                    <a:pt x="8310" y="120"/>
                    <a:pt x="8167" y="168"/>
                  </a:cubicBezTo>
                  <a:cubicBezTo>
                    <a:pt x="7901" y="309"/>
                    <a:pt x="7634" y="952"/>
                    <a:pt x="7572" y="1030"/>
                  </a:cubicBezTo>
                  <a:cubicBezTo>
                    <a:pt x="7550" y="1041"/>
                    <a:pt x="7531" y="1045"/>
                    <a:pt x="7513" y="1045"/>
                  </a:cubicBezTo>
                  <a:cubicBezTo>
                    <a:pt x="7425" y="1045"/>
                    <a:pt x="7373" y="930"/>
                    <a:pt x="7321" y="826"/>
                  </a:cubicBezTo>
                  <a:cubicBezTo>
                    <a:pt x="7242" y="701"/>
                    <a:pt x="7054" y="638"/>
                    <a:pt x="6929" y="497"/>
                  </a:cubicBezTo>
                  <a:cubicBezTo>
                    <a:pt x="6851" y="497"/>
                    <a:pt x="6851" y="434"/>
                    <a:pt x="6788" y="434"/>
                  </a:cubicBezTo>
                  <a:cubicBezTo>
                    <a:pt x="6537" y="497"/>
                    <a:pt x="6067" y="560"/>
                    <a:pt x="6004" y="560"/>
                  </a:cubicBezTo>
                  <a:cubicBezTo>
                    <a:pt x="5941" y="560"/>
                    <a:pt x="5753" y="763"/>
                    <a:pt x="5753" y="889"/>
                  </a:cubicBezTo>
                  <a:cubicBezTo>
                    <a:pt x="5753" y="1093"/>
                    <a:pt x="5550" y="1093"/>
                    <a:pt x="5361" y="1155"/>
                  </a:cubicBezTo>
                  <a:cubicBezTo>
                    <a:pt x="5158" y="1218"/>
                    <a:pt x="5158" y="1343"/>
                    <a:pt x="5095" y="1484"/>
                  </a:cubicBezTo>
                  <a:cubicBezTo>
                    <a:pt x="4970" y="1610"/>
                    <a:pt x="4766" y="1735"/>
                    <a:pt x="4499" y="1814"/>
                  </a:cubicBezTo>
                  <a:cubicBezTo>
                    <a:pt x="4249" y="1876"/>
                    <a:pt x="4186" y="2519"/>
                    <a:pt x="4108" y="2848"/>
                  </a:cubicBezTo>
                  <a:cubicBezTo>
                    <a:pt x="4045" y="3177"/>
                    <a:pt x="3982" y="3052"/>
                    <a:pt x="3716" y="3115"/>
                  </a:cubicBezTo>
                  <a:cubicBezTo>
                    <a:pt x="3528" y="3115"/>
                    <a:pt x="3653" y="3303"/>
                    <a:pt x="3590" y="3444"/>
                  </a:cubicBezTo>
                  <a:cubicBezTo>
                    <a:pt x="3563" y="3524"/>
                    <a:pt x="3537" y="3547"/>
                    <a:pt x="3499" y="3547"/>
                  </a:cubicBezTo>
                  <a:cubicBezTo>
                    <a:pt x="3448" y="3547"/>
                    <a:pt x="3378" y="3506"/>
                    <a:pt x="3261" y="3506"/>
                  </a:cubicBezTo>
                  <a:cubicBezTo>
                    <a:pt x="3073" y="3569"/>
                    <a:pt x="2807" y="3898"/>
                    <a:pt x="2681" y="4024"/>
                  </a:cubicBezTo>
                  <a:cubicBezTo>
                    <a:pt x="2618" y="4068"/>
                    <a:pt x="2568" y="4084"/>
                    <a:pt x="2525" y="4084"/>
                  </a:cubicBezTo>
                  <a:cubicBezTo>
                    <a:pt x="2432" y="4084"/>
                    <a:pt x="2376" y="4004"/>
                    <a:pt x="2289" y="3961"/>
                  </a:cubicBezTo>
                  <a:cubicBezTo>
                    <a:pt x="2248" y="3943"/>
                    <a:pt x="2213" y="3935"/>
                    <a:pt x="2182" y="3935"/>
                  </a:cubicBezTo>
                  <a:cubicBezTo>
                    <a:pt x="2106" y="3935"/>
                    <a:pt x="2049" y="3979"/>
                    <a:pt x="1960" y="4024"/>
                  </a:cubicBezTo>
                  <a:cubicBezTo>
                    <a:pt x="1949" y="4029"/>
                    <a:pt x="1934" y="4032"/>
                    <a:pt x="1917" y="4032"/>
                  </a:cubicBezTo>
                  <a:cubicBezTo>
                    <a:pt x="1742" y="4032"/>
                    <a:pt x="1285" y="3766"/>
                    <a:pt x="1114" y="3695"/>
                  </a:cubicBezTo>
                  <a:cubicBezTo>
                    <a:pt x="1082" y="3685"/>
                    <a:pt x="1054" y="3680"/>
                    <a:pt x="1028" y="3680"/>
                  </a:cubicBezTo>
                  <a:cubicBezTo>
                    <a:pt x="889" y="3680"/>
                    <a:pt x="828" y="3822"/>
                    <a:pt x="722" y="4086"/>
                  </a:cubicBezTo>
                  <a:cubicBezTo>
                    <a:pt x="581" y="4290"/>
                    <a:pt x="393" y="4557"/>
                    <a:pt x="189" y="4745"/>
                  </a:cubicBezTo>
                  <a:cubicBezTo>
                    <a:pt x="330" y="4807"/>
                    <a:pt x="330" y="5340"/>
                    <a:pt x="393" y="5466"/>
                  </a:cubicBezTo>
                  <a:cubicBezTo>
                    <a:pt x="393" y="5654"/>
                    <a:pt x="189" y="5983"/>
                    <a:pt x="126" y="6249"/>
                  </a:cubicBezTo>
                  <a:cubicBezTo>
                    <a:pt x="1" y="6516"/>
                    <a:pt x="189" y="6704"/>
                    <a:pt x="267" y="6829"/>
                  </a:cubicBezTo>
                  <a:cubicBezTo>
                    <a:pt x="330" y="6970"/>
                    <a:pt x="267" y="7159"/>
                    <a:pt x="330" y="7425"/>
                  </a:cubicBezTo>
                  <a:cubicBezTo>
                    <a:pt x="330" y="7613"/>
                    <a:pt x="455" y="8083"/>
                    <a:pt x="518" y="8397"/>
                  </a:cubicBezTo>
                  <a:cubicBezTo>
                    <a:pt x="751" y="8353"/>
                    <a:pt x="1078" y="8308"/>
                    <a:pt x="1277" y="8308"/>
                  </a:cubicBezTo>
                  <a:cubicBezTo>
                    <a:pt x="1359" y="8308"/>
                    <a:pt x="1420" y="8316"/>
                    <a:pt x="1443" y="8334"/>
                  </a:cubicBezTo>
                  <a:cubicBezTo>
                    <a:pt x="1506" y="8334"/>
                    <a:pt x="1694" y="8601"/>
                    <a:pt x="1960" y="8726"/>
                  </a:cubicBezTo>
                  <a:cubicBezTo>
                    <a:pt x="2148" y="8789"/>
                    <a:pt x="2148" y="8867"/>
                    <a:pt x="2289" y="8930"/>
                  </a:cubicBezTo>
                  <a:cubicBezTo>
                    <a:pt x="2415" y="9055"/>
                    <a:pt x="2681" y="9181"/>
                    <a:pt x="3010" y="9322"/>
                  </a:cubicBezTo>
                  <a:cubicBezTo>
                    <a:pt x="3261" y="9447"/>
                    <a:pt x="3136" y="9572"/>
                    <a:pt x="3324" y="9714"/>
                  </a:cubicBezTo>
                  <a:cubicBezTo>
                    <a:pt x="3371" y="9755"/>
                    <a:pt x="3409" y="9769"/>
                    <a:pt x="3452" y="9769"/>
                  </a:cubicBezTo>
                  <a:cubicBezTo>
                    <a:pt x="3536" y="9769"/>
                    <a:pt x="3637" y="9714"/>
                    <a:pt x="3857" y="9714"/>
                  </a:cubicBezTo>
                  <a:cubicBezTo>
                    <a:pt x="4249" y="9651"/>
                    <a:pt x="5816" y="9572"/>
                    <a:pt x="6067" y="9510"/>
                  </a:cubicBezTo>
                  <a:cubicBezTo>
                    <a:pt x="6396" y="9447"/>
                    <a:pt x="6396" y="9447"/>
                    <a:pt x="6537" y="8992"/>
                  </a:cubicBezTo>
                  <a:cubicBezTo>
                    <a:pt x="6662" y="8538"/>
                    <a:pt x="6851" y="8397"/>
                    <a:pt x="7054" y="8334"/>
                  </a:cubicBezTo>
                  <a:cubicBezTo>
                    <a:pt x="7124" y="8288"/>
                    <a:pt x="7347" y="8276"/>
                    <a:pt x="7608" y="8276"/>
                  </a:cubicBezTo>
                  <a:cubicBezTo>
                    <a:pt x="7893" y="8276"/>
                    <a:pt x="8222" y="8290"/>
                    <a:pt x="8443" y="8290"/>
                  </a:cubicBezTo>
                  <a:cubicBezTo>
                    <a:pt x="8566" y="8290"/>
                    <a:pt x="8656" y="8286"/>
                    <a:pt x="8684" y="8271"/>
                  </a:cubicBezTo>
                  <a:cubicBezTo>
                    <a:pt x="8888" y="8271"/>
                    <a:pt x="8810" y="7880"/>
                    <a:pt x="8951" y="7692"/>
                  </a:cubicBezTo>
                  <a:cubicBezTo>
                    <a:pt x="9014" y="7488"/>
                    <a:pt x="9280" y="7488"/>
                    <a:pt x="9531" y="7488"/>
                  </a:cubicBezTo>
                  <a:cubicBezTo>
                    <a:pt x="9797" y="7488"/>
                    <a:pt x="9985" y="7613"/>
                    <a:pt x="10126" y="7754"/>
                  </a:cubicBezTo>
                  <a:cubicBezTo>
                    <a:pt x="10189" y="7817"/>
                    <a:pt x="10315" y="7880"/>
                    <a:pt x="10518" y="7880"/>
                  </a:cubicBezTo>
                  <a:cubicBezTo>
                    <a:pt x="10529" y="7885"/>
                    <a:pt x="10544" y="7887"/>
                    <a:pt x="10562" y="7887"/>
                  </a:cubicBezTo>
                  <a:cubicBezTo>
                    <a:pt x="10754" y="7887"/>
                    <a:pt x="11336" y="7602"/>
                    <a:pt x="11694" y="7488"/>
                  </a:cubicBezTo>
                  <a:cubicBezTo>
                    <a:pt x="12086" y="7362"/>
                    <a:pt x="12086" y="6767"/>
                    <a:pt x="12148" y="6641"/>
                  </a:cubicBezTo>
                  <a:cubicBezTo>
                    <a:pt x="12148" y="6516"/>
                    <a:pt x="12666" y="6187"/>
                    <a:pt x="12995" y="5983"/>
                  </a:cubicBezTo>
                  <a:cubicBezTo>
                    <a:pt x="13088" y="5953"/>
                    <a:pt x="13207" y="5941"/>
                    <a:pt x="13341" y="5941"/>
                  </a:cubicBezTo>
                  <a:cubicBezTo>
                    <a:pt x="13768" y="5941"/>
                    <a:pt x="14341" y="6064"/>
                    <a:pt x="14688" y="6124"/>
                  </a:cubicBezTo>
                  <a:cubicBezTo>
                    <a:pt x="14734" y="6129"/>
                    <a:pt x="14779" y="6132"/>
                    <a:pt x="14824" y="6132"/>
                  </a:cubicBezTo>
                  <a:cubicBezTo>
                    <a:pt x="15297" y="6132"/>
                    <a:pt x="15691" y="5852"/>
                    <a:pt x="15863" y="5795"/>
                  </a:cubicBezTo>
                  <a:cubicBezTo>
                    <a:pt x="15892" y="5766"/>
                    <a:pt x="15915" y="5754"/>
                    <a:pt x="15934" y="5754"/>
                  </a:cubicBezTo>
                  <a:cubicBezTo>
                    <a:pt x="16007" y="5754"/>
                    <a:pt x="16017" y="5933"/>
                    <a:pt x="16067" y="5983"/>
                  </a:cubicBezTo>
                  <a:cubicBezTo>
                    <a:pt x="16126" y="6050"/>
                    <a:pt x="16172" y="6067"/>
                    <a:pt x="16218" y="6067"/>
                  </a:cubicBezTo>
                  <a:cubicBezTo>
                    <a:pt x="16269" y="6067"/>
                    <a:pt x="16322" y="6046"/>
                    <a:pt x="16396" y="6046"/>
                  </a:cubicBezTo>
                  <a:cubicBezTo>
                    <a:pt x="16522" y="6046"/>
                    <a:pt x="16725" y="6516"/>
                    <a:pt x="16851" y="6641"/>
                  </a:cubicBezTo>
                  <a:cubicBezTo>
                    <a:pt x="16887" y="6678"/>
                    <a:pt x="16931" y="6693"/>
                    <a:pt x="16979" y="6693"/>
                  </a:cubicBezTo>
                  <a:cubicBezTo>
                    <a:pt x="17094" y="6693"/>
                    <a:pt x="17235" y="6605"/>
                    <a:pt x="17368" y="6516"/>
                  </a:cubicBezTo>
                  <a:cubicBezTo>
                    <a:pt x="17415" y="6469"/>
                    <a:pt x="17474" y="6453"/>
                    <a:pt x="17540" y="6453"/>
                  </a:cubicBezTo>
                  <a:cubicBezTo>
                    <a:pt x="17671" y="6453"/>
                    <a:pt x="17828" y="6516"/>
                    <a:pt x="17964" y="6516"/>
                  </a:cubicBezTo>
                  <a:cubicBezTo>
                    <a:pt x="18089" y="6516"/>
                    <a:pt x="18293" y="6187"/>
                    <a:pt x="18606" y="6046"/>
                  </a:cubicBezTo>
                  <a:cubicBezTo>
                    <a:pt x="18544" y="5732"/>
                    <a:pt x="18544" y="5262"/>
                    <a:pt x="18685" y="5137"/>
                  </a:cubicBezTo>
                  <a:cubicBezTo>
                    <a:pt x="18810" y="4949"/>
                    <a:pt x="19202" y="4745"/>
                    <a:pt x="19265" y="4478"/>
                  </a:cubicBezTo>
                  <a:cubicBezTo>
                    <a:pt x="19327" y="4227"/>
                    <a:pt x="19265" y="3773"/>
                    <a:pt x="19390" y="3569"/>
                  </a:cubicBezTo>
                  <a:cubicBezTo>
                    <a:pt x="19468" y="3444"/>
                    <a:pt x="19719" y="3052"/>
                    <a:pt x="19923" y="2848"/>
                  </a:cubicBezTo>
                  <a:cubicBezTo>
                    <a:pt x="19656" y="2660"/>
                    <a:pt x="19390" y="2597"/>
                    <a:pt x="19139" y="2456"/>
                  </a:cubicBezTo>
                  <a:cubicBezTo>
                    <a:pt x="18873" y="2268"/>
                    <a:pt x="18214" y="1735"/>
                    <a:pt x="17964" y="1484"/>
                  </a:cubicBezTo>
                  <a:cubicBezTo>
                    <a:pt x="17760" y="1281"/>
                    <a:pt x="17697" y="1343"/>
                    <a:pt x="17305" y="1281"/>
                  </a:cubicBezTo>
                  <a:cubicBezTo>
                    <a:pt x="16976" y="1218"/>
                    <a:pt x="17039" y="1155"/>
                    <a:pt x="16851" y="1093"/>
                  </a:cubicBezTo>
                  <a:cubicBezTo>
                    <a:pt x="16783" y="1072"/>
                    <a:pt x="16572" y="1065"/>
                    <a:pt x="16318" y="1065"/>
                  </a:cubicBezTo>
                  <a:cubicBezTo>
                    <a:pt x="15811" y="1065"/>
                    <a:pt x="15132" y="1093"/>
                    <a:pt x="15080" y="1093"/>
                  </a:cubicBezTo>
                  <a:cubicBezTo>
                    <a:pt x="15080" y="1093"/>
                    <a:pt x="14829" y="1343"/>
                    <a:pt x="14829" y="1422"/>
                  </a:cubicBezTo>
                  <a:cubicBezTo>
                    <a:pt x="14766" y="1484"/>
                    <a:pt x="14437" y="1547"/>
                    <a:pt x="14108" y="1547"/>
                  </a:cubicBezTo>
                  <a:cubicBezTo>
                    <a:pt x="13779" y="1484"/>
                    <a:pt x="13653" y="1155"/>
                    <a:pt x="13449" y="1093"/>
                  </a:cubicBezTo>
                  <a:cubicBezTo>
                    <a:pt x="13425" y="1081"/>
                    <a:pt x="13361" y="1076"/>
                    <a:pt x="13270" y="1076"/>
                  </a:cubicBezTo>
                  <a:cubicBezTo>
                    <a:pt x="12887" y="1076"/>
                    <a:pt x="12035" y="1167"/>
                    <a:pt x="11819" y="1218"/>
                  </a:cubicBezTo>
                  <a:cubicBezTo>
                    <a:pt x="11553" y="1281"/>
                    <a:pt x="11631" y="1673"/>
                    <a:pt x="11490" y="1735"/>
                  </a:cubicBezTo>
                  <a:cubicBezTo>
                    <a:pt x="11457" y="1810"/>
                    <a:pt x="11204" y="1828"/>
                    <a:pt x="10934" y="1828"/>
                  </a:cubicBezTo>
                  <a:cubicBezTo>
                    <a:pt x="10694" y="1828"/>
                    <a:pt x="10440" y="1814"/>
                    <a:pt x="10315" y="1814"/>
                  </a:cubicBezTo>
                  <a:cubicBezTo>
                    <a:pt x="10064" y="1814"/>
                    <a:pt x="9735" y="1547"/>
                    <a:pt x="9735" y="1422"/>
                  </a:cubicBezTo>
                  <a:cubicBezTo>
                    <a:pt x="9672" y="1218"/>
                    <a:pt x="9468" y="889"/>
                    <a:pt x="9343" y="701"/>
                  </a:cubicBezTo>
                  <a:cubicBezTo>
                    <a:pt x="9139" y="560"/>
                    <a:pt x="8951" y="168"/>
                    <a:pt x="8684" y="42"/>
                  </a:cubicBezTo>
                  <a:cubicBezTo>
                    <a:pt x="8639" y="12"/>
                    <a:pt x="8597" y="0"/>
                    <a:pt x="85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4523;p93">
              <a:extLst>
                <a:ext uri="{FF2B5EF4-FFF2-40B4-BE49-F238E27FC236}">
                  <a16:creationId xmlns:a16="http://schemas.microsoft.com/office/drawing/2014/main" id="{18DF3060-DC5A-63E2-570C-8EBE5E7EB682}"/>
                </a:ext>
              </a:extLst>
            </p:cNvPr>
            <p:cNvSpPr/>
            <p:nvPr/>
          </p:nvSpPr>
          <p:spPr>
            <a:xfrm>
              <a:off x="4189675" y="235575"/>
              <a:ext cx="2623900" cy="3859225"/>
            </a:xfrm>
            <a:custGeom>
              <a:avLst/>
              <a:gdLst/>
              <a:ahLst/>
              <a:cxnLst/>
              <a:rect l="l" t="t" r="r" b="b"/>
              <a:pathLst>
                <a:path w="104956" h="154369" extrusionOk="0">
                  <a:moveTo>
                    <a:pt x="67860" y="1"/>
                  </a:moveTo>
                  <a:cubicBezTo>
                    <a:pt x="67695" y="1"/>
                    <a:pt x="67385" y="203"/>
                    <a:pt x="67008" y="306"/>
                  </a:cubicBezTo>
                  <a:cubicBezTo>
                    <a:pt x="66491" y="494"/>
                    <a:pt x="65833" y="698"/>
                    <a:pt x="65316" y="823"/>
                  </a:cubicBezTo>
                  <a:cubicBezTo>
                    <a:pt x="65269" y="829"/>
                    <a:pt x="65229" y="831"/>
                    <a:pt x="65194" y="831"/>
                  </a:cubicBezTo>
                  <a:cubicBezTo>
                    <a:pt x="64871" y="831"/>
                    <a:pt x="65056" y="611"/>
                    <a:pt x="65010" y="611"/>
                  </a:cubicBezTo>
                  <a:lnTo>
                    <a:pt x="65010" y="611"/>
                  </a:lnTo>
                  <a:cubicBezTo>
                    <a:pt x="65005" y="611"/>
                    <a:pt x="64997" y="614"/>
                    <a:pt x="64986" y="619"/>
                  </a:cubicBezTo>
                  <a:cubicBezTo>
                    <a:pt x="64924" y="619"/>
                    <a:pt x="63278" y="948"/>
                    <a:pt x="63153" y="1011"/>
                  </a:cubicBezTo>
                  <a:cubicBezTo>
                    <a:pt x="63027" y="1011"/>
                    <a:pt x="63027" y="1215"/>
                    <a:pt x="63090" y="1481"/>
                  </a:cubicBezTo>
                  <a:cubicBezTo>
                    <a:pt x="63153" y="1669"/>
                    <a:pt x="63153" y="2061"/>
                    <a:pt x="63153" y="2453"/>
                  </a:cubicBezTo>
                  <a:cubicBezTo>
                    <a:pt x="63153" y="2750"/>
                    <a:pt x="63045" y="2786"/>
                    <a:pt x="62931" y="2786"/>
                  </a:cubicBezTo>
                  <a:cubicBezTo>
                    <a:pt x="62895" y="2786"/>
                    <a:pt x="62858" y="2782"/>
                    <a:pt x="62823" y="2782"/>
                  </a:cubicBezTo>
                  <a:cubicBezTo>
                    <a:pt x="62698" y="2720"/>
                    <a:pt x="62823" y="2453"/>
                    <a:pt x="62761" y="2187"/>
                  </a:cubicBezTo>
                  <a:cubicBezTo>
                    <a:pt x="62698" y="1999"/>
                    <a:pt x="62432" y="2124"/>
                    <a:pt x="62494" y="1873"/>
                  </a:cubicBezTo>
                  <a:cubicBezTo>
                    <a:pt x="62573" y="1607"/>
                    <a:pt x="62432" y="1669"/>
                    <a:pt x="62369" y="1544"/>
                  </a:cubicBezTo>
                  <a:cubicBezTo>
                    <a:pt x="62306" y="1481"/>
                    <a:pt x="62243" y="1215"/>
                    <a:pt x="62306" y="1215"/>
                  </a:cubicBezTo>
                  <a:cubicBezTo>
                    <a:pt x="62369" y="1215"/>
                    <a:pt x="62573" y="1011"/>
                    <a:pt x="62494" y="1011"/>
                  </a:cubicBezTo>
                  <a:cubicBezTo>
                    <a:pt x="62432" y="948"/>
                    <a:pt x="61522" y="886"/>
                    <a:pt x="61131" y="823"/>
                  </a:cubicBezTo>
                  <a:cubicBezTo>
                    <a:pt x="61087" y="816"/>
                    <a:pt x="61039" y="813"/>
                    <a:pt x="60989" y="813"/>
                  </a:cubicBezTo>
                  <a:cubicBezTo>
                    <a:pt x="60581" y="813"/>
                    <a:pt x="59960" y="1011"/>
                    <a:pt x="59500" y="1011"/>
                  </a:cubicBezTo>
                  <a:cubicBezTo>
                    <a:pt x="58968" y="1011"/>
                    <a:pt x="57933" y="1340"/>
                    <a:pt x="57604" y="1544"/>
                  </a:cubicBezTo>
                  <a:cubicBezTo>
                    <a:pt x="57212" y="1732"/>
                    <a:pt x="56303" y="2328"/>
                    <a:pt x="55833" y="2390"/>
                  </a:cubicBezTo>
                  <a:cubicBezTo>
                    <a:pt x="55441" y="2516"/>
                    <a:pt x="54861" y="2579"/>
                    <a:pt x="54736" y="2720"/>
                  </a:cubicBezTo>
                  <a:cubicBezTo>
                    <a:pt x="54594" y="2782"/>
                    <a:pt x="54657" y="2970"/>
                    <a:pt x="54798" y="3237"/>
                  </a:cubicBezTo>
                  <a:cubicBezTo>
                    <a:pt x="54986" y="3503"/>
                    <a:pt x="55049" y="3441"/>
                    <a:pt x="55049" y="3566"/>
                  </a:cubicBezTo>
                  <a:cubicBezTo>
                    <a:pt x="55049" y="3754"/>
                    <a:pt x="55190" y="3895"/>
                    <a:pt x="55315" y="4021"/>
                  </a:cubicBezTo>
                  <a:cubicBezTo>
                    <a:pt x="55361" y="4111"/>
                    <a:pt x="55242" y="4177"/>
                    <a:pt x="55143" y="4177"/>
                  </a:cubicBezTo>
                  <a:cubicBezTo>
                    <a:pt x="55106" y="4177"/>
                    <a:pt x="55071" y="4168"/>
                    <a:pt x="55049" y="4146"/>
                  </a:cubicBezTo>
                  <a:cubicBezTo>
                    <a:pt x="55041" y="4138"/>
                    <a:pt x="55026" y="4134"/>
                    <a:pt x="55008" y="4134"/>
                  </a:cubicBezTo>
                  <a:cubicBezTo>
                    <a:pt x="54889" y="4134"/>
                    <a:pt x="54594" y="4287"/>
                    <a:pt x="54594" y="4287"/>
                  </a:cubicBezTo>
                  <a:cubicBezTo>
                    <a:pt x="54594" y="4287"/>
                    <a:pt x="54657" y="4867"/>
                    <a:pt x="54986" y="5008"/>
                  </a:cubicBezTo>
                  <a:cubicBezTo>
                    <a:pt x="55253" y="5133"/>
                    <a:pt x="56036" y="5259"/>
                    <a:pt x="56225" y="5463"/>
                  </a:cubicBezTo>
                  <a:cubicBezTo>
                    <a:pt x="56366" y="5588"/>
                    <a:pt x="56616" y="5917"/>
                    <a:pt x="56695" y="6043"/>
                  </a:cubicBezTo>
                  <a:cubicBezTo>
                    <a:pt x="56713" y="6084"/>
                    <a:pt x="56737" y="6101"/>
                    <a:pt x="56765" y="6101"/>
                  </a:cubicBezTo>
                  <a:cubicBezTo>
                    <a:pt x="56832" y="6101"/>
                    <a:pt x="56920" y="6005"/>
                    <a:pt x="57008" y="5917"/>
                  </a:cubicBezTo>
                  <a:cubicBezTo>
                    <a:pt x="57023" y="5908"/>
                    <a:pt x="57042" y="5904"/>
                    <a:pt x="57063" y="5904"/>
                  </a:cubicBezTo>
                  <a:cubicBezTo>
                    <a:pt x="57332" y="5904"/>
                    <a:pt x="58063" y="6589"/>
                    <a:pt x="58121" y="6764"/>
                  </a:cubicBezTo>
                  <a:cubicBezTo>
                    <a:pt x="58184" y="6967"/>
                    <a:pt x="57933" y="7030"/>
                    <a:pt x="57792" y="7281"/>
                  </a:cubicBezTo>
                  <a:cubicBezTo>
                    <a:pt x="57604" y="7547"/>
                    <a:pt x="57996" y="7814"/>
                    <a:pt x="58058" y="8002"/>
                  </a:cubicBezTo>
                  <a:cubicBezTo>
                    <a:pt x="58121" y="8206"/>
                    <a:pt x="57933" y="8206"/>
                    <a:pt x="57604" y="8456"/>
                  </a:cubicBezTo>
                  <a:cubicBezTo>
                    <a:pt x="57275" y="8660"/>
                    <a:pt x="57008" y="8723"/>
                    <a:pt x="56820" y="8786"/>
                  </a:cubicBezTo>
                  <a:cubicBezTo>
                    <a:pt x="56554" y="8848"/>
                    <a:pt x="56757" y="9115"/>
                    <a:pt x="56883" y="9381"/>
                  </a:cubicBezTo>
                  <a:cubicBezTo>
                    <a:pt x="56946" y="9632"/>
                    <a:pt x="57087" y="9632"/>
                    <a:pt x="57400" y="9836"/>
                  </a:cubicBezTo>
                  <a:cubicBezTo>
                    <a:pt x="57729" y="10102"/>
                    <a:pt x="57337" y="10228"/>
                    <a:pt x="57275" y="10494"/>
                  </a:cubicBezTo>
                  <a:cubicBezTo>
                    <a:pt x="57275" y="10745"/>
                    <a:pt x="56491" y="10745"/>
                    <a:pt x="56099" y="10808"/>
                  </a:cubicBezTo>
                  <a:cubicBezTo>
                    <a:pt x="56052" y="10817"/>
                    <a:pt x="56013" y="10821"/>
                    <a:pt x="55982" y="10821"/>
                  </a:cubicBezTo>
                  <a:cubicBezTo>
                    <a:pt x="55752" y="10821"/>
                    <a:pt x="55902" y="10587"/>
                    <a:pt x="55833" y="10353"/>
                  </a:cubicBezTo>
                  <a:cubicBezTo>
                    <a:pt x="55833" y="10024"/>
                    <a:pt x="55582" y="10165"/>
                    <a:pt x="55441" y="10024"/>
                  </a:cubicBezTo>
                  <a:cubicBezTo>
                    <a:pt x="55315" y="9836"/>
                    <a:pt x="55378" y="9632"/>
                    <a:pt x="55582" y="9507"/>
                  </a:cubicBezTo>
                  <a:cubicBezTo>
                    <a:pt x="55707" y="9381"/>
                    <a:pt x="55519" y="9381"/>
                    <a:pt x="55315" y="9240"/>
                  </a:cubicBezTo>
                  <a:cubicBezTo>
                    <a:pt x="55127" y="9052"/>
                    <a:pt x="55049" y="8927"/>
                    <a:pt x="54924" y="8786"/>
                  </a:cubicBezTo>
                  <a:cubicBezTo>
                    <a:pt x="54736" y="8660"/>
                    <a:pt x="54532" y="8723"/>
                    <a:pt x="54532" y="8597"/>
                  </a:cubicBezTo>
                  <a:cubicBezTo>
                    <a:pt x="54594" y="8394"/>
                    <a:pt x="54798" y="8268"/>
                    <a:pt x="54736" y="8206"/>
                  </a:cubicBezTo>
                  <a:cubicBezTo>
                    <a:pt x="54736" y="8182"/>
                    <a:pt x="54723" y="8172"/>
                    <a:pt x="54700" y="8172"/>
                  </a:cubicBezTo>
                  <a:cubicBezTo>
                    <a:pt x="54584" y="8172"/>
                    <a:pt x="54213" y="8438"/>
                    <a:pt x="53952" y="8660"/>
                  </a:cubicBezTo>
                  <a:cubicBezTo>
                    <a:pt x="53560" y="8927"/>
                    <a:pt x="53748" y="8989"/>
                    <a:pt x="53560" y="9319"/>
                  </a:cubicBezTo>
                  <a:cubicBezTo>
                    <a:pt x="53293" y="9632"/>
                    <a:pt x="53419" y="9898"/>
                    <a:pt x="53419" y="9961"/>
                  </a:cubicBezTo>
                  <a:cubicBezTo>
                    <a:pt x="53419" y="10024"/>
                    <a:pt x="52964" y="10808"/>
                    <a:pt x="52902" y="10949"/>
                  </a:cubicBezTo>
                  <a:cubicBezTo>
                    <a:pt x="52776" y="11074"/>
                    <a:pt x="52776" y="11403"/>
                    <a:pt x="52776" y="11732"/>
                  </a:cubicBezTo>
                  <a:cubicBezTo>
                    <a:pt x="52839" y="12062"/>
                    <a:pt x="52698" y="12187"/>
                    <a:pt x="52572" y="12312"/>
                  </a:cubicBezTo>
                  <a:cubicBezTo>
                    <a:pt x="52447" y="12375"/>
                    <a:pt x="52055" y="12375"/>
                    <a:pt x="51601" y="12453"/>
                  </a:cubicBezTo>
                  <a:cubicBezTo>
                    <a:pt x="51068" y="12453"/>
                    <a:pt x="51209" y="12704"/>
                    <a:pt x="51068" y="12845"/>
                  </a:cubicBezTo>
                  <a:cubicBezTo>
                    <a:pt x="50880" y="12971"/>
                    <a:pt x="50488" y="12971"/>
                    <a:pt x="50347" y="13033"/>
                  </a:cubicBezTo>
                  <a:cubicBezTo>
                    <a:pt x="50159" y="13159"/>
                    <a:pt x="49955" y="13488"/>
                    <a:pt x="49704" y="13692"/>
                  </a:cubicBezTo>
                  <a:cubicBezTo>
                    <a:pt x="49500" y="13942"/>
                    <a:pt x="49312" y="14083"/>
                    <a:pt x="49250" y="14334"/>
                  </a:cubicBezTo>
                  <a:cubicBezTo>
                    <a:pt x="49108" y="14538"/>
                    <a:pt x="49171" y="14726"/>
                    <a:pt x="49108" y="14993"/>
                  </a:cubicBezTo>
                  <a:cubicBezTo>
                    <a:pt x="49046" y="15259"/>
                    <a:pt x="49046" y="15384"/>
                    <a:pt x="48920" y="15714"/>
                  </a:cubicBezTo>
                  <a:cubicBezTo>
                    <a:pt x="48875" y="15799"/>
                    <a:pt x="48899" y="15830"/>
                    <a:pt x="48957" y="15830"/>
                  </a:cubicBezTo>
                  <a:cubicBezTo>
                    <a:pt x="49080" y="15830"/>
                    <a:pt x="49352" y="15693"/>
                    <a:pt x="49438" y="15651"/>
                  </a:cubicBezTo>
                  <a:cubicBezTo>
                    <a:pt x="49563" y="15651"/>
                    <a:pt x="49829" y="16435"/>
                    <a:pt x="49767" y="16497"/>
                  </a:cubicBezTo>
                  <a:cubicBezTo>
                    <a:pt x="49752" y="16527"/>
                    <a:pt x="49718" y="16540"/>
                    <a:pt x="49670" y="16540"/>
                  </a:cubicBezTo>
                  <a:cubicBezTo>
                    <a:pt x="49519" y="16540"/>
                    <a:pt x="49233" y="16420"/>
                    <a:pt x="48983" y="16372"/>
                  </a:cubicBezTo>
                  <a:cubicBezTo>
                    <a:pt x="48907" y="16357"/>
                    <a:pt x="48856" y="16350"/>
                    <a:pt x="48822" y="16350"/>
                  </a:cubicBezTo>
                  <a:cubicBezTo>
                    <a:pt x="48679" y="16350"/>
                    <a:pt x="48830" y="16471"/>
                    <a:pt x="48717" y="16623"/>
                  </a:cubicBezTo>
                  <a:cubicBezTo>
                    <a:pt x="48591" y="16764"/>
                    <a:pt x="48779" y="16889"/>
                    <a:pt x="48779" y="17156"/>
                  </a:cubicBezTo>
                  <a:cubicBezTo>
                    <a:pt x="48717" y="17344"/>
                    <a:pt x="48717" y="18002"/>
                    <a:pt x="48654" y="18253"/>
                  </a:cubicBezTo>
                  <a:cubicBezTo>
                    <a:pt x="48528" y="18457"/>
                    <a:pt x="48325" y="18645"/>
                    <a:pt x="47870" y="18911"/>
                  </a:cubicBezTo>
                  <a:cubicBezTo>
                    <a:pt x="47476" y="19088"/>
                    <a:pt x="47565" y="19253"/>
                    <a:pt x="47555" y="19253"/>
                  </a:cubicBezTo>
                  <a:cubicBezTo>
                    <a:pt x="47553" y="19253"/>
                    <a:pt x="47549" y="19249"/>
                    <a:pt x="47541" y="19240"/>
                  </a:cubicBezTo>
                  <a:cubicBezTo>
                    <a:pt x="47416" y="19240"/>
                    <a:pt x="47290" y="19037"/>
                    <a:pt x="47086" y="18911"/>
                  </a:cubicBezTo>
                  <a:cubicBezTo>
                    <a:pt x="46961" y="18786"/>
                    <a:pt x="46961" y="18331"/>
                    <a:pt x="46961" y="18190"/>
                  </a:cubicBezTo>
                  <a:cubicBezTo>
                    <a:pt x="46898" y="18002"/>
                    <a:pt x="46961" y="17673"/>
                    <a:pt x="46757" y="17406"/>
                  </a:cubicBezTo>
                  <a:cubicBezTo>
                    <a:pt x="46569" y="17077"/>
                    <a:pt x="46898" y="16764"/>
                    <a:pt x="47086" y="16435"/>
                  </a:cubicBezTo>
                  <a:cubicBezTo>
                    <a:pt x="47138" y="16301"/>
                    <a:pt x="47191" y="16265"/>
                    <a:pt x="47245" y="16265"/>
                  </a:cubicBezTo>
                  <a:cubicBezTo>
                    <a:pt x="47305" y="16265"/>
                    <a:pt x="47366" y="16309"/>
                    <a:pt x="47425" y="16309"/>
                  </a:cubicBezTo>
                  <a:cubicBezTo>
                    <a:pt x="47443" y="16309"/>
                    <a:pt x="47461" y="16305"/>
                    <a:pt x="47478" y="16294"/>
                  </a:cubicBezTo>
                  <a:cubicBezTo>
                    <a:pt x="47682" y="16231"/>
                    <a:pt x="47807" y="16043"/>
                    <a:pt x="47870" y="15902"/>
                  </a:cubicBezTo>
                  <a:cubicBezTo>
                    <a:pt x="47870" y="15714"/>
                    <a:pt x="47682" y="15714"/>
                    <a:pt x="47541" y="15651"/>
                  </a:cubicBezTo>
                  <a:cubicBezTo>
                    <a:pt x="47478" y="15651"/>
                    <a:pt x="46961" y="15196"/>
                    <a:pt x="46695" y="15118"/>
                  </a:cubicBezTo>
                  <a:cubicBezTo>
                    <a:pt x="46507" y="15055"/>
                    <a:pt x="46177" y="15055"/>
                    <a:pt x="46177" y="14867"/>
                  </a:cubicBezTo>
                  <a:cubicBezTo>
                    <a:pt x="46115" y="14726"/>
                    <a:pt x="46428" y="14334"/>
                    <a:pt x="46428" y="14209"/>
                  </a:cubicBezTo>
                  <a:cubicBezTo>
                    <a:pt x="46428" y="14156"/>
                    <a:pt x="46325" y="14136"/>
                    <a:pt x="46190" y="14136"/>
                  </a:cubicBezTo>
                  <a:cubicBezTo>
                    <a:pt x="46005" y="14136"/>
                    <a:pt x="45762" y="14173"/>
                    <a:pt x="45644" y="14209"/>
                  </a:cubicBezTo>
                  <a:cubicBezTo>
                    <a:pt x="45456" y="14209"/>
                    <a:pt x="45519" y="14146"/>
                    <a:pt x="45582" y="14021"/>
                  </a:cubicBezTo>
                  <a:cubicBezTo>
                    <a:pt x="45582" y="13880"/>
                    <a:pt x="46569" y="13033"/>
                    <a:pt x="46757" y="12908"/>
                  </a:cubicBezTo>
                  <a:cubicBezTo>
                    <a:pt x="47024" y="12845"/>
                    <a:pt x="46898" y="12704"/>
                    <a:pt x="46898" y="12579"/>
                  </a:cubicBezTo>
                  <a:cubicBezTo>
                    <a:pt x="46898" y="12559"/>
                    <a:pt x="46889" y="12550"/>
                    <a:pt x="46871" y="12550"/>
                  </a:cubicBezTo>
                  <a:cubicBezTo>
                    <a:pt x="46777" y="12550"/>
                    <a:pt x="46464" y="12799"/>
                    <a:pt x="46240" y="12971"/>
                  </a:cubicBezTo>
                  <a:cubicBezTo>
                    <a:pt x="45974" y="13096"/>
                    <a:pt x="45127" y="13692"/>
                    <a:pt x="45064" y="13754"/>
                  </a:cubicBezTo>
                  <a:cubicBezTo>
                    <a:pt x="45002" y="13817"/>
                    <a:pt x="44281" y="15902"/>
                    <a:pt x="44281" y="16043"/>
                  </a:cubicBezTo>
                  <a:cubicBezTo>
                    <a:pt x="44281" y="16105"/>
                    <a:pt x="44077" y="16623"/>
                    <a:pt x="44077" y="16827"/>
                  </a:cubicBezTo>
                  <a:cubicBezTo>
                    <a:pt x="44077" y="16856"/>
                    <a:pt x="44089" y="16868"/>
                    <a:pt x="44107" y="16868"/>
                  </a:cubicBezTo>
                  <a:cubicBezTo>
                    <a:pt x="44166" y="16868"/>
                    <a:pt x="44296" y="16745"/>
                    <a:pt x="44343" y="16685"/>
                  </a:cubicBezTo>
                  <a:cubicBezTo>
                    <a:pt x="44406" y="16685"/>
                    <a:pt x="44798" y="16889"/>
                    <a:pt x="45002" y="16952"/>
                  </a:cubicBezTo>
                  <a:cubicBezTo>
                    <a:pt x="45127" y="17077"/>
                    <a:pt x="45127" y="17344"/>
                    <a:pt x="45002" y="17548"/>
                  </a:cubicBezTo>
                  <a:cubicBezTo>
                    <a:pt x="44990" y="17582"/>
                    <a:pt x="44959" y="17597"/>
                    <a:pt x="44913" y="17597"/>
                  </a:cubicBezTo>
                  <a:cubicBezTo>
                    <a:pt x="44708" y="17597"/>
                    <a:pt x="44209" y="17295"/>
                    <a:pt x="43889" y="17077"/>
                  </a:cubicBezTo>
                  <a:cubicBezTo>
                    <a:pt x="43830" y="17043"/>
                    <a:pt x="43779" y="17028"/>
                    <a:pt x="43735" y="17028"/>
                  </a:cubicBezTo>
                  <a:cubicBezTo>
                    <a:pt x="43533" y="17028"/>
                    <a:pt x="43460" y="17340"/>
                    <a:pt x="43293" y="17610"/>
                  </a:cubicBezTo>
                  <a:cubicBezTo>
                    <a:pt x="43042" y="17939"/>
                    <a:pt x="43168" y="18190"/>
                    <a:pt x="43168" y="18331"/>
                  </a:cubicBezTo>
                  <a:cubicBezTo>
                    <a:pt x="43105" y="18394"/>
                    <a:pt x="42713" y="18582"/>
                    <a:pt x="42384" y="18723"/>
                  </a:cubicBezTo>
                  <a:cubicBezTo>
                    <a:pt x="42055" y="18848"/>
                    <a:pt x="42118" y="19240"/>
                    <a:pt x="41992" y="19695"/>
                  </a:cubicBezTo>
                  <a:cubicBezTo>
                    <a:pt x="41930" y="20087"/>
                    <a:pt x="41538" y="20541"/>
                    <a:pt x="41412" y="20996"/>
                  </a:cubicBezTo>
                  <a:cubicBezTo>
                    <a:pt x="41209" y="21529"/>
                    <a:pt x="40691" y="22375"/>
                    <a:pt x="40629" y="22501"/>
                  </a:cubicBezTo>
                  <a:cubicBezTo>
                    <a:pt x="40550" y="22642"/>
                    <a:pt x="40237" y="22830"/>
                    <a:pt x="40096" y="22830"/>
                  </a:cubicBezTo>
                  <a:cubicBezTo>
                    <a:pt x="40064" y="22798"/>
                    <a:pt x="40017" y="22783"/>
                    <a:pt x="39970" y="22783"/>
                  </a:cubicBezTo>
                  <a:cubicBezTo>
                    <a:pt x="39923" y="22783"/>
                    <a:pt x="39876" y="22798"/>
                    <a:pt x="39845" y="22830"/>
                  </a:cubicBezTo>
                  <a:cubicBezTo>
                    <a:pt x="39767" y="22955"/>
                    <a:pt x="40096" y="23159"/>
                    <a:pt x="40158" y="23488"/>
                  </a:cubicBezTo>
                  <a:cubicBezTo>
                    <a:pt x="40299" y="23817"/>
                    <a:pt x="40096" y="23676"/>
                    <a:pt x="39908" y="23880"/>
                  </a:cubicBezTo>
                  <a:cubicBezTo>
                    <a:pt x="39774" y="23974"/>
                    <a:pt x="39723" y="23990"/>
                    <a:pt x="39698" y="23990"/>
                  </a:cubicBezTo>
                  <a:cubicBezTo>
                    <a:pt x="39685" y="23990"/>
                    <a:pt x="39679" y="23986"/>
                    <a:pt x="39672" y="23986"/>
                  </a:cubicBezTo>
                  <a:cubicBezTo>
                    <a:pt x="39665" y="23986"/>
                    <a:pt x="39657" y="23990"/>
                    <a:pt x="39641" y="24005"/>
                  </a:cubicBezTo>
                  <a:cubicBezTo>
                    <a:pt x="39578" y="24068"/>
                    <a:pt x="39124" y="24272"/>
                    <a:pt x="38983" y="24335"/>
                  </a:cubicBezTo>
                  <a:cubicBezTo>
                    <a:pt x="38857" y="24460"/>
                    <a:pt x="38857" y="24664"/>
                    <a:pt x="38857" y="24852"/>
                  </a:cubicBezTo>
                  <a:cubicBezTo>
                    <a:pt x="38857" y="24993"/>
                    <a:pt x="39187" y="25306"/>
                    <a:pt x="39187" y="25385"/>
                  </a:cubicBezTo>
                  <a:cubicBezTo>
                    <a:pt x="39187" y="25447"/>
                    <a:pt x="39124" y="25902"/>
                    <a:pt x="39187" y="26027"/>
                  </a:cubicBezTo>
                  <a:cubicBezTo>
                    <a:pt x="39312" y="26231"/>
                    <a:pt x="39312" y="26356"/>
                    <a:pt x="39312" y="26419"/>
                  </a:cubicBezTo>
                  <a:cubicBezTo>
                    <a:pt x="39312" y="26560"/>
                    <a:pt x="39845" y="27344"/>
                    <a:pt x="39908" y="27532"/>
                  </a:cubicBezTo>
                  <a:cubicBezTo>
                    <a:pt x="40033" y="27736"/>
                    <a:pt x="39970" y="27736"/>
                    <a:pt x="39845" y="27861"/>
                  </a:cubicBezTo>
                  <a:cubicBezTo>
                    <a:pt x="39774" y="27893"/>
                    <a:pt x="39708" y="27908"/>
                    <a:pt x="39651" y="27908"/>
                  </a:cubicBezTo>
                  <a:cubicBezTo>
                    <a:pt x="39594" y="27908"/>
                    <a:pt x="39547" y="27893"/>
                    <a:pt x="39516" y="27861"/>
                  </a:cubicBezTo>
                  <a:cubicBezTo>
                    <a:pt x="39516" y="27861"/>
                    <a:pt x="39453" y="27987"/>
                    <a:pt x="39375" y="28128"/>
                  </a:cubicBezTo>
                  <a:cubicBezTo>
                    <a:pt x="39249" y="28253"/>
                    <a:pt x="38732" y="28582"/>
                    <a:pt x="38403" y="28770"/>
                  </a:cubicBezTo>
                  <a:cubicBezTo>
                    <a:pt x="38136" y="28911"/>
                    <a:pt x="38074" y="28911"/>
                    <a:pt x="37807" y="28911"/>
                  </a:cubicBezTo>
                  <a:cubicBezTo>
                    <a:pt x="37494" y="28911"/>
                    <a:pt x="37619" y="28974"/>
                    <a:pt x="37290" y="29037"/>
                  </a:cubicBezTo>
                  <a:cubicBezTo>
                    <a:pt x="36961" y="29099"/>
                    <a:pt x="37102" y="29366"/>
                    <a:pt x="37024" y="29491"/>
                  </a:cubicBezTo>
                  <a:cubicBezTo>
                    <a:pt x="36961" y="29554"/>
                    <a:pt x="36882" y="29585"/>
                    <a:pt x="36810" y="29585"/>
                  </a:cubicBezTo>
                  <a:cubicBezTo>
                    <a:pt x="36738" y="29585"/>
                    <a:pt x="36671" y="29554"/>
                    <a:pt x="36632" y="29491"/>
                  </a:cubicBezTo>
                  <a:cubicBezTo>
                    <a:pt x="36632" y="29429"/>
                    <a:pt x="36569" y="29366"/>
                    <a:pt x="36381" y="29303"/>
                  </a:cubicBezTo>
                  <a:cubicBezTo>
                    <a:pt x="36177" y="29303"/>
                    <a:pt x="36177" y="29303"/>
                    <a:pt x="36114" y="29225"/>
                  </a:cubicBezTo>
                  <a:cubicBezTo>
                    <a:pt x="36114" y="29162"/>
                    <a:pt x="36052" y="28974"/>
                    <a:pt x="35723" y="28708"/>
                  </a:cubicBezTo>
                  <a:cubicBezTo>
                    <a:pt x="35456" y="28520"/>
                    <a:pt x="35331" y="28253"/>
                    <a:pt x="35268" y="28049"/>
                  </a:cubicBezTo>
                  <a:cubicBezTo>
                    <a:pt x="35205" y="27924"/>
                    <a:pt x="35064" y="27861"/>
                    <a:pt x="34939" y="27799"/>
                  </a:cubicBezTo>
                  <a:cubicBezTo>
                    <a:pt x="34751" y="27736"/>
                    <a:pt x="34030" y="27344"/>
                    <a:pt x="33967" y="27203"/>
                  </a:cubicBezTo>
                  <a:cubicBezTo>
                    <a:pt x="33826" y="27140"/>
                    <a:pt x="33763" y="26952"/>
                    <a:pt x="33826" y="26686"/>
                  </a:cubicBezTo>
                  <a:cubicBezTo>
                    <a:pt x="33967" y="26356"/>
                    <a:pt x="33889" y="26168"/>
                    <a:pt x="33967" y="26090"/>
                  </a:cubicBezTo>
                  <a:cubicBezTo>
                    <a:pt x="33979" y="26078"/>
                    <a:pt x="33991" y="26073"/>
                    <a:pt x="34003" y="26073"/>
                  </a:cubicBezTo>
                  <a:cubicBezTo>
                    <a:pt x="34039" y="26073"/>
                    <a:pt x="34076" y="26114"/>
                    <a:pt x="34112" y="26114"/>
                  </a:cubicBezTo>
                  <a:cubicBezTo>
                    <a:pt x="34126" y="26114"/>
                    <a:pt x="34141" y="26108"/>
                    <a:pt x="34155" y="26090"/>
                  </a:cubicBezTo>
                  <a:cubicBezTo>
                    <a:pt x="34155" y="26090"/>
                    <a:pt x="34030" y="25902"/>
                    <a:pt x="33889" y="25635"/>
                  </a:cubicBezTo>
                  <a:cubicBezTo>
                    <a:pt x="33826" y="25447"/>
                    <a:pt x="34030" y="25244"/>
                    <a:pt x="34155" y="25181"/>
                  </a:cubicBezTo>
                  <a:cubicBezTo>
                    <a:pt x="34169" y="25167"/>
                    <a:pt x="34191" y="25162"/>
                    <a:pt x="34216" y="25162"/>
                  </a:cubicBezTo>
                  <a:cubicBezTo>
                    <a:pt x="34262" y="25162"/>
                    <a:pt x="34319" y="25177"/>
                    <a:pt x="34371" y="25177"/>
                  </a:cubicBezTo>
                  <a:cubicBezTo>
                    <a:pt x="34419" y="25177"/>
                    <a:pt x="34461" y="25165"/>
                    <a:pt x="34484" y="25118"/>
                  </a:cubicBezTo>
                  <a:cubicBezTo>
                    <a:pt x="34547" y="24993"/>
                    <a:pt x="34547" y="24852"/>
                    <a:pt x="34610" y="24852"/>
                  </a:cubicBezTo>
                  <a:cubicBezTo>
                    <a:pt x="34672" y="24852"/>
                    <a:pt x="34813" y="24726"/>
                    <a:pt x="34876" y="24726"/>
                  </a:cubicBezTo>
                  <a:cubicBezTo>
                    <a:pt x="34939" y="24664"/>
                    <a:pt x="35064" y="24601"/>
                    <a:pt x="35002" y="24460"/>
                  </a:cubicBezTo>
                  <a:cubicBezTo>
                    <a:pt x="35002" y="24397"/>
                    <a:pt x="35143" y="24272"/>
                    <a:pt x="35143" y="24209"/>
                  </a:cubicBezTo>
                  <a:lnTo>
                    <a:pt x="35723" y="24209"/>
                  </a:lnTo>
                  <a:cubicBezTo>
                    <a:pt x="35785" y="24209"/>
                    <a:pt x="35268" y="23488"/>
                    <a:pt x="35064" y="23284"/>
                  </a:cubicBezTo>
                  <a:cubicBezTo>
                    <a:pt x="34939" y="23159"/>
                    <a:pt x="35002" y="23096"/>
                    <a:pt x="35002" y="22892"/>
                  </a:cubicBezTo>
                  <a:cubicBezTo>
                    <a:pt x="35002" y="22826"/>
                    <a:pt x="34986" y="22806"/>
                    <a:pt x="34963" y="22806"/>
                  </a:cubicBezTo>
                  <a:cubicBezTo>
                    <a:pt x="34931" y="22806"/>
                    <a:pt x="34884" y="22843"/>
                    <a:pt x="34846" y="22843"/>
                  </a:cubicBezTo>
                  <a:cubicBezTo>
                    <a:pt x="34834" y="22843"/>
                    <a:pt x="34823" y="22839"/>
                    <a:pt x="34813" y="22830"/>
                  </a:cubicBezTo>
                  <a:cubicBezTo>
                    <a:pt x="34813" y="22767"/>
                    <a:pt x="34751" y="22704"/>
                    <a:pt x="34610" y="22704"/>
                  </a:cubicBezTo>
                  <a:cubicBezTo>
                    <a:pt x="34484" y="22704"/>
                    <a:pt x="34281" y="22642"/>
                    <a:pt x="34218" y="22501"/>
                  </a:cubicBezTo>
                  <a:cubicBezTo>
                    <a:pt x="34155" y="22438"/>
                    <a:pt x="33826" y="22375"/>
                    <a:pt x="33497" y="22313"/>
                  </a:cubicBezTo>
                  <a:cubicBezTo>
                    <a:pt x="33105" y="22313"/>
                    <a:pt x="33497" y="22250"/>
                    <a:pt x="33575" y="22109"/>
                  </a:cubicBezTo>
                  <a:cubicBezTo>
                    <a:pt x="33575" y="21983"/>
                    <a:pt x="33309" y="21983"/>
                    <a:pt x="33183" y="21921"/>
                  </a:cubicBezTo>
                  <a:cubicBezTo>
                    <a:pt x="33105" y="21780"/>
                    <a:pt x="33042" y="21654"/>
                    <a:pt x="32917" y="21654"/>
                  </a:cubicBezTo>
                  <a:cubicBezTo>
                    <a:pt x="32713" y="21654"/>
                    <a:pt x="31804" y="21717"/>
                    <a:pt x="31475" y="21780"/>
                  </a:cubicBezTo>
                  <a:cubicBezTo>
                    <a:pt x="31146" y="21858"/>
                    <a:pt x="30237" y="22375"/>
                    <a:pt x="29907" y="22438"/>
                  </a:cubicBezTo>
                  <a:cubicBezTo>
                    <a:pt x="29782" y="22501"/>
                    <a:pt x="29700" y="22516"/>
                    <a:pt x="29625" y="22516"/>
                  </a:cubicBezTo>
                  <a:cubicBezTo>
                    <a:pt x="29551" y="22516"/>
                    <a:pt x="29484" y="22501"/>
                    <a:pt x="29390" y="22501"/>
                  </a:cubicBezTo>
                  <a:cubicBezTo>
                    <a:pt x="29124" y="22438"/>
                    <a:pt x="28873" y="22250"/>
                    <a:pt x="28606" y="22250"/>
                  </a:cubicBezTo>
                  <a:cubicBezTo>
                    <a:pt x="28277" y="22250"/>
                    <a:pt x="28277" y="22375"/>
                    <a:pt x="28481" y="22642"/>
                  </a:cubicBezTo>
                  <a:cubicBezTo>
                    <a:pt x="28669" y="22892"/>
                    <a:pt x="28936" y="22892"/>
                    <a:pt x="29327" y="22955"/>
                  </a:cubicBezTo>
                  <a:cubicBezTo>
                    <a:pt x="29657" y="23034"/>
                    <a:pt x="30440" y="23347"/>
                    <a:pt x="30566" y="23613"/>
                  </a:cubicBezTo>
                  <a:cubicBezTo>
                    <a:pt x="30628" y="23880"/>
                    <a:pt x="30628" y="24131"/>
                    <a:pt x="30754" y="24397"/>
                  </a:cubicBezTo>
                  <a:cubicBezTo>
                    <a:pt x="30895" y="24601"/>
                    <a:pt x="30754" y="24523"/>
                    <a:pt x="30691" y="24664"/>
                  </a:cubicBezTo>
                  <a:cubicBezTo>
                    <a:pt x="30691" y="24789"/>
                    <a:pt x="30832" y="24914"/>
                    <a:pt x="30895" y="25056"/>
                  </a:cubicBezTo>
                  <a:cubicBezTo>
                    <a:pt x="30958" y="25181"/>
                    <a:pt x="31020" y="25118"/>
                    <a:pt x="31146" y="25181"/>
                  </a:cubicBezTo>
                  <a:cubicBezTo>
                    <a:pt x="31287" y="25181"/>
                    <a:pt x="31224" y="25385"/>
                    <a:pt x="31146" y="25510"/>
                  </a:cubicBezTo>
                  <a:cubicBezTo>
                    <a:pt x="31083" y="25573"/>
                    <a:pt x="31020" y="25635"/>
                    <a:pt x="31083" y="25777"/>
                  </a:cubicBezTo>
                  <a:cubicBezTo>
                    <a:pt x="31146" y="25965"/>
                    <a:pt x="31146" y="25965"/>
                    <a:pt x="31287" y="26356"/>
                  </a:cubicBezTo>
                  <a:cubicBezTo>
                    <a:pt x="31349" y="26482"/>
                    <a:pt x="31538" y="26686"/>
                    <a:pt x="31616" y="26748"/>
                  </a:cubicBezTo>
                  <a:cubicBezTo>
                    <a:pt x="31616" y="26874"/>
                    <a:pt x="31538" y="26952"/>
                    <a:pt x="31475" y="27140"/>
                  </a:cubicBezTo>
                  <a:cubicBezTo>
                    <a:pt x="31349" y="27266"/>
                    <a:pt x="31475" y="29303"/>
                    <a:pt x="31616" y="29491"/>
                  </a:cubicBezTo>
                  <a:cubicBezTo>
                    <a:pt x="31649" y="29634"/>
                    <a:pt x="31719" y="29700"/>
                    <a:pt x="31807" y="29700"/>
                  </a:cubicBezTo>
                  <a:cubicBezTo>
                    <a:pt x="31884" y="29700"/>
                    <a:pt x="31975" y="29649"/>
                    <a:pt x="32070" y="29554"/>
                  </a:cubicBezTo>
                  <a:cubicBezTo>
                    <a:pt x="32178" y="29473"/>
                    <a:pt x="32288" y="29450"/>
                    <a:pt x="32389" y="29450"/>
                  </a:cubicBezTo>
                  <a:cubicBezTo>
                    <a:pt x="32524" y="29450"/>
                    <a:pt x="32641" y="29491"/>
                    <a:pt x="32713" y="29491"/>
                  </a:cubicBezTo>
                  <a:cubicBezTo>
                    <a:pt x="32854" y="29491"/>
                    <a:pt x="32854" y="29491"/>
                    <a:pt x="33042" y="29429"/>
                  </a:cubicBezTo>
                  <a:cubicBezTo>
                    <a:pt x="33093" y="29413"/>
                    <a:pt x="33128" y="29405"/>
                    <a:pt x="33151" y="29405"/>
                  </a:cubicBezTo>
                  <a:cubicBezTo>
                    <a:pt x="33223" y="29405"/>
                    <a:pt x="33199" y="29476"/>
                    <a:pt x="33246" y="29617"/>
                  </a:cubicBezTo>
                  <a:cubicBezTo>
                    <a:pt x="33309" y="29758"/>
                    <a:pt x="33371" y="29883"/>
                    <a:pt x="33497" y="29946"/>
                  </a:cubicBezTo>
                  <a:cubicBezTo>
                    <a:pt x="33638" y="30009"/>
                    <a:pt x="33763" y="30009"/>
                    <a:pt x="33701" y="30150"/>
                  </a:cubicBezTo>
                  <a:cubicBezTo>
                    <a:pt x="33638" y="30275"/>
                    <a:pt x="33638" y="30275"/>
                    <a:pt x="33701" y="30604"/>
                  </a:cubicBezTo>
                  <a:cubicBezTo>
                    <a:pt x="33701" y="30871"/>
                    <a:pt x="33826" y="30730"/>
                    <a:pt x="33763" y="30871"/>
                  </a:cubicBezTo>
                  <a:cubicBezTo>
                    <a:pt x="33763" y="31059"/>
                    <a:pt x="33763" y="31059"/>
                    <a:pt x="33826" y="31121"/>
                  </a:cubicBezTo>
                  <a:cubicBezTo>
                    <a:pt x="33967" y="31263"/>
                    <a:pt x="34281" y="31325"/>
                    <a:pt x="34484" y="31388"/>
                  </a:cubicBezTo>
                  <a:cubicBezTo>
                    <a:pt x="34610" y="31451"/>
                    <a:pt x="34359" y="31654"/>
                    <a:pt x="34155" y="31780"/>
                  </a:cubicBezTo>
                  <a:cubicBezTo>
                    <a:pt x="33967" y="31905"/>
                    <a:pt x="34155" y="31968"/>
                    <a:pt x="34359" y="32172"/>
                  </a:cubicBezTo>
                  <a:cubicBezTo>
                    <a:pt x="34547" y="32438"/>
                    <a:pt x="34484" y="32501"/>
                    <a:pt x="34422" y="32564"/>
                  </a:cubicBezTo>
                  <a:cubicBezTo>
                    <a:pt x="34359" y="32626"/>
                    <a:pt x="34359" y="32893"/>
                    <a:pt x="34281" y="33081"/>
                  </a:cubicBezTo>
                  <a:cubicBezTo>
                    <a:pt x="34218" y="33285"/>
                    <a:pt x="34218" y="33739"/>
                    <a:pt x="34218" y="33864"/>
                  </a:cubicBezTo>
                  <a:cubicBezTo>
                    <a:pt x="34218" y="34068"/>
                    <a:pt x="34547" y="34319"/>
                    <a:pt x="34813" y="34586"/>
                  </a:cubicBezTo>
                  <a:cubicBezTo>
                    <a:pt x="35022" y="34807"/>
                    <a:pt x="34928" y="34931"/>
                    <a:pt x="34854" y="34931"/>
                  </a:cubicBezTo>
                  <a:cubicBezTo>
                    <a:pt x="34838" y="34931"/>
                    <a:pt x="34824" y="34925"/>
                    <a:pt x="34813" y="34915"/>
                  </a:cubicBezTo>
                  <a:cubicBezTo>
                    <a:pt x="34751" y="34852"/>
                    <a:pt x="34484" y="34852"/>
                    <a:pt x="34359" y="34789"/>
                  </a:cubicBezTo>
                  <a:cubicBezTo>
                    <a:pt x="34155" y="34789"/>
                    <a:pt x="33967" y="34460"/>
                    <a:pt x="33701" y="34397"/>
                  </a:cubicBezTo>
                  <a:cubicBezTo>
                    <a:pt x="33667" y="34388"/>
                    <a:pt x="33639" y="34383"/>
                    <a:pt x="33614" y="34383"/>
                  </a:cubicBezTo>
                  <a:cubicBezTo>
                    <a:pt x="33448" y="34383"/>
                    <a:pt x="33489" y="34593"/>
                    <a:pt x="33434" y="34648"/>
                  </a:cubicBezTo>
                  <a:cubicBezTo>
                    <a:pt x="33434" y="34789"/>
                    <a:pt x="33309" y="34915"/>
                    <a:pt x="33246" y="35040"/>
                  </a:cubicBezTo>
                  <a:cubicBezTo>
                    <a:pt x="33246" y="35181"/>
                    <a:pt x="33371" y="35432"/>
                    <a:pt x="33246" y="35495"/>
                  </a:cubicBezTo>
                  <a:cubicBezTo>
                    <a:pt x="33236" y="35499"/>
                    <a:pt x="33226" y="35501"/>
                    <a:pt x="33216" y="35501"/>
                  </a:cubicBezTo>
                  <a:cubicBezTo>
                    <a:pt x="33036" y="35501"/>
                    <a:pt x="32980" y="34845"/>
                    <a:pt x="32980" y="34711"/>
                  </a:cubicBezTo>
                  <a:cubicBezTo>
                    <a:pt x="32980" y="34586"/>
                    <a:pt x="33246" y="34397"/>
                    <a:pt x="33246" y="34256"/>
                  </a:cubicBezTo>
                  <a:cubicBezTo>
                    <a:pt x="33309" y="34131"/>
                    <a:pt x="33042" y="34068"/>
                    <a:pt x="32854" y="34068"/>
                  </a:cubicBezTo>
                  <a:cubicBezTo>
                    <a:pt x="32650" y="34068"/>
                    <a:pt x="32400" y="34006"/>
                    <a:pt x="32321" y="33802"/>
                  </a:cubicBezTo>
                  <a:cubicBezTo>
                    <a:pt x="32298" y="33733"/>
                    <a:pt x="32231" y="33706"/>
                    <a:pt x="32142" y="33706"/>
                  </a:cubicBezTo>
                  <a:cubicBezTo>
                    <a:pt x="31990" y="33706"/>
                    <a:pt x="31775" y="33785"/>
                    <a:pt x="31616" y="33864"/>
                  </a:cubicBezTo>
                  <a:cubicBezTo>
                    <a:pt x="31349" y="34006"/>
                    <a:pt x="31146" y="34068"/>
                    <a:pt x="30832" y="34068"/>
                  </a:cubicBezTo>
                  <a:cubicBezTo>
                    <a:pt x="30503" y="34068"/>
                    <a:pt x="30832" y="34006"/>
                    <a:pt x="30832" y="33802"/>
                  </a:cubicBezTo>
                  <a:cubicBezTo>
                    <a:pt x="30832" y="33742"/>
                    <a:pt x="30760" y="33720"/>
                    <a:pt x="30652" y="33720"/>
                  </a:cubicBezTo>
                  <a:cubicBezTo>
                    <a:pt x="30421" y="33720"/>
                    <a:pt x="30027" y="33822"/>
                    <a:pt x="29845" y="33864"/>
                  </a:cubicBezTo>
                  <a:cubicBezTo>
                    <a:pt x="29516" y="33927"/>
                    <a:pt x="29719" y="34256"/>
                    <a:pt x="29719" y="34523"/>
                  </a:cubicBezTo>
                  <a:cubicBezTo>
                    <a:pt x="29719" y="34852"/>
                    <a:pt x="29578" y="34648"/>
                    <a:pt x="29390" y="34852"/>
                  </a:cubicBezTo>
                  <a:cubicBezTo>
                    <a:pt x="29124" y="34977"/>
                    <a:pt x="29124" y="35886"/>
                    <a:pt x="28998" y="36607"/>
                  </a:cubicBezTo>
                  <a:cubicBezTo>
                    <a:pt x="28795" y="37266"/>
                    <a:pt x="28606" y="36999"/>
                    <a:pt x="28152" y="37329"/>
                  </a:cubicBezTo>
                  <a:cubicBezTo>
                    <a:pt x="27697" y="37595"/>
                    <a:pt x="27760" y="37595"/>
                    <a:pt x="27619" y="37846"/>
                  </a:cubicBezTo>
                  <a:cubicBezTo>
                    <a:pt x="27556" y="38175"/>
                    <a:pt x="27556" y="38896"/>
                    <a:pt x="27431" y="39021"/>
                  </a:cubicBezTo>
                  <a:cubicBezTo>
                    <a:pt x="27305" y="39225"/>
                    <a:pt x="27164" y="39351"/>
                    <a:pt x="27039" y="39617"/>
                  </a:cubicBezTo>
                  <a:cubicBezTo>
                    <a:pt x="26976" y="39883"/>
                    <a:pt x="26710" y="40009"/>
                    <a:pt x="26522" y="40275"/>
                  </a:cubicBezTo>
                  <a:cubicBezTo>
                    <a:pt x="26318" y="40526"/>
                    <a:pt x="26584" y="40730"/>
                    <a:pt x="26710" y="40981"/>
                  </a:cubicBezTo>
                  <a:cubicBezTo>
                    <a:pt x="26835" y="41310"/>
                    <a:pt x="27039" y="41514"/>
                    <a:pt x="27368" y="41702"/>
                  </a:cubicBezTo>
                  <a:cubicBezTo>
                    <a:pt x="27697" y="41843"/>
                    <a:pt x="27619" y="41905"/>
                    <a:pt x="27760" y="42156"/>
                  </a:cubicBezTo>
                  <a:cubicBezTo>
                    <a:pt x="27807" y="42255"/>
                    <a:pt x="27845" y="42281"/>
                    <a:pt x="27885" y="42281"/>
                  </a:cubicBezTo>
                  <a:cubicBezTo>
                    <a:pt x="27926" y="42281"/>
                    <a:pt x="27970" y="42253"/>
                    <a:pt x="28027" y="42253"/>
                  </a:cubicBezTo>
                  <a:cubicBezTo>
                    <a:pt x="28063" y="42253"/>
                    <a:pt x="28103" y="42264"/>
                    <a:pt x="28152" y="42297"/>
                  </a:cubicBezTo>
                  <a:cubicBezTo>
                    <a:pt x="28215" y="42297"/>
                    <a:pt x="28544" y="42485"/>
                    <a:pt x="28544" y="42689"/>
                  </a:cubicBezTo>
                  <a:cubicBezTo>
                    <a:pt x="28544" y="42877"/>
                    <a:pt x="28544" y="42877"/>
                    <a:pt x="28669" y="42940"/>
                  </a:cubicBezTo>
                  <a:cubicBezTo>
                    <a:pt x="28873" y="43018"/>
                    <a:pt x="28936" y="43144"/>
                    <a:pt x="28998" y="43269"/>
                  </a:cubicBezTo>
                  <a:cubicBezTo>
                    <a:pt x="29061" y="43410"/>
                    <a:pt x="29061" y="43473"/>
                    <a:pt x="29061" y="43473"/>
                  </a:cubicBezTo>
                  <a:cubicBezTo>
                    <a:pt x="29061" y="43473"/>
                    <a:pt x="28732" y="43724"/>
                    <a:pt x="28544" y="43802"/>
                  </a:cubicBezTo>
                  <a:cubicBezTo>
                    <a:pt x="28340" y="43802"/>
                    <a:pt x="28340" y="43927"/>
                    <a:pt x="28215" y="44053"/>
                  </a:cubicBezTo>
                  <a:cubicBezTo>
                    <a:pt x="28011" y="44194"/>
                    <a:pt x="28277" y="44382"/>
                    <a:pt x="28277" y="44586"/>
                  </a:cubicBezTo>
                  <a:cubicBezTo>
                    <a:pt x="28340" y="44774"/>
                    <a:pt x="28215" y="44711"/>
                    <a:pt x="28152" y="44837"/>
                  </a:cubicBezTo>
                  <a:cubicBezTo>
                    <a:pt x="28011" y="44899"/>
                    <a:pt x="28089" y="44978"/>
                    <a:pt x="28152" y="45166"/>
                  </a:cubicBezTo>
                  <a:cubicBezTo>
                    <a:pt x="28152" y="45369"/>
                    <a:pt x="27948" y="45495"/>
                    <a:pt x="27760" y="45495"/>
                  </a:cubicBezTo>
                  <a:cubicBezTo>
                    <a:pt x="27577" y="45452"/>
                    <a:pt x="27431" y="45372"/>
                    <a:pt x="27291" y="45372"/>
                  </a:cubicBezTo>
                  <a:cubicBezTo>
                    <a:pt x="27227" y="45372"/>
                    <a:pt x="27165" y="45388"/>
                    <a:pt x="27102" y="45432"/>
                  </a:cubicBezTo>
                  <a:cubicBezTo>
                    <a:pt x="27068" y="45440"/>
                    <a:pt x="27038" y="45444"/>
                    <a:pt x="27012" y="45444"/>
                  </a:cubicBezTo>
                  <a:cubicBezTo>
                    <a:pt x="26833" y="45444"/>
                    <a:pt x="26819" y="45275"/>
                    <a:pt x="26710" y="45166"/>
                  </a:cubicBezTo>
                  <a:cubicBezTo>
                    <a:pt x="26522" y="45103"/>
                    <a:pt x="25926" y="45103"/>
                    <a:pt x="25863" y="45103"/>
                  </a:cubicBezTo>
                  <a:cubicBezTo>
                    <a:pt x="25838" y="45103"/>
                    <a:pt x="25728" y="45113"/>
                    <a:pt x="25601" y="45113"/>
                  </a:cubicBezTo>
                  <a:cubicBezTo>
                    <a:pt x="25410" y="45113"/>
                    <a:pt x="25180" y="45090"/>
                    <a:pt x="25142" y="44978"/>
                  </a:cubicBezTo>
                  <a:cubicBezTo>
                    <a:pt x="25130" y="44949"/>
                    <a:pt x="25117" y="44937"/>
                    <a:pt x="25105" y="44937"/>
                  </a:cubicBezTo>
                  <a:cubicBezTo>
                    <a:pt x="25059" y="44937"/>
                    <a:pt x="25030" y="45116"/>
                    <a:pt x="25080" y="45166"/>
                  </a:cubicBezTo>
                  <a:cubicBezTo>
                    <a:pt x="25080" y="45291"/>
                    <a:pt x="25017" y="45432"/>
                    <a:pt x="24876" y="45495"/>
                  </a:cubicBezTo>
                  <a:cubicBezTo>
                    <a:pt x="24751" y="45620"/>
                    <a:pt x="24625" y="45761"/>
                    <a:pt x="24625" y="45887"/>
                  </a:cubicBezTo>
                  <a:cubicBezTo>
                    <a:pt x="24625" y="45943"/>
                    <a:pt x="24625" y="46163"/>
                    <a:pt x="24479" y="46163"/>
                  </a:cubicBezTo>
                  <a:cubicBezTo>
                    <a:pt x="24462" y="46163"/>
                    <a:pt x="24443" y="46160"/>
                    <a:pt x="24421" y="46153"/>
                  </a:cubicBezTo>
                  <a:cubicBezTo>
                    <a:pt x="24233" y="46075"/>
                    <a:pt x="24421" y="45887"/>
                    <a:pt x="24359" y="45824"/>
                  </a:cubicBezTo>
                  <a:cubicBezTo>
                    <a:pt x="24233" y="45683"/>
                    <a:pt x="24092" y="45620"/>
                    <a:pt x="24092" y="45432"/>
                  </a:cubicBezTo>
                  <a:cubicBezTo>
                    <a:pt x="24092" y="45228"/>
                    <a:pt x="24233" y="45291"/>
                    <a:pt x="24233" y="45103"/>
                  </a:cubicBezTo>
                  <a:cubicBezTo>
                    <a:pt x="24233" y="45057"/>
                    <a:pt x="24259" y="45045"/>
                    <a:pt x="24305" y="45045"/>
                  </a:cubicBezTo>
                  <a:cubicBezTo>
                    <a:pt x="24355" y="45045"/>
                    <a:pt x="24429" y="45059"/>
                    <a:pt x="24520" y="45059"/>
                  </a:cubicBezTo>
                  <a:cubicBezTo>
                    <a:pt x="24571" y="45059"/>
                    <a:pt x="24628" y="45054"/>
                    <a:pt x="24688" y="45040"/>
                  </a:cubicBezTo>
                  <a:cubicBezTo>
                    <a:pt x="24954" y="45040"/>
                    <a:pt x="24751" y="44899"/>
                    <a:pt x="24751" y="44774"/>
                  </a:cubicBezTo>
                  <a:cubicBezTo>
                    <a:pt x="24751" y="44648"/>
                    <a:pt x="23779" y="44711"/>
                    <a:pt x="23450" y="44648"/>
                  </a:cubicBezTo>
                  <a:cubicBezTo>
                    <a:pt x="23120" y="44507"/>
                    <a:pt x="23183" y="44507"/>
                    <a:pt x="23120" y="44382"/>
                  </a:cubicBezTo>
                  <a:cubicBezTo>
                    <a:pt x="23120" y="44194"/>
                    <a:pt x="21741" y="43927"/>
                    <a:pt x="21428" y="43802"/>
                  </a:cubicBezTo>
                  <a:cubicBezTo>
                    <a:pt x="21352" y="43755"/>
                    <a:pt x="21290" y="43736"/>
                    <a:pt x="21237" y="43736"/>
                  </a:cubicBezTo>
                  <a:cubicBezTo>
                    <a:pt x="21062" y="43736"/>
                    <a:pt x="20989" y="43942"/>
                    <a:pt x="20832" y="43990"/>
                  </a:cubicBezTo>
                  <a:cubicBezTo>
                    <a:pt x="20644" y="44115"/>
                    <a:pt x="20895" y="44319"/>
                    <a:pt x="20895" y="44507"/>
                  </a:cubicBezTo>
                  <a:cubicBezTo>
                    <a:pt x="20957" y="44648"/>
                    <a:pt x="20895" y="44711"/>
                    <a:pt x="20957" y="44774"/>
                  </a:cubicBezTo>
                  <a:cubicBezTo>
                    <a:pt x="20957" y="44837"/>
                    <a:pt x="21036" y="45040"/>
                    <a:pt x="20957" y="45103"/>
                  </a:cubicBezTo>
                  <a:cubicBezTo>
                    <a:pt x="20957" y="45166"/>
                    <a:pt x="20832" y="45228"/>
                    <a:pt x="20707" y="45369"/>
                  </a:cubicBezTo>
                  <a:cubicBezTo>
                    <a:pt x="20692" y="45399"/>
                    <a:pt x="20673" y="45410"/>
                    <a:pt x="20651" y="45410"/>
                  </a:cubicBezTo>
                  <a:cubicBezTo>
                    <a:pt x="20578" y="45410"/>
                    <a:pt x="20473" y="45291"/>
                    <a:pt x="20377" y="45291"/>
                  </a:cubicBezTo>
                  <a:cubicBezTo>
                    <a:pt x="20356" y="45280"/>
                    <a:pt x="20339" y="45276"/>
                    <a:pt x="20324" y="45276"/>
                  </a:cubicBezTo>
                  <a:cubicBezTo>
                    <a:pt x="20254" y="45276"/>
                    <a:pt x="20263" y="45391"/>
                    <a:pt x="20315" y="45495"/>
                  </a:cubicBezTo>
                  <a:cubicBezTo>
                    <a:pt x="20440" y="45620"/>
                    <a:pt x="20503" y="45761"/>
                    <a:pt x="20503" y="45887"/>
                  </a:cubicBezTo>
                  <a:cubicBezTo>
                    <a:pt x="20440" y="46012"/>
                    <a:pt x="20566" y="46075"/>
                    <a:pt x="20769" y="46075"/>
                  </a:cubicBezTo>
                  <a:cubicBezTo>
                    <a:pt x="21036" y="46153"/>
                    <a:pt x="20957" y="46075"/>
                    <a:pt x="20957" y="46216"/>
                  </a:cubicBezTo>
                  <a:cubicBezTo>
                    <a:pt x="21036" y="46341"/>
                    <a:pt x="22337" y="47250"/>
                    <a:pt x="22337" y="47391"/>
                  </a:cubicBezTo>
                  <a:cubicBezTo>
                    <a:pt x="22399" y="47517"/>
                    <a:pt x="22995" y="47846"/>
                    <a:pt x="23058" y="47846"/>
                  </a:cubicBezTo>
                  <a:cubicBezTo>
                    <a:pt x="23064" y="47853"/>
                    <a:pt x="23070" y="47855"/>
                    <a:pt x="23076" y="47855"/>
                  </a:cubicBezTo>
                  <a:cubicBezTo>
                    <a:pt x="23122" y="47855"/>
                    <a:pt x="23134" y="47636"/>
                    <a:pt x="23246" y="47580"/>
                  </a:cubicBezTo>
                  <a:cubicBezTo>
                    <a:pt x="23260" y="47551"/>
                    <a:pt x="23279" y="47538"/>
                    <a:pt x="23301" y="47538"/>
                  </a:cubicBezTo>
                  <a:cubicBezTo>
                    <a:pt x="23376" y="47538"/>
                    <a:pt x="23493" y="47675"/>
                    <a:pt x="23638" y="47783"/>
                  </a:cubicBezTo>
                  <a:cubicBezTo>
                    <a:pt x="23655" y="47789"/>
                    <a:pt x="23670" y="47791"/>
                    <a:pt x="23682" y="47791"/>
                  </a:cubicBezTo>
                  <a:cubicBezTo>
                    <a:pt x="23808" y="47791"/>
                    <a:pt x="23638" y="47511"/>
                    <a:pt x="23638" y="47454"/>
                  </a:cubicBezTo>
                  <a:cubicBezTo>
                    <a:pt x="23638" y="47391"/>
                    <a:pt x="23841" y="47329"/>
                    <a:pt x="23841" y="47329"/>
                  </a:cubicBezTo>
                  <a:cubicBezTo>
                    <a:pt x="23904" y="47391"/>
                    <a:pt x="23967" y="47580"/>
                    <a:pt x="24092" y="47580"/>
                  </a:cubicBezTo>
                  <a:cubicBezTo>
                    <a:pt x="24233" y="47580"/>
                    <a:pt x="24233" y="47721"/>
                    <a:pt x="24296" y="47783"/>
                  </a:cubicBezTo>
                  <a:cubicBezTo>
                    <a:pt x="24309" y="47797"/>
                    <a:pt x="24325" y="47801"/>
                    <a:pt x="24343" y="47801"/>
                  </a:cubicBezTo>
                  <a:cubicBezTo>
                    <a:pt x="24392" y="47801"/>
                    <a:pt x="24454" y="47765"/>
                    <a:pt x="24508" y="47765"/>
                  </a:cubicBezTo>
                  <a:cubicBezTo>
                    <a:pt x="24527" y="47765"/>
                    <a:pt x="24546" y="47770"/>
                    <a:pt x="24562" y="47783"/>
                  </a:cubicBezTo>
                  <a:cubicBezTo>
                    <a:pt x="24625" y="47783"/>
                    <a:pt x="24484" y="47971"/>
                    <a:pt x="24484" y="48301"/>
                  </a:cubicBezTo>
                  <a:cubicBezTo>
                    <a:pt x="24484" y="48630"/>
                    <a:pt x="25205" y="49022"/>
                    <a:pt x="25205" y="49210"/>
                  </a:cubicBezTo>
                  <a:cubicBezTo>
                    <a:pt x="25205" y="49476"/>
                    <a:pt x="24625" y="49931"/>
                    <a:pt x="24484" y="49993"/>
                  </a:cubicBezTo>
                  <a:cubicBezTo>
                    <a:pt x="24296" y="50072"/>
                    <a:pt x="24296" y="50260"/>
                    <a:pt x="24171" y="50385"/>
                  </a:cubicBezTo>
                  <a:cubicBezTo>
                    <a:pt x="24137" y="50446"/>
                    <a:pt x="24071" y="50469"/>
                    <a:pt x="23990" y="50469"/>
                  </a:cubicBezTo>
                  <a:cubicBezTo>
                    <a:pt x="23884" y="50469"/>
                    <a:pt x="23753" y="50430"/>
                    <a:pt x="23638" y="50385"/>
                  </a:cubicBezTo>
                  <a:cubicBezTo>
                    <a:pt x="23450" y="50323"/>
                    <a:pt x="23309" y="50197"/>
                    <a:pt x="23246" y="50197"/>
                  </a:cubicBezTo>
                  <a:lnTo>
                    <a:pt x="22603" y="50197"/>
                  </a:lnTo>
                  <a:cubicBezTo>
                    <a:pt x="22509" y="50197"/>
                    <a:pt x="22394" y="50225"/>
                    <a:pt x="22286" y="50225"/>
                  </a:cubicBezTo>
                  <a:cubicBezTo>
                    <a:pt x="22232" y="50225"/>
                    <a:pt x="22180" y="50218"/>
                    <a:pt x="22133" y="50197"/>
                  </a:cubicBezTo>
                  <a:cubicBezTo>
                    <a:pt x="22008" y="50197"/>
                    <a:pt x="22070" y="50260"/>
                    <a:pt x="21882" y="50385"/>
                  </a:cubicBezTo>
                  <a:cubicBezTo>
                    <a:pt x="21829" y="50401"/>
                    <a:pt x="21781" y="50408"/>
                    <a:pt x="21736" y="50408"/>
                  </a:cubicBezTo>
                  <a:cubicBezTo>
                    <a:pt x="21557" y="50408"/>
                    <a:pt x="21425" y="50297"/>
                    <a:pt x="21161" y="50197"/>
                  </a:cubicBezTo>
                  <a:cubicBezTo>
                    <a:pt x="20769" y="50072"/>
                    <a:pt x="21098" y="50072"/>
                    <a:pt x="21098" y="49931"/>
                  </a:cubicBezTo>
                  <a:cubicBezTo>
                    <a:pt x="21098" y="49805"/>
                    <a:pt x="20832" y="49743"/>
                    <a:pt x="20832" y="49602"/>
                  </a:cubicBezTo>
                  <a:cubicBezTo>
                    <a:pt x="20832" y="49476"/>
                    <a:pt x="20832" y="49476"/>
                    <a:pt x="20707" y="49351"/>
                  </a:cubicBezTo>
                  <a:cubicBezTo>
                    <a:pt x="20655" y="49299"/>
                    <a:pt x="20606" y="49285"/>
                    <a:pt x="20558" y="49285"/>
                  </a:cubicBezTo>
                  <a:cubicBezTo>
                    <a:pt x="20501" y="49285"/>
                    <a:pt x="20446" y="49305"/>
                    <a:pt x="20391" y="49305"/>
                  </a:cubicBezTo>
                  <a:cubicBezTo>
                    <a:pt x="20366" y="49305"/>
                    <a:pt x="20340" y="49301"/>
                    <a:pt x="20315" y="49288"/>
                  </a:cubicBezTo>
                  <a:cubicBezTo>
                    <a:pt x="20174" y="49288"/>
                    <a:pt x="20111" y="49084"/>
                    <a:pt x="19986" y="48896"/>
                  </a:cubicBezTo>
                  <a:cubicBezTo>
                    <a:pt x="19941" y="48823"/>
                    <a:pt x="19902" y="48802"/>
                    <a:pt x="19867" y="48802"/>
                  </a:cubicBezTo>
                  <a:cubicBezTo>
                    <a:pt x="19823" y="48802"/>
                    <a:pt x="19786" y="48837"/>
                    <a:pt x="19754" y="48837"/>
                  </a:cubicBezTo>
                  <a:cubicBezTo>
                    <a:pt x="19742" y="48837"/>
                    <a:pt x="19730" y="48832"/>
                    <a:pt x="19719" y="48818"/>
                  </a:cubicBezTo>
                  <a:cubicBezTo>
                    <a:pt x="19594" y="48818"/>
                    <a:pt x="19468" y="48630"/>
                    <a:pt x="19265" y="48567"/>
                  </a:cubicBezTo>
                  <a:cubicBezTo>
                    <a:pt x="19239" y="48558"/>
                    <a:pt x="19217" y="48555"/>
                    <a:pt x="19198" y="48555"/>
                  </a:cubicBezTo>
                  <a:cubicBezTo>
                    <a:pt x="19076" y="48555"/>
                    <a:pt x="19076" y="48710"/>
                    <a:pt x="19076" y="48818"/>
                  </a:cubicBezTo>
                  <a:cubicBezTo>
                    <a:pt x="19076" y="48865"/>
                    <a:pt x="19068" y="48880"/>
                    <a:pt x="19047" y="48880"/>
                  </a:cubicBezTo>
                  <a:cubicBezTo>
                    <a:pt x="19005" y="48880"/>
                    <a:pt x="18915" y="48818"/>
                    <a:pt x="18747" y="48818"/>
                  </a:cubicBezTo>
                  <a:cubicBezTo>
                    <a:pt x="18529" y="48818"/>
                    <a:pt x="18532" y="48912"/>
                    <a:pt x="18471" y="48912"/>
                  </a:cubicBezTo>
                  <a:cubicBezTo>
                    <a:pt x="18458" y="48912"/>
                    <a:pt x="18441" y="48908"/>
                    <a:pt x="18418" y="48896"/>
                  </a:cubicBezTo>
                  <a:cubicBezTo>
                    <a:pt x="18214" y="48896"/>
                    <a:pt x="18026" y="48755"/>
                    <a:pt x="17823" y="48630"/>
                  </a:cubicBezTo>
                  <a:cubicBezTo>
                    <a:pt x="17697" y="48504"/>
                    <a:pt x="17368" y="48363"/>
                    <a:pt x="17243" y="48175"/>
                  </a:cubicBezTo>
                  <a:cubicBezTo>
                    <a:pt x="17180" y="47971"/>
                    <a:pt x="17368" y="47971"/>
                    <a:pt x="17368" y="47846"/>
                  </a:cubicBezTo>
                  <a:cubicBezTo>
                    <a:pt x="17368" y="47642"/>
                    <a:pt x="17039" y="47517"/>
                    <a:pt x="16976" y="47391"/>
                  </a:cubicBezTo>
                  <a:cubicBezTo>
                    <a:pt x="16851" y="47329"/>
                    <a:pt x="16851" y="47188"/>
                    <a:pt x="16976" y="47000"/>
                  </a:cubicBezTo>
                  <a:cubicBezTo>
                    <a:pt x="17117" y="46796"/>
                    <a:pt x="16976" y="46733"/>
                    <a:pt x="16851" y="46608"/>
                  </a:cubicBezTo>
                  <a:cubicBezTo>
                    <a:pt x="16725" y="46467"/>
                    <a:pt x="16647" y="46341"/>
                    <a:pt x="16522" y="46279"/>
                  </a:cubicBezTo>
                  <a:cubicBezTo>
                    <a:pt x="16396" y="46216"/>
                    <a:pt x="16396" y="46216"/>
                    <a:pt x="16522" y="46075"/>
                  </a:cubicBezTo>
                  <a:cubicBezTo>
                    <a:pt x="16647" y="45887"/>
                    <a:pt x="16522" y="45824"/>
                    <a:pt x="16522" y="45683"/>
                  </a:cubicBezTo>
                  <a:cubicBezTo>
                    <a:pt x="16522" y="45558"/>
                    <a:pt x="16333" y="45495"/>
                    <a:pt x="16255" y="45369"/>
                  </a:cubicBezTo>
                  <a:cubicBezTo>
                    <a:pt x="16192" y="45291"/>
                    <a:pt x="16333" y="45040"/>
                    <a:pt x="16192" y="44899"/>
                  </a:cubicBezTo>
                  <a:cubicBezTo>
                    <a:pt x="16130" y="44837"/>
                    <a:pt x="15675" y="44648"/>
                    <a:pt x="15738" y="44319"/>
                  </a:cubicBezTo>
                  <a:cubicBezTo>
                    <a:pt x="15738" y="44053"/>
                    <a:pt x="15612" y="44194"/>
                    <a:pt x="15409" y="43990"/>
                  </a:cubicBezTo>
                  <a:cubicBezTo>
                    <a:pt x="15283" y="43802"/>
                    <a:pt x="15471" y="43865"/>
                    <a:pt x="15675" y="43802"/>
                  </a:cubicBezTo>
                  <a:cubicBezTo>
                    <a:pt x="15801" y="43802"/>
                    <a:pt x="15738" y="43724"/>
                    <a:pt x="15738" y="43661"/>
                  </a:cubicBezTo>
                  <a:cubicBezTo>
                    <a:pt x="15738" y="43619"/>
                    <a:pt x="15745" y="43605"/>
                    <a:pt x="15759" y="43605"/>
                  </a:cubicBezTo>
                  <a:cubicBezTo>
                    <a:pt x="15788" y="43605"/>
                    <a:pt x="15848" y="43661"/>
                    <a:pt x="15942" y="43661"/>
                  </a:cubicBezTo>
                  <a:cubicBezTo>
                    <a:pt x="16067" y="43598"/>
                    <a:pt x="15942" y="43473"/>
                    <a:pt x="15942" y="43269"/>
                  </a:cubicBezTo>
                  <a:cubicBezTo>
                    <a:pt x="15863" y="43144"/>
                    <a:pt x="15942" y="43018"/>
                    <a:pt x="16004" y="42877"/>
                  </a:cubicBezTo>
                  <a:cubicBezTo>
                    <a:pt x="16130" y="42815"/>
                    <a:pt x="15675" y="42548"/>
                    <a:pt x="15675" y="42423"/>
                  </a:cubicBezTo>
                  <a:cubicBezTo>
                    <a:pt x="15612" y="42297"/>
                    <a:pt x="15612" y="42235"/>
                    <a:pt x="15471" y="42156"/>
                  </a:cubicBezTo>
                  <a:cubicBezTo>
                    <a:pt x="15346" y="42094"/>
                    <a:pt x="15283" y="41843"/>
                    <a:pt x="15346" y="41764"/>
                  </a:cubicBezTo>
                  <a:cubicBezTo>
                    <a:pt x="15355" y="41756"/>
                    <a:pt x="15368" y="41752"/>
                    <a:pt x="15385" y="41752"/>
                  </a:cubicBezTo>
                  <a:cubicBezTo>
                    <a:pt x="15479" y="41752"/>
                    <a:pt x="15685" y="41855"/>
                    <a:pt x="15852" y="41855"/>
                  </a:cubicBezTo>
                  <a:cubicBezTo>
                    <a:pt x="15884" y="41855"/>
                    <a:pt x="15914" y="41851"/>
                    <a:pt x="15942" y="41843"/>
                  </a:cubicBezTo>
                  <a:cubicBezTo>
                    <a:pt x="16067" y="41764"/>
                    <a:pt x="15738" y="41639"/>
                    <a:pt x="15675" y="41576"/>
                  </a:cubicBezTo>
                  <a:cubicBezTo>
                    <a:pt x="15612" y="41451"/>
                    <a:pt x="15471" y="41514"/>
                    <a:pt x="15471" y="41372"/>
                  </a:cubicBezTo>
                  <a:cubicBezTo>
                    <a:pt x="15471" y="41310"/>
                    <a:pt x="15471" y="41184"/>
                    <a:pt x="15283" y="41122"/>
                  </a:cubicBezTo>
                  <a:cubicBezTo>
                    <a:pt x="15080" y="41122"/>
                    <a:pt x="15080" y="41059"/>
                    <a:pt x="15158" y="40918"/>
                  </a:cubicBezTo>
                  <a:cubicBezTo>
                    <a:pt x="15158" y="40793"/>
                    <a:pt x="14829" y="40401"/>
                    <a:pt x="14500" y="40197"/>
                  </a:cubicBezTo>
                  <a:cubicBezTo>
                    <a:pt x="14280" y="40030"/>
                    <a:pt x="14151" y="40030"/>
                    <a:pt x="14090" y="40030"/>
                  </a:cubicBezTo>
                  <a:lnTo>
                    <a:pt x="14090" y="40030"/>
                  </a:lnTo>
                  <a:cubicBezTo>
                    <a:pt x="14059" y="40030"/>
                    <a:pt x="14045" y="40030"/>
                    <a:pt x="14045" y="40009"/>
                  </a:cubicBezTo>
                  <a:cubicBezTo>
                    <a:pt x="14045" y="39946"/>
                    <a:pt x="13449" y="39492"/>
                    <a:pt x="13387" y="39492"/>
                  </a:cubicBezTo>
                  <a:cubicBezTo>
                    <a:pt x="13261" y="39492"/>
                    <a:pt x="13199" y="39680"/>
                    <a:pt x="13058" y="39680"/>
                  </a:cubicBezTo>
                  <a:cubicBezTo>
                    <a:pt x="12869" y="39680"/>
                    <a:pt x="12603" y="39617"/>
                    <a:pt x="12478" y="39617"/>
                  </a:cubicBezTo>
                  <a:cubicBezTo>
                    <a:pt x="12274" y="39617"/>
                    <a:pt x="11819" y="39883"/>
                    <a:pt x="11694" y="39946"/>
                  </a:cubicBezTo>
                  <a:cubicBezTo>
                    <a:pt x="11686" y="39954"/>
                    <a:pt x="11677" y="39958"/>
                    <a:pt x="11667" y="39958"/>
                  </a:cubicBezTo>
                  <a:cubicBezTo>
                    <a:pt x="11600" y="39958"/>
                    <a:pt x="11508" y="39789"/>
                    <a:pt x="11631" y="39680"/>
                  </a:cubicBezTo>
                  <a:cubicBezTo>
                    <a:pt x="11694" y="39554"/>
                    <a:pt x="12211" y="39413"/>
                    <a:pt x="12337" y="39351"/>
                  </a:cubicBezTo>
                  <a:cubicBezTo>
                    <a:pt x="12478" y="39225"/>
                    <a:pt x="12337" y="39225"/>
                    <a:pt x="12274" y="39162"/>
                  </a:cubicBezTo>
                  <a:cubicBezTo>
                    <a:pt x="12211" y="39100"/>
                    <a:pt x="12274" y="39021"/>
                    <a:pt x="12211" y="38896"/>
                  </a:cubicBezTo>
                  <a:cubicBezTo>
                    <a:pt x="12199" y="38883"/>
                    <a:pt x="12175" y="38878"/>
                    <a:pt x="12145" y="38878"/>
                  </a:cubicBezTo>
                  <a:cubicBezTo>
                    <a:pt x="12022" y="38878"/>
                    <a:pt x="11782" y="38959"/>
                    <a:pt x="11631" y="38959"/>
                  </a:cubicBezTo>
                  <a:cubicBezTo>
                    <a:pt x="11365" y="38896"/>
                    <a:pt x="11631" y="38833"/>
                    <a:pt x="11553" y="38708"/>
                  </a:cubicBezTo>
                  <a:cubicBezTo>
                    <a:pt x="11545" y="38698"/>
                    <a:pt x="11535" y="38693"/>
                    <a:pt x="11523" y="38693"/>
                  </a:cubicBezTo>
                  <a:cubicBezTo>
                    <a:pt x="11443" y="38693"/>
                    <a:pt x="11284" y="38896"/>
                    <a:pt x="11161" y="38896"/>
                  </a:cubicBezTo>
                  <a:cubicBezTo>
                    <a:pt x="11140" y="38903"/>
                    <a:pt x="11123" y="38906"/>
                    <a:pt x="11108" y="38906"/>
                  </a:cubicBezTo>
                  <a:cubicBezTo>
                    <a:pt x="10986" y="38906"/>
                    <a:pt x="11036" y="38699"/>
                    <a:pt x="11036" y="38629"/>
                  </a:cubicBezTo>
                  <a:cubicBezTo>
                    <a:pt x="11098" y="38567"/>
                    <a:pt x="11161" y="38441"/>
                    <a:pt x="11036" y="38379"/>
                  </a:cubicBezTo>
                  <a:cubicBezTo>
                    <a:pt x="10910" y="38379"/>
                    <a:pt x="11161" y="38238"/>
                    <a:pt x="11239" y="38238"/>
                  </a:cubicBezTo>
                  <a:cubicBezTo>
                    <a:pt x="11365" y="38238"/>
                    <a:pt x="11427" y="38175"/>
                    <a:pt x="11427" y="38112"/>
                  </a:cubicBezTo>
                  <a:cubicBezTo>
                    <a:pt x="11365" y="37987"/>
                    <a:pt x="10644" y="38112"/>
                    <a:pt x="10252" y="37924"/>
                  </a:cubicBezTo>
                  <a:cubicBezTo>
                    <a:pt x="9923" y="37720"/>
                    <a:pt x="9985" y="37720"/>
                    <a:pt x="9923" y="37658"/>
                  </a:cubicBezTo>
                  <a:cubicBezTo>
                    <a:pt x="9923" y="37626"/>
                    <a:pt x="10005" y="37626"/>
                    <a:pt x="10095" y="37626"/>
                  </a:cubicBezTo>
                  <a:cubicBezTo>
                    <a:pt x="10185" y="37626"/>
                    <a:pt x="10283" y="37626"/>
                    <a:pt x="10315" y="37595"/>
                  </a:cubicBezTo>
                  <a:cubicBezTo>
                    <a:pt x="10377" y="37532"/>
                    <a:pt x="9923" y="37266"/>
                    <a:pt x="9594" y="37140"/>
                  </a:cubicBezTo>
                  <a:cubicBezTo>
                    <a:pt x="9343" y="36999"/>
                    <a:pt x="9076" y="37062"/>
                    <a:pt x="9076" y="36999"/>
                  </a:cubicBezTo>
                  <a:cubicBezTo>
                    <a:pt x="9076" y="36937"/>
                    <a:pt x="9014" y="36811"/>
                    <a:pt x="8951" y="36811"/>
                  </a:cubicBezTo>
                  <a:cubicBezTo>
                    <a:pt x="8888" y="36749"/>
                    <a:pt x="8951" y="36607"/>
                    <a:pt x="9139" y="36607"/>
                  </a:cubicBezTo>
                  <a:cubicBezTo>
                    <a:pt x="9405" y="36545"/>
                    <a:pt x="8684" y="36153"/>
                    <a:pt x="8496" y="36090"/>
                  </a:cubicBezTo>
                  <a:cubicBezTo>
                    <a:pt x="8293" y="36028"/>
                    <a:pt x="8293" y="35965"/>
                    <a:pt x="8293" y="35824"/>
                  </a:cubicBezTo>
                  <a:cubicBezTo>
                    <a:pt x="8293" y="35698"/>
                    <a:pt x="9014" y="35761"/>
                    <a:pt x="9280" y="35698"/>
                  </a:cubicBezTo>
                  <a:cubicBezTo>
                    <a:pt x="9315" y="35690"/>
                    <a:pt x="9344" y="35686"/>
                    <a:pt x="9368" y="35686"/>
                  </a:cubicBezTo>
                  <a:cubicBezTo>
                    <a:pt x="9516" y="35686"/>
                    <a:pt x="9477" y="35833"/>
                    <a:pt x="9531" y="35886"/>
                  </a:cubicBezTo>
                  <a:cubicBezTo>
                    <a:pt x="9672" y="35886"/>
                    <a:pt x="9797" y="35886"/>
                    <a:pt x="9860" y="35965"/>
                  </a:cubicBezTo>
                  <a:cubicBezTo>
                    <a:pt x="9860" y="36028"/>
                    <a:pt x="9797" y="36153"/>
                    <a:pt x="9923" y="36357"/>
                  </a:cubicBezTo>
                  <a:cubicBezTo>
                    <a:pt x="10126" y="36545"/>
                    <a:pt x="10456" y="36607"/>
                    <a:pt x="10581" y="36670"/>
                  </a:cubicBezTo>
                  <a:cubicBezTo>
                    <a:pt x="10769" y="36749"/>
                    <a:pt x="11553" y="37391"/>
                    <a:pt x="11694" y="37391"/>
                  </a:cubicBezTo>
                  <a:cubicBezTo>
                    <a:pt x="11819" y="37391"/>
                    <a:pt x="11757" y="37203"/>
                    <a:pt x="11757" y="37062"/>
                  </a:cubicBezTo>
                  <a:cubicBezTo>
                    <a:pt x="11757" y="36999"/>
                    <a:pt x="11839" y="36984"/>
                    <a:pt x="11921" y="36984"/>
                  </a:cubicBezTo>
                  <a:cubicBezTo>
                    <a:pt x="12003" y="36984"/>
                    <a:pt x="12086" y="36999"/>
                    <a:pt x="12086" y="36999"/>
                  </a:cubicBezTo>
                  <a:cubicBezTo>
                    <a:pt x="12086" y="36999"/>
                    <a:pt x="12427" y="37152"/>
                    <a:pt x="12600" y="37152"/>
                  </a:cubicBezTo>
                  <a:cubicBezTo>
                    <a:pt x="12626" y="37152"/>
                    <a:pt x="12649" y="37149"/>
                    <a:pt x="12666" y="37140"/>
                  </a:cubicBezTo>
                  <a:cubicBezTo>
                    <a:pt x="12807" y="37140"/>
                    <a:pt x="12807" y="36937"/>
                    <a:pt x="12869" y="36937"/>
                  </a:cubicBezTo>
                  <a:cubicBezTo>
                    <a:pt x="12876" y="36930"/>
                    <a:pt x="12883" y="36927"/>
                    <a:pt x="12889" y="36927"/>
                  </a:cubicBezTo>
                  <a:cubicBezTo>
                    <a:pt x="12945" y="36927"/>
                    <a:pt x="12995" y="37147"/>
                    <a:pt x="12995" y="37203"/>
                  </a:cubicBezTo>
                  <a:cubicBezTo>
                    <a:pt x="12995" y="37266"/>
                    <a:pt x="13653" y="37266"/>
                    <a:pt x="13841" y="37329"/>
                  </a:cubicBezTo>
                  <a:cubicBezTo>
                    <a:pt x="14108" y="37391"/>
                    <a:pt x="13779" y="37454"/>
                    <a:pt x="13653" y="37532"/>
                  </a:cubicBezTo>
                  <a:cubicBezTo>
                    <a:pt x="13512" y="37658"/>
                    <a:pt x="13904" y="37783"/>
                    <a:pt x="14045" y="37783"/>
                  </a:cubicBezTo>
                  <a:cubicBezTo>
                    <a:pt x="14170" y="37783"/>
                    <a:pt x="14374" y="37532"/>
                    <a:pt x="14688" y="37454"/>
                  </a:cubicBezTo>
                  <a:cubicBezTo>
                    <a:pt x="14729" y="37434"/>
                    <a:pt x="14771" y="37426"/>
                    <a:pt x="14812" y="37426"/>
                  </a:cubicBezTo>
                  <a:cubicBezTo>
                    <a:pt x="15037" y="37426"/>
                    <a:pt x="15260" y="37677"/>
                    <a:pt x="15471" y="37783"/>
                  </a:cubicBezTo>
                  <a:cubicBezTo>
                    <a:pt x="15675" y="37909"/>
                    <a:pt x="15807" y="37933"/>
                    <a:pt x="15907" y="37933"/>
                  </a:cubicBezTo>
                  <a:cubicBezTo>
                    <a:pt x="15969" y="37933"/>
                    <a:pt x="16019" y="37924"/>
                    <a:pt x="16067" y="37924"/>
                  </a:cubicBezTo>
                  <a:cubicBezTo>
                    <a:pt x="16192" y="37987"/>
                    <a:pt x="16255" y="38175"/>
                    <a:pt x="16522" y="38238"/>
                  </a:cubicBezTo>
                  <a:cubicBezTo>
                    <a:pt x="16580" y="38255"/>
                    <a:pt x="16622" y="38261"/>
                    <a:pt x="16654" y="38261"/>
                  </a:cubicBezTo>
                  <a:cubicBezTo>
                    <a:pt x="16770" y="38261"/>
                    <a:pt x="16753" y="38175"/>
                    <a:pt x="16851" y="38175"/>
                  </a:cubicBezTo>
                  <a:cubicBezTo>
                    <a:pt x="16976" y="38175"/>
                    <a:pt x="16976" y="38238"/>
                    <a:pt x="17180" y="38238"/>
                  </a:cubicBezTo>
                  <a:cubicBezTo>
                    <a:pt x="17269" y="38193"/>
                    <a:pt x="17357" y="38149"/>
                    <a:pt x="17496" y="38149"/>
                  </a:cubicBezTo>
                  <a:cubicBezTo>
                    <a:pt x="17553" y="38149"/>
                    <a:pt x="17619" y="38157"/>
                    <a:pt x="17697" y="38175"/>
                  </a:cubicBezTo>
                  <a:cubicBezTo>
                    <a:pt x="17750" y="38187"/>
                    <a:pt x="17827" y="38192"/>
                    <a:pt x="17917" y="38192"/>
                  </a:cubicBezTo>
                  <a:cubicBezTo>
                    <a:pt x="18279" y="38192"/>
                    <a:pt x="18863" y="38112"/>
                    <a:pt x="19076" y="38112"/>
                  </a:cubicBezTo>
                  <a:cubicBezTo>
                    <a:pt x="19327" y="38112"/>
                    <a:pt x="19327" y="37846"/>
                    <a:pt x="19468" y="37846"/>
                  </a:cubicBezTo>
                  <a:cubicBezTo>
                    <a:pt x="19656" y="37846"/>
                    <a:pt x="19923" y="38050"/>
                    <a:pt x="20048" y="38112"/>
                  </a:cubicBezTo>
                  <a:cubicBezTo>
                    <a:pt x="20174" y="38175"/>
                    <a:pt x="20377" y="38112"/>
                    <a:pt x="20503" y="38238"/>
                  </a:cubicBezTo>
                  <a:cubicBezTo>
                    <a:pt x="20644" y="38316"/>
                    <a:pt x="20832" y="38504"/>
                    <a:pt x="21224" y="38567"/>
                  </a:cubicBezTo>
                  <a:cubicBezTo>
                    <a:pt x="21420" y="38598"/>
                    <a:pt x="21502" y="38598"/>
                    <a:pt x="21569" y="38598"/>
                  </a:cubicBezTo>
                  <a:cubicBezTo>
                    <a:pt x="21635" y="38598"/>
                    <a:pt x="21686" y="38598"/>
                    <a:pt x="21819" y="38629"/>
                  </a:cubicBezTo>
                  <a:cubicBezTo>
                    <a:pt x="22008" y="38629"/>
                    <a:pt x="22729" y="38316"/>
                    <a:pt x="22995" y="38175"/>
                  </a:cubicBezTo>
                  <a:cubicBezTo>
                    <a:pt x="23183" y="38050"/>
                    <a:pt x="23512" y="38175"/>
                    <a:pt x="23967" y="37846"/>
                  </a:cubicBezTo>
                  <a:cubicBezTo>
                    <a:pt x="24359" y="37454"/>
                    <a:pt x="24484" y="37391"/>
                    <a:pt x="24813" y="37391"/>
                  </a:cubicBezTo>
                  <a:cubicBezTo>
                    <a:pt x="25142" y="37391"/>
                    <a:pt x="25801" y="36607"/>
                    <a:pt x="25989" y="36216"/>
                  </a:cubicBezTo>
                  <a:cubicBezTo>
                    <a:pt x="26193" y="35824"/>
                    <a:pt x="26130" y="35886"/>
                    <a:pt x="26255" y="35824"/>
                  </a:cubicBezTo>
                  <a:cubicBezTo>
                    <a:pt x="26318" y="35761"/>
                    <a:pt x="26318" y="35698"/>
                    <a:pt x="26318" y="35636"/>
                  </a:cubicBezTo>
                  <a:cubicBezTo>
                    <a:pt x="26318" y="35495"/>
                    <a:pt x="26647" y="35369"/>
                    <a:pt x="26710" y="35307"/>
                  </a:cubicBezTo>
                  <a:cubicBezTo>
                    <a:pt x="26773" y="35244"/>
                    <a:pt x="26584" y="35103"/>
                    <a:pt x="26584" y="34977"/>
                  </a:cubicBezTo>
                  <a:cubicBezTo>
                    <a:pt x="26584" y="34852"/>
                    <a:pt x="26710" y="34915"/>
                    <a:pt x="26710" y="34789"/>
                  </a:cubicBezTo>
                  <a:lnTo>
                    <a:pt x="26710" y="34397"/>
                  </a:lnTo>
                  <a:cubicBezTo>
                    <a:pt x="26773" y="34319"/>
                    <a:pt x="26914" y="33927"/>
                    <a:pt x="26773" y="33739"/>
                  </a:cubicBezTo>
                  <a:cubicBezTo>
                    <a:pt x="26647" y="33614"/>
                    <a:pt x="26835" y="33347"/>
                    <a:pt x="26976" y="33143"/>
                  </a:cubicBezTo>
                  <a:cubicBezTo>
                    <a:pt x="27102" y="32955"/>
                    <a:pt x="26835" y="32564"/>
                    <a:pt x="26835" y="32297"/>
                  </a:cubicBezTo>
                  <a:cubicBezTo>
                    <a:pt x="26835" y="32217"/>
                    <a:pt x="26850" y="32188"/>
                    <a:pt x="26874" y="32188"/>
                  </a:cubicBezTo>
                  <a:cubicBezTo>
                    <a:pt x="26924" y="32188"/>
                    <a:pt x="27017" y="32317"/>
                    <a:pt x="27102" y="32360"/>
                  </a:cubicBezTo>
                  <a:cubicBezTo>
                    <a:pt x="27128" y="32378"/>
                    <a:pt x="27149" y="32386"/>
                    <a:pt x="27165" y="32386"/>
                  </a:cubicBezTo>
                  <a:cubicBezTo>
                    <a:pt x="27270" y="32386"/>
                    <a:pt x="27156" y="32020"/>
                    <a:pt x="27102" y="31843"/>
                  </a:cubicBezTo>
                  <a:cubicBezTo>
                    <a:pt x="27039" y="31576"/>
                    <a:pt x="27102" y="31654"/>
                    <a:pt x="27102" y="31513"/>
                  </a:cubicBezTo>
                  <a:cubicBezTo>
                    <a:pt x="27039" y="31451"/>
                    <a:pt x="26914" y="31388"/>
                    <a:pt x="26773" y="31388"/>
                  </a:cubicBezTo>
                  <a:cubicBezTo>
                    <a:pt x="26647" y="31325"/>
                    <a:pt x="26710" y="31059"/>
                    <a:pt x="26647" y="31059"/>
                  </a:cubicBezTo>
                  <a:cubicBezTo>
                    <a:pt x="26605" y="31059"/>
                    <a:pt x="26473" y="31115"/>
                    <a:pt x="26371" y="31115"/>
                  </a:cubicBezTo>
                  <a:cubicBezTo>
                    <a:pt x="26320" y="31115"/>
                    <a:pt x="26276" y="31101"/>
                    <a:pt x="26255" y="31059"/>
                  </a:cubicBezTo>
                  <a:cubicBezTo>
                    <a:pt x="26193" y="30933"/>
                    <a:pt x="26130" y="30212"/>
                    <a:pt x="26130" y="30150"/>
                  </a:cubicBezTo>
                  <a:cubicBezTo>
                    <a:pt x="26052" y="30009"/>
                    <a:pt x="26052" y="30009"/>
                    <a:pt x="25989" y="29946"/>
                  </a:cubicBezTo>
                  <a:cubicBezTo>
                    <a:pt x="25863" y="29946"/>
                    <a:pt x="25801" y="29946"/>
                    <a:pt x="25738" y="29883"/>
                  </a:cubicBezTo>
                  <a:cubicBezTo>
                    <a:pt x="25597" y="29821"/>
                    <a:pt x="25597" y="29617"/>
                    <a:pt x="25660" y="29491"/>
                  </a:cubicBezTo>
                  <a:cubicBezTo>
                    <a:pt x="25738" y="29366"/>
                    <a:pt x="25660" y="29303"/>
                    <a:pt x="25660" y="29099"/>
                  </a:cubicBezTo>
                  <a:cubicBezTo>
                    <a:pt x="25597" y="28974"/>
                    <a:pt x="25017" y="28974"/>
                    <a:pt x="24813" y="28911"/>
                  </a:cubicBezTo>
                  <a:cubicBezTo>
                    <a:pt x="24688" y="28833"/>
                    <a:pt x="24751" y="28708"/>
                    <a:pt x="24562" y="28582"/>
                  </a:cubicBezTo>
                  <a:cubicBezTo>
                    <a:pt x="24542" y="28561"/>
                    <a:pt x="24525" y="28552"/>
                    <a:pt x="24512" y="28552"/>
                  </a:cubicBezTo>
                  <a:cubicBezTo>
                    <a:pt x="24439" y="28552"/>
                    <a:pt x="24484" y="28854"/>
                    <a:pt x="24484" y="28974"/>
                  </a:cubicBezTo>
                  <a:cubicBezTo>
                    <a:pt x="24484" y="29023"/>
                    <a:pt x="24467" y="29043"/>
                    <a:pt x="24438" y="29043"/>
                  </a:cubicBezTo>
                  <a:cubicBezTo>
                    <a:pt x="24356" y="29043"/>
                    <a:pt x="24180" y="28891"/>
                    <a:pt x="24030" y="28833"/>
                  </a:cubicBezTo>
                  <a:cubicBezTo>
                    <a:pt x="23841" y="28708"/>
                    <a:pt x="23638" y="28582"/>
                    <a:pt x="23575" y="28441"/>
                  </a:cubicBezTo>
                  <a:cubicBezTo>
                    <a:pt x="23575" y="28316"/>
                    <a:pt x="23779" y="28253"/>
                    <a:pt x="23700" y="28190"/>
                  </a:cubicBezTo>
                  <a:cubicBezTo>
                    <a:pt x="23638" y="28128"/>
                    <a:pt x="23387" y="28128"/>
                    <a:pt x="23246" y="28128"/>
                  </a:cubicBezTo>
                  <a:cubicBezTo>
                    <a:pt x="23058" y="28128"/>
                    <a:pt x="22917" y="27861"/>
                    <a:pt x="22854" y="27736"/>
                  </a:cubicBezTo>
                  <a:cubicBezTo>
                    <a:pt x="22729" y="27595"/>
                    <a:pt x="22274" y="27203"/>
                    <a:pt x="22211" y="27203"/>
                  </a:cubicBezTo>
                  <a:cubicBezTo>
                    <a:pt x="22133" y="27203"/>
                    <a:pt x="22337" y="27469"/>
                    <a:pt x="22525" y="27657"/>
                  </a:cubicBezTo>
                  <a:cubicBezTo>
                    <a:pt x="22651" y="27784"/>
                    <a:pt x="22573" y="27808"/>
                    <a:pt x="22465" y="27808"/>
                  </a:cubicBezTo>
                  <a:cubicBezTo>
                    <a:pt x="22399" y="27808"/>
                    <a:pt x="22322" y="27799"/>
                    <a:pt x="22274" y="27799"/>
                  </a:cubicBezTo>
                  <a:cubicBezTo>
                    <a:pt x="22254" y="27790"/>
                    <a:pt x="22237" y="27786"/>
                    <a:pt x="22223" y="27786"/>
                  </a:cubicBezTo>
                  <a:cubicBezTo>
                    <a:pt x="22133" y="27786"/>
                    <a:pt x="22133" y="27933"/>
                    <a:pt x="22133" y="27987"/>
                  </a:cubicBezTo>
                  <a:cubicBezTo>
                    <a:pt x="22133" y="28012"/>
                    <a:pt x="22125" y="28024"/>
                    <a:pt x="22108" y="28024"/>
                  </a:cubicBezTo>
                  <a:cubicBezTo>
                    <a:pt x="22035" y="28024"/>
                    <a:pt x="21799" y="27778"/>
                    <a:pt x="21428" y="27407"/>
                  </a:cubicBezTo>
                  <a:cubicBezTo>
                    <a:pt x="21214" y="27224"/>
                    <a:pt x="21119" y="27166"/>
                    <a:pt x="21077" y="27166"/>
                  </a:cubicBezTo>
                  <a:cubicBezTo>
                    <a:pt x="21015" y="27166"/>
                    <a:pt x="21073" y="27297"/>
                    <a:pt x="21036" y="27344"/>
                  </a:cubicBezTo>
                  <a:cubicBezTo>
                    <a:pt x="21028" y="27350"/>
                    <a:pt x="21020" y="27353"/>
                    <a:pt x="21012" y="27353"/>
                  </a:cubicBezTo>
                  <a:cubicBezTo>
                    <a:pt x="20945" y="27353"/>
                    <a:pt x="20895" y="27127"/>
                    <a:pt x="20895" y="27015"/>
                  </a:cubicBezTo>
                  <a:cubicBezTo>
                    <a:pt x="20832" y="26952"/>
                    <a:pt x="20315" y="26874"/>
                    <a:pt x="20111" y="26748"/>
                  </a:cubicBezTo>
                  <a:cubicBezTo>
                    <a:pt x="19986" y="26623"/>
                    <a:pt x="19782" y="26419"/>
                    <a:pt x="19656" y="26419"/>
                  </a:cubicBezTo>
                  <a:cubicBezTo>
                    <a:pt x="19468" y="26419"/>
                    <a:pt x="19719" y="26686"/>
                    <a:pt x="19656" y="26748"/>
                  </a:cubicBezTo>
                  <a:cubicBezTo>
                    <a:pt x="19531" y="26811"/>
                    <a:pt x="19327" y="27015"/>
                    <a:pt x="19265" y="27015"/>
                  </a:cubicBezTo>
                  <a:cubicBezTo>
                    <a:pt x="19202" y="27015"/>
                    <a:pt x="19076" y="26623"/>
                    <a:pt x="18873" y="26482"/>
                  </a:cubicBezTo>
                  <a:cubicBezTo>
                    <a:pt x="18606" y="26356"/>
                    <a:pt x="18606" y="26356"/>
                    <a:pt x="18544" y="26231"/>
                  </a:cubicBezTo>
                  <a:cubicBezTo>
                    <a:pt x="18512" y="26129"/>
                    <a:pt x="18465" y="26129"/>
                    <a:pt x="18393" y="26129"/>
                  </a:cubicBezTo>
                  <a:cubicBezTo>
                    <a:pt x="18320" y="26129"/>
                    <a:pt x="18222" y="26129"/>
                    <a:pt x="18089" y="26027"/>
                  </a:cubicBezTo>
                  <a:cubicBezTo>
                    <a:pt x="17760" y="25839"/>
                    <a:pt x="17823" y="25777"/>
                    <a:pt x="17509" y="25573"/>
                  </a:cubicBezTo>
                  <a:cubicBezTo>
                    <a:pt x="17243" y="25447"/>
                    <a:pt x="17117" y="25510"/>
                    <a:pt x="16913" y="25385"/>
                  </a:cubicBezTo>
                  <a:cubicBezTo>
                    <a:pt x="16647" y="25181"/>
                    <a:pt x="16459" y="25181"/>
                    <a:pt x="16130" y="25118"/>
                  </a:cubicBezTo>
                  <a:cubicBezTo>
                    <a:pt x="15801" y="25056"/>
                    <a:pt x="15550" y="24726"/>
                    <a:pt x="14954" y="24601"/>
                  </a:cubicBezTo>
                  <a:cubicBezTo>
                    <a:pt x="14296" y="24397"/>
                    <a:pt x="14562" y="24460"/>
                    <a:pt x="14296" y="24209"/>
                  </a:cubicBezTo>
                  <a:cubicBezTo>
                    <a:pt x="14045" y="23880"/>
                    <a:pt x="13199" y="23739"/>
                    <a:pt x="13058" y="23676"/>
                  </a:cubicBezTo>
                  <a:cubicBezTo>
                    <a:pt x="13034" y="23664"/>
                    <a:pt x="13017" y="23659"/>
                    <a:pt x="13004" y="23659"/>
                  </a:cubicBezTo>
                  <a:cubicBezTo>
                    <a:pt x="12947" y="23659"/>
                    <a:pt x="12959" y="23754"/>
                    <a:pt x="12807" y="23817"/>
                  </a:cubicBezTo>
                  <a:cubicBezTo>
                    <a:pt x="12760" y="23838"/>
                    <a:pt x="12721" y="23845"/>
                    <a:pt x="12681" y="23845"/>
                  </a:cubicBezTo>
                  <a:cubicBezTo>
                    <a:pt x="12601" y="23845"/>
                    <a:pt x="12514" y="23817"/>
                    <a:pt x="12337" y="23817"/>
                  </a:cubicBezTo>
                  <a:cubicBezTo>
                    <a:pt x="12148" y="23739"/>
                    <a:pt x="11945" y="23613"/>
                    <a:pt x="11819" y="23613"/>
                  </a:cubicBezTo>
                  <a:cubicBezTo>
                    <a:pt x="11631" y="23613"/>
                    <a:pt x="11757" y="23739"/>
                    <a:pt x="11882" y="23880"/>
                  </a:cubicBezTo>
                  <a:cubicBezTo>
                    <a:pt x="11945" y="24068"/>
                    <a:pt x="11945" y="24131"/>
                    <a:pt x="11882" y="24209"/>
                  </a:cubicBezTo>
                  <a:cubicBezTo>
                    <a:pt x="11857" y="24234"/>
                    <a:pt x="11822" y="24249"/>
                    <a:pt x="11785" y="24249"/>
                  </a:cubicBezTo>
                  <a:cubicBezTo>
                    <a:pt x="11729" y="24249"/>
                    <a:pt x="11669" y="24215"/>
                    <a:pt x="11631" y="24131"/>
                  </a:cubicBezTo>
                  <a:cubicBezTo>
                    <a:pt x="11631" y="24005"/>
                    <a:pt x="11553" y="24005"/>
                    <a:pt x="11427" y="24005"/>
                  </a:cubicBezTo>
                  <a:cubicBezTo>
                    <a:pt x="11302" y="24005"/>
                    <a:pt x="11365" y="24209"/>
                    <a:pt x="11302" y="24335"/>
                  </a:cubicBezTo>
                  <a:cubicBezTo>
                    <a:pt x="11302" y="24354"/>
                    <a:pt x="11295" y="24363"/>
                    <a:pt x="11284" y="24363"/>
                  </a:cubicBezTo>
                  <a:cubicBezTo>
                    <a:pt x="11223" y="24363"/>
                    <a:pt x="11026" y="24121"/>
                    <a:pt x="10973" y="24068"/>
                  </a:cubicBezTo>
                  <a:cubicBezTo>
                    <a:pt x="10929" y="24024"/>
                    <a:pt x="10782" y="23979"/>
                    <a:pt x="10634" y="23979"/>
                  </a:cubicBezTo>
                  <a:cubicBezTo>
                    <a:pt x="10573" y="23979"/>
                    <a:pt x="10511" y="23987"/>
                    <a:pt x="10456" y="24005"/>
                  </a:cubicBezTo>
                  <a:cubicBezTo>
                    <a:pt x="10189" y="24005"/>
                    <a:pt x="10315" y="23880"/>
                    <a:pt x="10315" y="23817"/>
                  </a:cubicBezTo>
                  <a:cubicBezTo>
                    <a:pt x="10294" y="23770"/>
                    <a:pt x="10207" y="23755"/>
                    <a:pt x="10095" y="23755"/>
                  </a:cubicBezTo>
                  <a:cubicBezTo>
                    <a:pt x="9872" y="23755"/>
                    <a:pt x="9552" y="23817"/>
                    <a:pt x="9468" y="23817"/>
                  </a:cubicBezTo>
                  <a:cubicBezTo>
                    <a:pt x="9343" y="23817"/>
                    <a:pt x="9405" y="23943"/>
                    <a:pt x="9343" y="24005"/>
                  </a:cubicBezTo>
                  <a:cubicBezTo>
                    <a:pt x="9343" y="24053"/>
                    <a:pt x="9334" y="24074"/>
                    <a:pt x="9318" y="24074"/>
                  </a:cubicBezTo>
                  <a:cubicBezTo>
                    <a:pt x="9293" y="24074"/>
                    <a:pt x="9250" y="24020"/>
                    <a:pt x="9202" y="23943"/>
                  </a:cubicBezTo>
                  <a:cubicBezTo>
                    <a:pt x="9202" y="23906"/>
                    <a:pt x="9191" y="23891"/>
                    <a:pt x="9171" y="23891"/>
                  </a:cubicBezTo>
                  <a:cubicBezTo>
                    <a:pt x="9123" y="23891"/>
                    <a:pt x="9021" y="23979"/>
                    <a:pt x="8888" y="24068"/>
                  </a:cubicBezTo>
                  <a:cubicBezTo>
                    <a:pt x="8747" y="24272"/>
                    <a:pt x="9139" y="24664"/>
                    <a:pt x="9202" y="24852"/>
                  </a:cubicBezTo>
                  <a:cubicBezTo>
                    <a:pt x="9280" y="25056"/>
                    <a:pt x="9139" y="24993"/>
                    <a:pt x="9076" y="25056"/>
                  </a:cubicBezTo>
                  <a:cubicBezTo>
                    <a:pt x="9014" y="25118"/>
                    <a:pt x="9014" y="25118"/>
                    <a:pt x="8951" y="25244"/>
                  </a:cubicBezTo>
                  <a:cubicBezTo>
                    <a:pt x="8951" y="25306"/>
                    <a:pt x="8888" y="25447"/>
                    <a:pt x="8747" y="25510"/>
                  </a:cubicBezTo>
                  <a:cubicBezTo>
                    <a:pt x="8622" y="25635"/>
                    <a:pt x="8496" y="25698"/>
                    <a:pt x="8418" y="25777"/>
                  </a:cubicBezTo>
                  <a:cubicBezTo>
                    <a:pt x="8355" y="25839"/>
                    <a:pt x="8496" y="26231"/>
                    <a:pt x="8418" y="26356"/>
                  </a:cubicBezTo>
                  <a:cubicBezTo>
                    <a:pt x="8418" y="26419"/>
                    <a:pt x="7446" y="27078"/>
                    <a:pt x="7383" y="27140"/>
                  </a:cubicBezTo>
                  <a:cubicBezTo>
                    <a:pt x="7383" y="27159"/>
                    <a:pt x="7378" y="27166"/>
                    <a:pt x="7370" y="27166"/>
                  </a:cubicBezTo>
                  <a:cubicBezTo>
                    <a:pt x="7352" y="27166"/>
                    <a:pt x="7321" y="27122"/>
                    <a:pt x="7321" y="27078"/>
                  </a:cubicBezTo>
                  <a:cubicBezTo>
                    <a:pt x="7321" y="27015"/>
                    <a:pt x="7838" y="26623"/>
                    <a:pt x="7901" y="26560"/>
                  </a:cubicBezTo>
                  <a:cubicBezTo>
                    <a:pt x="8026" y="26482"/>
                    <a:pt x="8230" y="26294"/>
                    <a:pt x="8167" y="26090"/>
                  </a:cubicBezTo>
                  <a:cubicBezTo>
                    <a:pt x="8104" y="25902"/>
                    <a:pt x="8167" y="25698"/>
                    <a:pt x="8230" y="25635"/>
                  </a:cubicBezTo>
                  <a:cubicBezTo>
                    <a:pt x="8293" y="25510"/>
                    <a:pt x="8684" y="25244"/>
                    <a:pt x="8810" y="25056"/>
                  </a:cubicBezTo>
                  <a:cubicBezTo>
                    <a:pt x="8888" y="24914"/>
                    <a:pt x="8888" y="24789"/>
                    <a:pt x="8810" y="24601"/>
                  </a:cubicBezTo>
                  <a:cubicBezTo>
                    <a:pt x="8684" y="24397"/>
                    <a:pt x="8684" y="24335"/>
                    <a:pt x="8622" y="24272"/>
                  </a:cubicBezTo>
                  <a:cubicBezTo>
                    <a:pt x="8606" y="24256"/>
                    <a:pt x="8576" y="24252"/>
                    <a:pt x="8540" y="24252"/>
                  </a:cubicBezTo>
                  <a:cubicBezTo>
                    <a:pt x="8512" y="24252"/>
                    <a:pt x="8479" y="24254"/>
                    <a:pt x="8448" y="24254"/>
                  </a:cubicBezTo>
                  <a:cubicBezTo>
                    <a:pt x="8368" y="24254"/>
                    <a:pt x="8293" y="24239"/>
                    <a:pt x="8293" y="24131"/>
                  </a:cubicBezTo>
                  <a:cubicBezTo>
                    <a:pt x="8293" y="24018"/>
                    <a:pt x="8366" y="23995"/>
                    <a:pt x="8438" y="23995"/>
                  </a:cubicBezTo>
                  <a:cubicBezTo>
                    <a:pt x="8486" y="23995"/>
                    <a:pt x="8534" y="24005"/>
                    <a:pt x="8559" y="24005"/>
                  </a:cubicBezTo>
                  <a:cubicBezTo>
                    <a:pt x="8622" y="23943"/>
                    <a:pt x="8559" y="23613"/>
                    <a:pt x="8559" y="23551"/>
                  </a:cubicBezTo>
                  <a:cubicBezTo>
                    <a:pt x="8559" y="23488"/>
                    <a:pt x="8167" y="23284"/>
                    <a:pt x="8104" y="23284"/>
                  </a:cubicBezTo>
                  <a:cubicBezTo>
                    <a:pt x="8026" y="23347"/>
                    <a:pt x="8104" y="23817"/>
                    <a:pt x="8026" y="24005"/>
                  </a:cubicBezTo>
                  <a:cubicBezTo>
                    <a:pt x="8026" y="24035"/>
                    <a:pt x="8023" y="24048"/>
                    <a:pt x="8015" y="24048"/>
                  </a:cubicBezTo>
                  <a:cubicBezTo>
                    <a:pt x="7992" y="24048"/>
                    <a:pt x="7933" y="23928"/>
                    <a:pt x="7838" y="23880"/>
                  </a:cubicBezTo>
                  <a:cubicBezTo>
                    <a:pt x="7825" y="23873"/>
                    <a:pt x="7814" y="23870"/>
                    <a:pt x="7804" y="23870"/>
                  </a:cubicBezTo>
                  <a:cubicBezTo>
                    <a:pt x="7725" y="23870"/>
                    <a:pt x="7775" y="24096"/>
                    <a:pt x="7775" y="24335"/>
                  </a:cubicBezTo>
                  <a:cubicBezTo>
                    <a:pt x="7775" y="24460"/>
                    <a:pt x="7746" y="24499"/>
                    <a:pt x="7705" y="24499"/>
                  </a:cubicBezTo>
                  <a:cubicBezTo>
                    <a:pt x="7640" y="24499"/>
                    <a:pt x="7548" y="24397"/>
                    <a:pt x="7509" y="24397"/>
                  </a:cubicBezTo>
                  <a:cubicBezTo>
                    <a:pt x="7446" y="24335"/>
                    <a:pt x="7775" y="23551"/>
                    <a:pt x="7838" y="23347"/>
                  </a:cubicBezTo>
                  <a:cubicBezTo>
                    <a:pt x="7838" y="23266"/>
                    <a:pt x="7801" y="23243"/>
                    <a:pt x="7748" y="23243"/>
                  </a:cubicBezTo>
                  <a:cubicBezTo>
                    <a:pt x="7678" y="23243"/>
                    <a:pt x="7581" y="23284"/>
                    <a:pt x="7509" y="23284"/>
                  </a:cubicBezTo>
                  <a:cubicBezTo>
                    <a:pt x="7383" y="23347"/>
                    <a:pt x="7509" y="23488"/>
                    <a:pt x="7383" y="23676"/>
                  </a:cubicBezTo>
                  <a:cubicBezTo>
                    <a:pt x="7347" y="23729"/>
                    <a:pt x="7319" y="23751"/>
                    <a:pt x="7298" y="23751"/>
                  </a:cubicBezTo>
                  <a:cubicBezTo>
                    <a:pt x="7238" y="23751"/>
                    <a:pt x="7226" y="23581"/>
                    <a:pt x="7180" y="23488"/>
                  </a:cubicBezTo>
                  <a:cubicBezTo>
                    <a:pt x="7180" y="23384"/>
                    <a:pt x="7146" y="23323"/>
                    <a:pt x="7078" y="23323"/>
                  </a:cubicBezTo>
                  <a:cubicBezTo>
                    <a:pt x="7053" y="23323"/>
                    <a:pt x="7025" y="23331"/>
                    <a:pt x="6992" y="23347"/>
                  </a:cubicBezTo>
                  <a:cubicBezTo>
                    <a:pt x="6788" y="23347"/>
                    <a:pt x="6788" y="23488"/>
                    <a:pt x="6725" y="23551"/>
                  </a:cubicBezTo>
                  <a:cubicBezTo>
                    <a:pt x="6674" y="23602"/>
                    <a:pt x="6490" y="23693"/>
                    <a:pt x="6389" y="23693"/>
                  </a:cubicBezTo>
                  <a:cubicBezTo>
                    <a:pt x="6365" y="23693"/>
                    <a:pt x="6345" y="23688"/>
                    <a:pt x="6333" y="23676"/>
                  </a:cubicBezTo>
                  <a:cubicBezTo>
                    <a:pt x="6208" y="23676"/>
                    <a:pt x="6333" y="23551"/>
                    <a:pt x="6396" y="23488"/>
                  </a:cubicBezTo>
                  <a:cubicBezTo>
                    <a:pt x="6537" y="23425"/>
                    <a:pt x="6459" y="23284"/>
                    <a:pt x="6396" y="23222"/>
                  </a:cubicBezTo>
                  <a:cubicBezTo>
                    <a:pt x="6333" y="23096"/>
                    <a:pt x="6208" y="22892"/>
                    <a:pt x="6145" y="22892"/>
                  </a:cubicBezTo>
                  <a:lnTo>
                    <a:pt x="5675" y="22892"/>
                  </a:lnTo>
                  <a:cubicBezTo>
                    <a:pt x="5550" y="22830"/>
                    <a:pt x="5424" y="22767"/>
                    <a:pt x="5487" y="22704"/>
                  </a:cubicBezTo>
                  <a:cubicBezTo>
                    <a:pt x="5487" y="22642"/>
                    <a:pt x="5550" y="22501"/>
                    <a:pt x="5612" y="22313"/>
                  </a:cubicBezTo>
                  <a:cubicBezTo>
                    <a:pt x="5625" y="22284"/>
                    <a:pt x="5639" y="22272"/>
                    <a:pt x="5652" y="22272"/>
                  </a:cubicBezTo>
                  <a:cubicBezTo>
                    <a:pt x="5704" y="22272"/>
                    <a:pt x="5753" y="22451"/>
                    <a:pt x="5753" y="22501"/>
                  </a:cubicBezTo>
                  <a:cubicBezTo>
                    <a:pt x="5753" y="22501"/>
                    <a:pt x="6145" y="22438"/>
                    <a:pt x="6271" y="22375"/>
                  </a:cubicBezTo>
                  <a:cubicBezTo>
                    <a:pt x="6283" y="22363"/>
                    <a:pt x="6300" y="22358"/>
                    <a:pt x="6321" y="22358"/>
                  </a:cubicBezTo>
                  <a:cubicBezTo>
                    <a:pt x="6413" y="22358"/>
                    <a:pt x="6585" y="22450"/>
                    <a:pt x="6788" y="22501"/>
                  </a:cubicBezTo>
                  <a:cubicBezTo>
                    <a:pt x="6884" y="22519"/>
                    <a:pt x="6963" y="22527"/>
                    <a:pt x="7029" y="22527"/>
                  </a:cubicBezTo>
                  <a:cubicBezTo>
                    <a:pt x="7186" y="22527"/>
                    <a:pt x="7265" y="22482"/>
                    <a:pt x="7321" y="22438"/>
                  </a:cubicBezTo>
                  <a:cubicBezTo>
                    <a:pt x="7446" y="22375"/>
                    <a:pt x="7383" y="21654"/>
                    <a:pt x="7383" y="21529"/>
                  </a:cubicBezTo>
                  <a:cubicBezTo>
                    <a:pt x="7383" y="21388"/>
                    <a:pt x="7117" y="21466"/>
                    <a:pt x="6851" y="21388"/>
                  </a:cubicBezTo>
                  <a:cubicBezTo>
                    <a:pt x="6537" y="21388"/>
                    <a:pt x="6725" y="21529"/>
                    <a:pt x="6662" y="21591"/>
                  </a:cubicBezTo>
                  <a:cubicBezTo>
                    <a:pt x="6651" y="21603"/>
                    <a:pt x="6633" y="21608"/>
                    <a:pt x="6611" y="21608"/>
                  </a:cubicBezTo>
                  <a:cubicBezTo>
                    <a:pt x="6510" y="21608"/>
                    <a:pt x="6322" y="21503"/>
                    <a:pt x="6271" y="21388"/>
                  </a:cubicBezTo>
                  <a:cubicBezTo>
                    <a:pt x="6239" y="21294"/>
                    <a:pt x="6188" y="21262"/>
                    <a:pt x="6137" y="21262"/>
                  </a:cubicBezTo>
                  <a:cubicBezTo>
                    <a:pt x="6086" y="21262"/>
                    <a:pt x="6035" y="21294"/>
                    <a:pt x="6004" y="21325"/>
                  </a:cubicBezTo>
                  <a:cubicBezTo>
                    <a:pt x="5941" y="21325"/>
                    <a:pt x="5675" y="21137"/>
                    <a:pt x="5612" y="21074"/>
                  </a:cubicBezTo>
                  <a:cubicBezTo>
                    <a:pt x="5550" y="20996"/>
                    <a:pt x="5095" y="20933"/>
                    <a:pt x="5032" y="20933"/>
                  </a:cubicBezTo>
                  <a:cubicBezTo>
                    <a:pt x="4970" y="20996"/>
                    <a:pt x="4970" y="21200"/>
                    <a:pt x="5032" y="21325"/>
                  </a:cubicBezTo>
                  <a:cubicBezTo>
                    <a:pt x="5158" y="21388"/>
                    <a:pt x="5032" y="21466"/>
                    <a:pt x="5032" y="21591"/>
                  </a:cubicBezTo>
                  <a:cubicBezTo>
                    <a:pt x="5095" y="21717"/>
                    <a:pt x="5361" y="21921"/>
                    <a:pt x="5424" y="21983"/>
                  </a:cubicBezTo>
                  <a:cubicBezTo>
                    <a:pt x="5424" y="22040"/>
                    <a:pt x="5396" y="22071"/>
                    <a:pt x="5342" y="22071"/>
                  </a:cubicBezTo>
                  <a:cubicBezTo>
                    <a:pt x="5275" y="22071"/>
                    <a:pt x="5170" y="22024"/>
                    <a:pt x="5032" y="21921"/>
                  </a:cubicBezTo>
                  <a:cubicBezTo>
                    <a:pt x="4961" y="21866"/>
                    <a:pt x="4913" y="21845"/>
                    <a:pt x="4880" y="21845"/>
                  </a:cubicBezTo>
                  <a:cubicBezTo>
                    <a:pt x="4790" y="21845"/>
                    <a:pt x="4812" y="22000"/>
                    <a:pt x="4766" y="22046"/>
                  </a:cubicBezTo>
                  <a:cubicBezTo>
                    <a:pt x="4766" y="22109"/>
                    <a:pt x="4970" y="22501"/>
                    <a:pt x="5032" y="22642"/>
                  </a:cubicBezTo>
                  <a:cubicBezTo>
                    <a:pt x="5074" y="22663"/>
                    <a:pt x="5058" y="22670"/>
                    <a:pt x="5012" y="22670"/>
                  </a:cubicBezTo>
                  <a:cubicBezTo>
                    <a:pt x="4919" y="22670"/>
                    <a:pt x="4703" y="22642"/>
                    <a:pt x="4578" y="22642"/>
                  </a:cubicBezTo>
                  <a:cubicBezTo>
                    <a:pt x="4374" y="22642"/>
                    <a:pt x="4311" y="23034"/>
                    <a:pt x="4108" y="23284"/>
                  </a:cubicBezTo>
                  <a:cubicBezTo>
                    <a:pt x="4064" y="23360"/>
                    <a:pt x="4041" y="23391"/>
                    <a:pt x="4031" y="23391"/>
                  </a:cubicBezTo>
                  <a:cubicBezTo>
                    <a:pt x="4001" y="23391"/>
                    <a:pt x="4126" y="23049"/>
                    <a:pt x="4186" y="22892"/>
                  </a:cubicBezTo>
                  <a:cubicBezTo>
                    <a:pt x="4249" y="22642"/>
                    <a:pt x="4249" y="22501"/>
                    <a:pt x="3982" y="22438"/>
                  </a:cubicBezTo>
                  <a:cubicBezTo>
                    <a:pt x="3857" y="22438"/>
                    <a:pt x="3590" y="22375"/>
                    <a:pt x="3324" y="22313"/>
                  </a:cubicBezTo>
                  <a:lnTo>
                    <a:pt x="3324" y="22313"/>
                  </a:lnTo>
                  <a:cubicBezTo>
                    <a:pt x="3528" y="22642"/>
                    <a:pt x="3716" y="22892"/>
                    <a:pt x="3794" y="22955"/>
                  </a:cubicBezTo>
                  <a:cubicBezTo>
                    <a:pt x="3857" y="23096"/>
                    <a:pt x="3857" y="23159"/>
                    <a:pt x="3716" y="23425"/>
                  </a:cubicBezTo>
                  <a:cubicBezTo>
                    <a:pt x="3640" y="23538"/>
                    <a:pt x="3514" y="23561"/>
                    <a:pt x="3385" y="23561"/>
                  </a:cubicBezTo>
                  <a:cubicBezTo>
                    <a:pt x="3299" y="23561"/>
                    <a:pt x="3211" y="23551"/>
                    <a:pt x="3136" y="23551"/>
                  </a:cubicBezTo>
                  <a:cubicBezTo>
                    <a:pt x="3114" y="23557"/>
                    <a:pt x="3092" y="23560"/>
                    <a:pt x="3070" y="23560"/>
                  </a:cubicBezTo>
                  <a:cubicBezTo>
                    <a:pt x="2880" y="23560"/>
                    <a:pt x="2666" y="23347"/>
                    <a:pt x="2540" y="23347"/>
                  </a:cubicBezTo>
                  <a:cubicBezTo>
                    <a:pt x="2352" y="23425"/>
                    <a:pt x="2540" y="23817"/>
                    <a:pt x="2618" y="23943"/>
                  </a:cubicBezTo>
                  <a:cubicBezTo>
                    <a:pt x="2681" y="24131"/>
                    <a:pt x="2681" y="24272"/>
                    <a:pt x="2618" y="24460"/>
                  </a:cubicBezTo>
                  <a:cubicBezTo>
                    <a:pt x="2477" y="24601"/>
                    <a:pt x="2540" y="24789"/>
                    <a:pt x="2415" y="25056"/>
                  </a:cubicBezTo>
                  <a:cubicBezTo>
                    <a:pt x="2289" y="25306"/>
                    <a:pt x="2086" y="25447"/>
                    <a:pt x="1835" y="25635"/>
                  </a:cubicBezTo>
                  <a:cubicBezTo>
                    <a:pt x="1506" y="25902"/>
                    <a:pt x="1443" y="26168"/>
                    <a:pt x="1302" y="26356"/>
                  </a:cubicBezTo>
                  <a:cubicBezTo>
                    <a:pt x="1239" y="26482"/>
                    <a:pt x="1176" y="26560"/>
                    <a:pt x="1051" y="26560"/>
                  </a:cubicBezTo>
                  <a:cubicBezTo>
                    <a:pt x="910" y="26623"/>
                    <a:pt x="785" y="26623"/>
                    <a:pt x="659" y="26623"/>
                  </a:cubicBezTo>
                  <a:cubicBezTo>
                    <a:pt x="455" y="26686"/>
                    <a:pt x="1" y="27015"/>
                    <a:pt x="1" y="27078"/>
                  </a:cubicBezTo>
                  <a:cubicBezTo>
                    <a:pt x="1" y="27140"/>
                    <a:pt x="189" y="27078"/>
                    <a:pt x="330" y="27203"/>
                  </a:cubicBezTo>
                  <a:cubicBezTo>
                    <a:pt x="518" y="27266"/>
                    <a:pt x="330" y="27657"/>
                    <a:pt x="330" y="27924"/>
                  </a:cubicBezTo>
                  <a:cubicBezTo>
                    <a:pt x="267" y="28190"/>
                    <a:pt x="126" y="28708"/>
                    <a:pt x="64" y="29162"/>
                  </a:cubicBezTo>
                  <a:cubicBezTo>
                    <a:pt x="64" y="29695"/>
                    <a:pt x="659" y="30933"/>
                    <a:pt x="973" y="31325"/>
                  </a:cubicBezTo>
                  <a:cubicBezTo>
                    <a:pt x="1239" y="31717"/>
                    <a:pt x="2289" y="32109"/>
                    <a:pt x="2352" y="32109"/>
                  </a:cubicBezTo>
                  <a:cubicBezTo>
                    <a:pt x="2415" y="32172"/>
                    <a:pt x="2618" y="32564"/>
                    <a:pt x="2681" y="32752"/>
                  </a:cubicBezTo>
                  <a:cubicBezTo>
                    <a:pt x="2807" y="33018"/>
                    <a:pt x="3653" y="33614"/>
                    <a:pt x="3653" y="33802"/>
                  </a:cubicBezTo>
                  <a:cubicBezTo>
                    <a:pt x="3653" y="34006"/>
                    <a:pt x="3010" y="35495"/>
                    <a:pt x="2744" y="35965"/>
                  </a:cubicBezTo>
                  <a:cubicBezTo>
                    <a:pt x="2477" y="36482"/>
                    <a:pt x="2227" y="37140"/>
                    <a:pt x="2289" y="37532"/>
                  </a:cubicBezTo>
                  <a:cubicBezTo>
                    <a:pt x="2289" y="37987"/>
                    <a:pt x="3402" y="40072"/>
                    <a:pt x="3653" y="40667"/>
                  </a:cubicBezTo>
                  <a:cubicBezTo>
                    <a:pt x="3919" y="41247"/>
                    <a:pt x="4311" y="41372"/>
                    <a:pt x="4640" y="41702"/>
                  </a:cubicBezTo>
                  <a:cubicBezTo>
                    <a:pt x="4970" y="42031"/>
                    <a:pt x="5283" y="42815"/>
                    <a:pt x="5424" y="43144"/>
                  </a:cubicBezTo>
                  <a:cubicBezTo>
                    <a:pt x="5550" y="43536"/>
                    <a:pt x="5550" y="43661"/>
                    <a:pt x="5361" y="43802"/>
                  </a:cubicBezTo>
                  <a:cubicBezTo>
                    <a:pt x="5220" y="43990"/>
                    <a:pt x="4891" y="43865"/>
                    <a:pt x="4766" y="44053"/>
                  </a:cubicBezTo>
                  <a:cubicBezTo>
                    <a:pt x="4640" y="44194"/>
                    <a:pt x="4766" y="44257"/>
                    <a:pt x="4891" y="44586"/>
                  </a:cubicBezTo>
                  <a:cubicBezTo>
                    <a:pt x="4970" y="44978"/>
                    <a:pt x="4829" y="46216"/>
                    <a:pt x="4829" y="46404"/>
                  </a:cubicBezTo>
                  <a:cubicBezTo>
                    <a:pt x="4860" y="46506"/>
                    <a:pt x="4993" y="46522"/>
                    <a:pt x="5134" y="46522"/>
                  </a:cubicBezTo>
                  <a:cubicBezTo>
                    <a:pt x="5197" y="46522"/>
                    <a:pt x="5261" y="46518"/>
                    <a:pt x="5319" y="46518"/>
                  </a:cubicBezTo>
                  <a:cubicBezTo>
                    <a:pt x="5391" y="46518"/>
                    <a:pt x="5452" y="46523"/>
                    <a:pt x="5487" y="46545"/>
                  </a:cubicBezTo>
                  <a:cubicBezTo>
                    <a:pt x="5612" y="46670"/>
                    <a:pt x="5612" y="47062"/>
                    <a:pt x="5550" y="47250"/>
                  </a:cubicBezTo>
                  <a:cubicBezTo>
                    <a:pt x="5487" y="47391"/>
                    <a:pt x="5220" y="47391"/>
                    <a:pt x="5283" y="48034"/>
                  </a:cubicBezTo>
                  <a:cubicBezTo>
                    <a:pt x="5424" y="48692"/>
                    <a:pt x="5816" y="49084"/>
                    <a:pt x="6067" y="49147"/>
                  </a:cubicBezTo>
                  <a:cubicBezTo>
                    <a:pt x="6271" y="49147"/>
                    <a:pt x="6459" y="49351"/>
                    <a:pt x="6537" y="49602"/>
                  </a:cubicBezTo>
                  <a:cubicBezTo>
                    <a:pt x="6662" y="49868"/>
                    <a:pt x="6537" y="50072"/>
                    <a:pt x="6396" y="50323"/>
                  </a:cubicBezTo>
                  <a:cubicBezTo>
                    <a:pt x="6333" y="50526"/>
                    <a:pt x="6662" y="51702"/>
                    <a:pt x="6788" y="51827"/>
                  </a:cubicBezTo>
                  <a:cubicBezTo>
                    <a:pt x="6851" y="51953"/>
                    <a:pt x="7634" y="52031"/>
                    <a:pt x="7775" y="52031"/>
                  </a:cubicBezTo>
                  <a:cubicBezTo>
                    <a:pt x="7901" y="52094"/>
                    <a:pt x="8104" y="52611"/>
                    <a:pt x="8026" y="52815"/>
                  </a:cubicBezTo>
                  <a:cubicBezTo>
                    <a:pt x="8026" y="53003"/>
                    <a:pt x="7713" y="53520"/>
                    <a:pt x="7509" y="53787"/>
                  </a:cubicBezTo>
                  <a:cubicBezTo>
                    <a:pt x="7321" y="54053"/>
                    <a:pt x="7242" y="53990"/>
                    <a:pt x="7180" y="54241"/>
                  </a:cubicBezTo>
                  <a:cubicBezTo>
                    <a:pt x="7180" y="54445"/>
                    <a:pt x="7963" y="55088"/>
                    <a:pt x="8167" y="55291"/>
                  </a:cubicBezTo>
                  <a:cubicBezTo>
                    <a:pt x="8418" y="55558"/>
                    <a:pt x="8355" y="55683"/>
                    <a:pt x="8559" y="55950"/>
                  </a:cubicBezTo>
                  <a:cubicBezTo>
                    <a:pt x="8747" y="56138"/>
                    <a:pt x="9860" y="56467"/>
                    <a:pt x="10189" y="56530"/>
                  </a:cubicBezTo>
                  <a:cubicBezTo>
                    <a:pt x="10518" y="56655"/>
                    <a:pt x="10456" y="56796"/>
                    <a:pt x="10581" y="57125"/>
                  </a:cubicBezTo>
                  <a:cubicBezTo>
                    <a:pt x="10644" y="57439"/>
                    <a:pt x="11365" y="57705"/>
                    <a:pt x="11553" y="57972"/>
                  </a:cubicBezTo>
                  <a:cubicBezTo>
                    <a:pt x="11819" y="58222"/>
                    <a:pt x="11631" y="58614"/>
                    <a:pt x="11553" y="58881"/>
                  </a:cubicBezTo>
                  <a:cubicBezTo>
                    <a:pt x="11490" y="59147"/>
                    <a:pt x="11553" y="59868"/>
                    <a:pt x="11490" y="60323"/>
                  </a:cubicBezTo>
                  <a:cubicBezTo>
                    <a:pt x="11427" y="60777"/>
                    <a:pt x="10644" y="61686"/>
                    <a:pt x="10252" y="62141"/>
                  </a:cubicBezTo>
                  <a:cubicBezTo>
                    <a:pt x="9860" y="62611"/>
                    <a:pt x="9923" y="62674"/>
                    <a:pt x="9531" y="63458"/>
                  </a:cubicBezTo>
                  <a:cubicBezTo>
                    <a:pt x="9139" y="64179"/>
                    <a:pt x="8293" y="65668"/>
                    <a:pt x="7901" y="66060"/>
                  </a:cubicBezTo>
                  <a:cubicBezTo>
                    <a:pt x="7509" y="66389"/>
                    <a:pt x="7321" y="66922"/>
                    <a:pt x="7180" y="67235"/>
                  </a:cubicBezTo>
                  <a:cubicBezTo>
                    <a:pt x="6992" y="67627"/>
                    <a:pt x="6208" y="68019"/>
                    <a:pt x="5941" y="68348"/>
                  </a:cubicBezTo>
                  <a:cubicBezTo>
                    <a:pt x="5753" y="68740"/>
                    <a:pt x="5220" y="69853"/>
                    <a:pt x="5032" y="70119"/>
                  </a:cubicBezTo>
                  <a:cubicBezTo>
                    <a:pt x="4829" y="70370"/>
                    <a:pt x="4249" y="71232"/>
                    <a:pt x="4108" y="71483"/>
                  </a:cubicBezTo>
                  <a:cubicBezTo>
                    <a:pt x="4108" y="71624"/>
                    <a:pt x="4045" y="71687"/>
                    <a:pt x="4108" y="71812"/>
                  </a:cubicBezTo>
                  <a:cubicBezTo>
                    <a:pt x="4114" y="71807"/>
                    <a:pt x="4121" y="71804"/>
                    <a:pt x="4127" y="71804"/>
                  </a:cubicBezTo>
                  <a:cubicBezTo>
                    <a:pt x="4197" y="71804"/>
                    <a:pt x="4259" y="72089"/>
                    <a:pt x="4374" y="72204"/>
                  </a:cubicBezTo>
                  <a:cubicBezTo>
                    <a:pt x="4404" y="72234"/>
                    <a:pt x="4450" y="72246"/>
                    <a:pt x="4503" y="72246"/>
                  </a:cubicBezTo>
                  <a:cubicBezTo>
                    <a:pt x="4670" y="72246"/>
                    <a:pt x="4910" y="72126"/>
                    <a:pt x="4970" y="72078"/>
                  </a:cubicBezTo>
                  <a:cubicBezTo>
                    <a:pt x="5095" y="72078"/>
                    <a:pt x="5095" y="72016"/>
                    <a:pt x="5158" y="71749"/>
                  </a:cubicBezTo>
                  <a:cubicBezTo>
                    <a:pt x="5158" y="71661"/>
                    <a:pt x="5172" y="71631"/>
                    <a:pt x="5195" y="71631"/>
                  </a:cubicBezTo>
                  <a:cubicBezTo>
                    <a:pt x="5243" y="71631"/>
                    <a:pt x="5330" y="71749"/>
                    <a:pt x="5424" y="71749"/>
                  </a:cubicBezTo>
                  <a:cubicBezTo>
                    <a:pt x="5487" y="71687"/>
                    <a:pt x="5424" y="71546"/>
                    <a:pt x="5550" y="71483"/>
                  </a:cubicBezTo>
                  <a:cubicBezTo>
                    <a:pt x="5675" y="71357"/>
                    <a:pt x="5675" y="71295"/>
                    <a:pt x="5816" y="71295"/>
                  </a:cubicBezTo>
                  <a:cubicBezTo>
                    <a:pt x="5941" y="71295"/>
                    <a:pt x="6067" y="71232"/>
                    <a:pt x="6067" y="71091"/>
                  </a:cubicBezTo>
                  <a:cubicBezTo>
                    <a:pt x="6067" y="71038"/>
                    <a:pt x="6092" y="71019"/>
                    <a:pt x="6131" y="71019"/>
                  </a:cubicBezTo>
                  <a:cubicBezTo>
                    <a:pt x="6183" y="71019"/>
                    <a:pt x="6261" y="71055"/>
                    <a:pt x="6333" y="71091"/>
                  </a:cubicBezTo>
                  <a:cubicBezTo>
                    <a:pt x="6459" y="71154"/>
                    <a:pt x="6396" y="71357"/>
                    <a:pt x="6333" y="71420"/>
                  </a:cubicBezTo>
                  <a:cubicBezTo>
                    <a:pt x="6271" y="71546"/>
                    <a:pt x="6271" y="71687"/>
                    <a:pt x="6333" y="71812"/>
                  </a:cubicBezTo>
                  <a:cubicBezTo>
                    <a:pt x="6396" y="71937"/>
                    <a:pt x="6537" y="72204"/>
                    <a:pt x="6459" y="72267"/>
                  </a:cubicBezTo>
                  <a:cubicBezTo>
                    <a:pt x="6459" y="72299"/>
                    <a:pt x="6445" y="72314"/>
                    <a:pt x="6421" y="72314"/>
                  </a:cubicBezTo>
                  <a:cubicBezTo>
                    <a:pt x="6341" y="72314"/>
                    <a:pt x="6146" y="72160"/>
                    <a:pt x="5941" y="72016"/>
                  </a:cubicBezTo>
                  <a:cubicBezTo>
                    <a:pt x="5872" y="71963"/>
                    <a:pt x="5834" y="71941"/>
                    <a:pt x="5818" y="71941"/>
                  </a:cubicBezTo>
                  <a:cubicBezTo>
                    <a:pt x="5772" y="71941"/>
                    <a:pt x="5895" y="72111"/>
                    <a:pt x="5941" y="72204"/>
                  </a:cubicBezTo>
                  <a:lnTo>
                    <a:pt x="6271" y="72533"/>
                  </a:lnTo>
                  <a:cubicBezTo>
                    <a:pt x="6271" y="72596"/>
                    <a:pt x="6537" y="72800"/>
                    <a:pt x="6725" y="72925"/>
                  </a:cubicBezTo>
                  <a:cubicBezTo>
                    <a:pt x="6793" y="72967"/>
                    <a:pt x="6838" y="72981"/>
                    <a:pt x="6871" y="72981"/>
                  </a:cubicBezTo>
                  <a:cubicBezTo>
                    <a:pt x="6936" y="72981"/>
                    <a:pt x="6950" y="72925"/>
                    <a:pt x="6992" y="72925"/>
                  </a:cubicBezTo>
                  <a:cubicBezTo>
                    <a:pt x="7054" y="72925"/>
                    <a:pt x="7180" y="73050"/>
                    <a:pt x="7383" y="73191"/>
                  </a:cubicBezTo>
                  <a:cubicBezTo>
                    <a:pt x="7509" y="73317"/>
                    <a:pt x="7446" y="73505"/>
                    <a:pt x="7634" y="73646"/>
                  </a:cubicBezTo>
                  <a:cubicBezTo>
                    <a:pt x="7675" y="73682"/>
                    <a:pt x="7742" y="73697"/>
                    <a:pt x="7828" y="73697"/>
                  </a:cubicBezTo>
                  <a:cubicBezTo>
                    <a:pt x="8038" y="73697"/>
                    <a:pt x="8361" y="73605"/>
                    <a:pt x="8684" y="73505"/>
                  </a:cubicBezTo>
                  <a:cubicBezTo>
                    <a:pt x="8880" y="73442"/>
                    <a:pt x="8978" y="73426"/>
                    <a:pt x="9053" y="73426"/>
                  </a:cubicBezTo>
                  <a:cubicBezTo>
                    <a:pt x="9127" y="73426"/>
                    <a:pt x="9178" y="73442"/>
                    <a:pt x="9280" y="73442"/>
                  </a:cubicBezTo>
                  <a:cubicBezTo>
                    <a:pt x="9299" y="73436"/>
                    <a:pt x="9320" y="73433"/>
                    <a:pt x="9343" y="73433"/>
                  </a:cubicBezTo>
                  <a:cubicBezTo>
                    <a:pt x="9544" y="73433"/>
                    <a:pt x="9860" y="73665"/>
                    <a:pt x="9860" y="73834"/>
                  </a:cubicBezTo>
                  <a:cubicBezTo>
                    <a:pt x="9860" y="74038"/>
                    <a:pt x="9985" y="74163"/>
                    <a:pt x="10126" y="74163"/>
                  </a:cubicBezTo>
                  <a:cubicBezTo>
                    <a:pt x="10166" y="74176"/>
                    <a:pt x="10233" y="74181"/>
                    <a:pt x="10314" y="74181"/>
                  </a:cubicBezTo>
                  <a:cubicBezTo>
                    <a:pt x="10536" y="74181"/>
                    <a:pt x="10869" y="74145"/>
                    <a:pt x="11076" y="74145"/>
                  </a:cubicBezTo>
                  <a:cubicBezTo>
                    <a:pt x="11151" y="74145"/>
                    <a:pt x="11210" y="74150"/>
                    <a:pt x="11239" y="74163"/>
                  </a:cubicBezTo>
                  <a:cubicBezTo>
                    <a:pt x="11427" y="74226"/>
                    <a:pt x="11427" y="74367"/>
                    <a:pt x="11239" y="74430"/>
                  </a:cubicBezTo>
                  <a:cubicBezTo>
                    <a:pt x="11098" y="74555"/>
                    <a:pt x="11036" y="74680"/>
                    <a:pt x="10847" y="74759"/>
                  </a:cubicBezTo>
                  <a:cubicBezTo>
                    <a:pt x="10812" y="74770"/>
                    <a:pt x="10767" y="74775"/>
                    <a:pt x="10714" y="74775"/>
                  </a:cubicBezTo>
                  <a:cubicBezTo>
                    <a:pt x="10466" y="74775"/>
                    <a:pt x="10058" y="74669"/>
                    <a:pt x="9735" y="74618"/>
                  </a:cubicBezTo>
                  <a:cubicBezTo>
                    <a:pt x="9583" y="74576"/>
                    <a:pt x="9343" y="74562"/>
                    <a:pt x="9085" y="74562"/>
                  </a:cubicBezTo>
                  <a:cubicBezTo>
                    <a:pt x="8570" y="74562"/>
                    <a:pt x="7984" y="74618"/>
                    <a:pt x="7901" y="74618"/>
                  </a:cubicBezTo>
                  <a:cubicBezTo>
                    <a:pt x="7775" y="74618"/>
                    <a:pt x="7775" y="74821"/>
                    <a:pt x="7713" y="74884"/>
                  </a:cubicBezTo>
                  <a:cubicBezTo>
                    <a:pt x="7634" y="74947"/>
                    <a:pt x="7775" y="75072"/>
                    <a:pt x="7901" y="75213"/>
                  </a:cubicBezTo>
                  <a:cubicBezTo>
                    <a:pt x="7963" y="75276"/>
                    <a:pt x="7838" y="75339"/>
                    <a:pt x="7775" y="75401"/>
                  </a:cubicBezTo>
                  <a:cubicBezTo>
                    <a:pt x="7634" y="75464"/>
                    <a:pt x="7572" y="75668"/>
                    <a:pt x="7321" y="75668"/>
                  </a:cubicBezTo>
                  <a:cubicBezTo>
                    <a:pt x="7266" y="75651"/>
                    <a:pt x="7235" y="75643"/>
                    <a:pt x="7216" y="75643"/>
                  </a:cubicBezTo>
                  <a:cubicBezTo>
                    <a:pt x="7162" y="75643"/>
                    <a:pt x="7192" y="75702"/>
                    <a:pt x="7054" y="75793"/>
                  </a:cubicBezTo>
                  <a:cubicBezTo>
                    <a:pt x="7015" y="75837"/>
                    <a:pt x="6974" y="75854"/>
                    <a:pt x="6929" y="75854"/>
                  </a:cubicBezTo>
                  <a:cubicBezTo>
                    <a:pt x="6830" y="75854"/>
                    <a:pt x="6710" y="75774"/>
                    <a:pt x="6537" y="75731"/>
                  </a:cubicBezTo>
                  <a:cubicBezTo>
                    <a:pt x="6520" y="75727"/>
                    <a:pt x="6505" y="75725"/>
                    <a:pt x="6491" y="75725"/>
                  </a:cubicBezTo>
                  <a:cubicBezTo>
                    <a:pt x="6286" y="75725"/>
                    <a:pt x="6396" y="76143"/>
                    <a:pt x="6396" y="76452"/>
                  </a:cubicBezTo>
                  <a:cubicBezTo>
                    <a:pt x="6333" y="76718"/>
                    <a:pt x="6271" y="76781"/>
                    <a:pt x="6004" y="76781"/>
                  </a:cubicBezTo>
                  <a:cubicBezTo>
                    <a:pt x="5816" y="76718"/>
                    <a:pt x="5816" y="76326"/>
                    <a:pt x="5675" y="76185"/>
                  </a:cubicBezTo>
                  <a:cubicBezTo>
                    <a:pt x="5661" y="76156"/>
                    <a:pt x="5643" y="76144"/>
                    <a:pt x="5622" y="76144"/>
                  </a:cubicBezTo>
                  <a:cubicBezTo>
                    <a:pt x="5554" y="76144"/>
                    <a:pt x="5458" y="76280"/>
                    <a:pt x="5361" y="76389"/>
                  </a:cubicBezTo>
                  <a:cubicBezTo>
                    <a:pt x="5220" y="76514"/>
                    <a:pt x="5487" y="76969"/>
                    <a:pt x="5675" y="77173"/>
                  </a:cubicBezTo>
                  <a:cubicBezTo>
                    <a:pt x="5816" y="77298"/>
                    <a:pt x="5612" y="77564"/>
                    <a:pt x="5550" y="77815"/>
                  </a:cubicBezTo>
                  <a:lnTo>
                    <a:pt x="5487" y="77815"/>
                  </a:lnTo>
                  <a:cubicBezTo>
                    <a:pt x="6145" y="78144"/>
                    <a:pt x="6004" y="78144"/>
                    <a:pt x="6004" y="78348"/>
                  </a:cubicBezTo>
                  <a:cubicBezTo>
                    <a:pt x="5941" y="78536"/>
                    <a:pt x="5550" y="78740"/>
                    <a:pt x="5361" y="78865"/>
                  </a:cubicBezTo>
                  <a:cubicBezTo>
                    <a:pt x="5220" y="79069"/>
                    <a:pt x="5158" y="79257"/>
                    <a:pt x="4891" y="79649"/>
                  </a:cubicBezTo>
                  <a:cubicBezTo>
                    <a:pt x="4703" y="79978"/>
                    <a:pt x="4578" y="80637"/>
                    <a:pt x="4578" y="80887"/>
                  </a:cubicBezTo>
                  <a:cubicBezTo>
                    <a:pt x="4578" y="81154"/>
                    <a:pt x="4311" y="81217"/>
                    <a:pt x="4186" y="81342"/>
                  </a:cubicBezTo>
                  <a:cubicBezTo>
                    <a:pt x="4045" y="81483"/>
                    <a:pt x="4186" y="81546"/>
                    <a:pt x="4437" y="82063"/>
                  </a:cubicBezTo>
                  <a:cubicBezTo>
                    <a:pt x="4766" y="82518"/>
                    <a:pt x="4703" y="84085"/>
                    <a:pt x="4703" y="84555"/>
                  </a:cubicBezTo>
                  <a:cubicBezTo>
                    <a:pt x="4703" y="85010"/>
                    <a:pt x="5032" y="85072"/>
                    <a:pt x="5158" y="85464"/>
                  </a:cubicBezTo>
                  <a:cubicBezTo>
                    <a:pt x="5283" y="85856"/>
                    <a:pt x="5550" y="86123"/>
                    <a:pt x="5550" y="86436"/>
                  </a:cubicBezTo>
                  <a:cubicBezTo>
                    <a:pt x="5582" y="86606"/>
                    <a:pt x="5493" y="86638"/>
                    <a:pt x="5392" y="86638"/>
                  </a:cubicBezTo>
                  <a:cubicBezTo>
                    <a:pt x="5329" y="86638"/>
                    <a:pt x="5262" y="86626"/>
                    <a:pt x="5214" y="86626"/>
                  </a:cubicBezTo>
                  <a:cubicBezTo>
                    <a:pt x="5188" y="86626"/>
                    <a:pt x="5168" y="86629"/>
                    <a:pt x="5158" y="86640"/>
                  </a:cubicBezTo>
                  <a:cubicBezTo>
                    <a:pt x="5032" y="86703"/>
                    <a:pt x="5283" y="87094"/>
                    <a:pt x="5283" y="87220"/>
                  </a:cubicBezTo>
                  <a:cubicBezTo>
                    <a:pt x="5283" y="87424"/>
                    <a:pt x="5032" y="87424"/>
                    <a:pt x="4829" y="87549"/>
                  </a:cubicBezTo>
                  <a:cubicBezTo>
                    <a:pt x="4703" y="87690"/>
                    <a:pt x="4703" y="88145"/>
                    <a:pt x="4703" y="88474"/>
                  </a:cubicBezTo>
                  <a:cubicBezTo>
                    <a:pt x="4891" y="88474"/>
                    <a:pt x="5095" y="88395"/>
                    <a:pt x="5220" y="88395"/>
                  </a:cubicBezTo>
                  <a:cubicBezTo>
                    <a:pt x="5424" y="88395"/>
                    <a:pt x="5361" y="88537"/>
                    <a:pt x="5487" y="88725"/>
                  </a:cubicBezTo>
                  <a:cubicBezTo>
                    <a:pt x="5550" y="88866"/>
                    <a:pt x="6067" y="88866"/>
                    <a:pt x="6208" y="88866"/>
                  </a:cubicBezTo>
                  <a:cubicBezTo>
                    <a:pt x="6333" y="88928"/>
                    <a:pt x="6271" y="89116"/>
                    <a:pt x="6271" y="89383"/>
                  </a:cubicBezTo>
                  <a:cubicBezTo>
                    <a:pt x="6271" y="89649"/>
                    <a:pt x="6067" y="89963"/>
                    <a:pt x="5941" y="90167"/>
                  </a:cubicBezTo>
                  <a:cubicBezTo>
                    <a:pt x="5879" y="90355"/>
                    <a:pt x="6145" y="90355"/>
                    <a:pt x="6208" y="90496"/>
                  </a:cubicBezTo>
                  <a:cubicBezTo>
                    <a:pt x="6333" y="90621"/>
                    <a:pt x="6208" y="90950"/>
                    <a:pt x="6333" y="91280"/>
                  </a:cubicBezTo>
                  <a:cubicBezTo>
                    <a:pt x="6376" y="91503"/>
                    <a:pt x="6389" y="91538"/>
                    <a:pt x="6496" y="91538"/>
                  </a:cubicBezTo>
                  <a:cubicBezTo>
                    <a:pt x="6547" y="91538"/>
                    <a:pt x="6619" y="91530"/>
                    <a:pt x="6725" y="91530"/>
                  </a:cubicBezTo>
                  <a:cubicBezTo>
                    <a:pt x="6992" y="91530"/>
                    <a:pt x="7180" y="91859"/>
                    <a:pt x="7242" y="92126"/>
                  </a:cubicBezTo>
                  <a:cubicBezTo>
                    <a:pt x="7242" y="92392"/>
                    <a:pt x="7242" y="92643"/>
                    <a:pt x="7446" y="92847"/>
                  </a:cubicBezTo>
                  <a:cubicBezTo>
                    <a:pt x="7634" y="93035"/>
                    <a:pt x="7838" y="93176"/>
                    <a:pt x="7838" y="93490"/>
                  </a:cubicBezTo>
                  <a:cubicBezTo>
                    <a:pt x="7901" y="93819"/>
                    <a:pt x="8026" y="94806"/>
                    <a:pt x="7963" y="95057"/>
                  </a:cubicBezTo>
                  <a:cubicBezTo>
                    <a:pt x="7963" y="95057"/>
                    <a:pt x="7901" y="95135"/>
                    <a:pt x="7838" y="95261"/>
                  </a:cubicBezTo>
                  <a:cubicBezTo>
                    <a:pt x="8104" y="95386"/>
                    <a:pt x="8355" y="95386"/>
                    <a:pt x="8684" y="95386"/>
                  </a:cubicBezTo>
                  <a:cubicBezTo>
                    <a:pt x="8987" y="95386"/>
                    <a:pt x="9088" y="95303"/>
                    <a:pt x="9183" y="95303"/>
                  </a:cubicBezTo>
                  <a:cubicBezTo>
                    <a:pt x="9230" y="95303"/>
                    <a:pt x="9275" y="95324"/>
                    <a:pt x="9343" y="95386"/>
                  </a:cubicBezTo>
                  <a:cubicBezTo>
                    <a:pt x="9531" y="95590"/>
                    <a:pt x="9735" y="95919"/>
                    <a:pt x="9985" y="95919"/>
                  </a:cubicBezTo>
                  <a:cubicBezTo>
                    <a:pt x="10252" y="95919"/>
                    <a:pt x="10581" y="95590"/>
                    <a:pt x="10769" y="95527"/>
                  </a:cubicBezTo>
                  <a:cubicBezTo>
                    <a:pt x="10810" y="95512"/>
                    <a:pt x="10871" y="95505"/>
                    <a:pt x="10945" y="95505"/>
                  </a:cubicBezTo>
                  <a:cubicBezTo>
                    <a:pt x="11240" y="95505"/>
                    <a:pt x="11732" y="95615"/>
                    <a:pt x="11882" y="95715"/>
                  </a:cubicBezTo>
                  <a:cubicBezTo>
                    <a:pt x="12148" y="95841"/>
                    <a:pt x="12023" y="96107"/>
                    <a:pt x="11882" y="96311"/>
                  </a:cubicBezTo>
                  <a:cubicBezTo>
                    <a:pt x="11757" y="96562"/>
                    <a:pt x="11882" y="96891"/>
                    <a:pt x="12023" y="97016"/>
                  </a:cubicBezTo>
                  <a:cubicBezTo>
                    <a:pt x="12062" y="97142"/>
                    <a:pt x="12173" y="97166"/>
                    <a:pt x="12315" y="97166"/>
                  </a:cubicBezTo>
                  <a:cubicBezTo>
                    <a:pt x="12402" y="97166"/>
                    <a:pt x="12502" y="97157"/>
                    <a:pt x="12603" y="97157"/>
                  </a:cubicBezTo>
                  <a:cubicBezTo>
                    <a:pt x="12807" y="97095"/>
                    <a:pt x="13120" y="96624"/>
                    <a:pt x="13449" y="96499"/>
                  </a:cubicBezTo>
                  <a:cubicBezTo>
                    <a:pt x="13779" y="96311"/>
                    <a:pt x="14374" y="96170"/>
                    <a:pt x="14562" y="96045"/>
                  </a:cubicBezTo>
                  <a:cubicBezTo>
                    <a:pt x="14622" y="96016"/>
                    <a:pt x="14678" y="96004"/>
                    <a:pt x="14731" y="96004"/>
                  </a:cubicBezTo>
                  <a:cubicBezTo>
                    <a:pt x="14917" y="96004"/>
                    <a:pt x="15076" y="96153"/>
                    <a:pt x="15283" y="96311"/>
                  </a:cubicBezTo>
                  <a:cubicBezTo>
                    <a:pt x="15471" y="96499"/>
                    <a:pt x="15942" y="96562"/>
                    <a:pt x="16192" y="96624"/>
                  </a:cubicBezTo>
                  <a:cubicBezTo>
                    <a:pt x="16248" y="96638"/>
                    <a:pt x="16293" y="96643"/>
                    <a:pt x="16329" y="96643"/>
                  </a:cubicBezTo>
                  <a:cubicBezTo>
                    <a:pt x="16453" y="96643"/>
                    <a:pt x="16477" y="96583"/>
                    <a:pt x="16517" y="96583"/>
                  </a:cubicBezTo>
                  <a:cubicBezTo>
                    <a:pt x="16534" y="96583"/>
                    <a:pt x="16553" y="96593"/>
                    <a:pt x="16584" y="96624"/>
                  </a:cubicBezTo>
                  <a:cubicBezTo>
                    <a:pt x="16725" y="96766"/>
                    <a:pt x="17039" y="97675"/>
                    <a:pt x="16976" y="98004"/>
                  </a:cubicBezTo>
                  <a:cubicBezTo>
                    <a:pt x="16976" y="98333"/>
                    <a:pt x="16725" y="98458"/>
                    <a:pt x="16647" y="98584"/>
                  </a:cubicBezTo>
                  <a:cubicBezTo>
                    <a:pt x="16584" y="98788"/>
                    <a:pt x="17117" y="99697"/>
                    <a:pt x="17117" y="99838"/>
                  </a:cubicBezTo>
                  <a:cubicBezTo>
                    <a:pt x="17180" y="100026"/>
                    <a:pt x="17117" y="100151"/>
                    <a:pt x="16913" y="100355"/>
                  </a:cubicBezTo>
                  <a:cubicBezTo>
                    <a:pt x="16647" y="100480"/>
                    <a:pt x="16647" y="100543"/>
                    <a:pt x="16647" y="100810"/>
                  </a:cubicBezTo>
                  <a:cubicBezTo>
                    <a:pt x="16725" y="101013"/>
                    <a:pt x="17509" y="101719"/>
                    <a:pt x="17572" y="101922"/>
                  </a:cubicBezTo>
                  <a:cubicBezTo>
                    <a:pt x="17697" y="102048"/>
                    <a:pt x="17823" y="102048"/>
                    <a:pt x="17964" y="102048"/>
                  </a:cubicBezTo>
                  <a:cubicBezTo>
                    <a:pt x="18089" y="102048"/>
                    <a:pt x="18152" y="102252"/>
                    <a:pt x="18089" y="102440"/>
                  </a:cubicBezTo>
                  <a:cubicBezTo>
                    <a:pt x="18026" y="102643"/>
                    <a:pt x="18026" y="102832"/>
                    <a:pt x="18089" y="102973"/>
                  </a:cubicBezTo>
                  <a:cubicBezTo>
                    <a:pt x="18152" y="103035"/>
                    <a:pt x="18418" y="103286"/>
                    <a:pt x="18544" y="103490"/>
                  </a:cubicBezTo>
                  <a:cubicBezTo>
                    <a:pt x="18685" y="103756"/>
                    <a:pt x="19139" y="103944"/>
                    <a:pt x="19468" y="104070"/>
                  </a:cubicBezTo>
                  <a:cubicBezTo>
                    <a:pt x="19782" y="104148"/>
                    <a:pt x="20048" y="104148"/>
                    <a:pt x="20252" y="104274"/>
                  </a:cubicBezTo>
                  <a:cubicBezTo>
                    <a:pt x="20503" y="104336"/>
                    <a:pt x="20769" y="104665"/>
                    <a:pt x="20769" y="104791"/>
                  </a:cubicBezTo>
                  <a:cubicBezTo>
                    <a:pt x="20832" y="104995"/>
                    <a:pt x="20707" y="105449"/>
                    <a:pt x="20832" y="105575"/>
                  </a:cubicBezTo>
                  <a:cubicBezTo>
                    <a:pt x="20871" y="105701"/>
                    <a:pt x="21288" y="105725"/>
                    <a:pt x="21645" y="105725"/>
                  </a:cubicBezTo>
                  <a:cubicBezTo>
                    <a:pt x="21865" y="105725"/>
                    <a:pt x="22061" y="105716"/>
                    <a:pt x="22133" y="105716"/>
                  </a:cubicBezTo>
                  <a:cubicBezTo>
                    <a:pt x="22337" y="105778"/>
                    <a:pt x="22399" y="106029"/>
                    <a:pt x="22525" y="106170"/>
                  </a:cubicBezTo>
                  <a:cubicBezTo>
                    <a:pt x="22666" y="106296"/>
                    <a:pt x="23183" y="106421"/>
                    <a:pt x="23309" y="106499"/>
                  </a:cubicBezTo>
                  <a:cubicBezTo>
                    <a:pt x="23387" y="106562"/>
                    <a:pt x="23309" y="106750"/>
                    <a:pt x="23387" y="107017"/>
                  </a:cubicBezTo>
                  <a:cubicBezTo>
                    <a:pt x="23450" y="107346"/>
                    <a:pt x="24092" y="107675"/>
                    <a:pt x="24171" y="107863"/>
                  </a:cubicBezTo>
                  <a:cubicBezTo>
                    <a:pt x="24233" y="108067"/>
                    <a:pt x="24030" y="108067"/>
                    <a:pt x="23841" y="108129"/>
                  </a:cubicBezTo>
                  <a:cubicBezTo>
                    <a:pt x="23575" y="108192"/>
                    <a:pt x="23246" y="108772"/>
                    <a:pt x="23058" y="108976"/>
                  </a:cubicBezTo>
                  <a:cubicBezTo>
                    <a:pt x="22917" y="109164"/>
                    <a:pt x="22525" y="109305"/>
                    <a:pt x="22008" y="109368"/>
                  </a:cubicBezTo>
                  <a:cubicBezTo>
                    <a:pt x="21939" y="109387"/>
                    <a:pt x="21874" y="109395"/>
                    <a:pt x="21814" y="109395"/>
                  </a:cubicBezTo>
                  <a:cubicBezTo>
                    <a:pt x="21476" y="109395"/>
                    <a:pt x="21268" y="109126"/>
                    <a:pt x="21161" y="108913"/>
                  </a:cubicBezTo>
                  <a:cubicBezTo>
                    <a:pt x="21036" y="108709"/>
                    <a:pt x="20832" y="108772"/>
                    <a:pt x="20566" y="108709"/>
                  </a:cubicBezTo>
                  <a:cubicBezTo>
                    <a:pt x="20315" y="108709"/>
                    <a:pt x="20377" y="108976"/>
                    <a:pt x="20315" y="109039"/>
                  </a:cubicBezTo>
                  <a:cubicBezTo>
                    <a:pt x="20252" y="109101"/>
                    <a:pt x="19986" y="109164"/>
                    <a:pt x="19860" y="109242"/>
                  </a:cubicBezTo>
                  <a:cubicBezTo>
                    <a:pt x="19656" y="109305"/>
                    <a:pt x="19719" y="110026"/>
                    <a:pt x="19782" y="110340"/>
                  </a:cubicBezTo>
                  <a:cubicBezTo>
                    <a:pt x="19782" y="110606"/>
                    <a:pt x="20503" y="110998"/>
                    <a:pt x="20895" y="111390"/>
                  </a:cubicBezTo>
                  <a:cubicBezTo>
                    <a:pt x="21224" y="111844"/>
                    <a:pt x="21161" y="113083"/>
                    <a:pt x="21224" y="113349"/>
                  </a:cubicBezTo>
                  <a:cubicBezTo>
                    <a:pt x="21224" y="113678"/>
                    <a:pt x="21490" y="113741"/>
                    <a:pt x="21616" y="113945"/>
                  </a:cubicBezTo>
                  <a:cubicBezTo>
                    <a:pt x="21819" y="114133"/>
                    <a:pt x="21882" y="114462"/>
                    <a:pt x="22070" y="114791"/>
                  </a:cubicBezTo>
                  <a:lnTo>
                    <a:pt x="22070" y="114854"/>
                  </a:lnTo>
                  <a:cubicBezTo>
                    <a:pt x="22278" y="115110"/>
                    <a:pt x="22437" y="115205"/>
                    <a:pt x="22653" y="115205"/>
                  </a:cubicBezTo>
                  <a:cubicBezTo>
                    <a:pt x="22715" y="115205"/>
                    <a:pt x="22781" y="115197"/>
                    <a:pt x="22854" y="115183"/>
                  </a:cubicBezTo>
                  <a:cubicBezTo>
                    <a:pt x="23120" y="115120"/>
                    <a:pt x="23246" y="114258"/>
                    <a:pt x="23450" y="113945"/>
                  </a:cubicBezTo>
                  <a:cubicBezTo>
                    <a:pt x="23575" y="113615"/>
                    <a:pt x="23638" y="113412"/>
                    <a:pt x="23904" y="113412"/>
                  </a:cubicBezTo>
                  <a:cubicBezTo>
                    <a:pt x="23920" y="113406"/>
                    <a:pt x="23939" y="113404"/>
                    <a:pt x="23959" y="113404"/>
                  </a:cubicBezTo>
                  <a:cubicBezTo>
                    <a:pt x="24171" y="113404"/>
                    <a:pt x="24579" y="113684"/>
                    <a:pt x="24751" y="113741"/>
                  </a:cubicBezTo>
                  <a:cubicBezTo>
                    <a:pt x="24954" y="113741"/>
                    <a:pt x="25472" y="113349"/>
                    <a:pt x="25738" y="113020"/>
                  </a:cubicBezTo>
                  <a:cubicBezTo>
                    <a:pt x="25850" y="112873"/>
                    <a:pt x="25925" y="112832"/>
                    <a:pt x="26020" y="112832"/>
                  </a:cubicBezTo>
                  <a:cubicBezTo>
                    <a:pt x="26139" y="112832"/>
                    <a:pt x="26290" y="112894"/>
                    <a:pt x="26584" y="112894"/>
                  </a:cubicBezTo>
                  <a:cubicBezTo>
                    <a:pt x="27102" y="112894"/>
                    <a:pt x="28011" y="112628"/>
                    <a:pt x="28215" y="112628"/>
                  </a:cubicBezTo>
                  <a:cubicBezTo>
                    <a:pt x="28481" y="112628"/>
                    <a:pt x="29061" y="113083"/>
                    <a:pt x="29327" y="113349"/>
                  </a:cubicBezTo>
                  <a:cubicBezTo>
                    <a:pt x="29516" y="113615"/>
                    <a:pt x="29578" y="113945"/>
                    <a:pt x="29782" y="114336"/>
                  </a:cubicBezTo>
                  <a:cubicBezTo>
                    <a:pt x="29970" y="114791"/>
                    <a:pt x="30440" y="114650"/>
                    <a:pt x="30566" y="114791"/>
                  </a:cubicBezTo>
                  <a:cubicBezTo>
                    <a:pt x="30691" y="114916"/>
                    <a:pt x="30628" y="115308"/>
                    <a:pt x="30566" y="115434"/>
                  </a:cubicBezTo>
                  <a:cubicBezTo>
                    <a:pt x="30503" y="115637"/>
                    <a:pt x="30237" y="115763"/>
                    <a:pt x="30111" y="115967"/>
                  </a:cubicBezTo>
                  <a:cubicBezTo>
                    <a:pt x="29907" y="116092"/>
                    <a:pt x="30237" y="116750"/>
                    <a:pt x="30299" y="117330"/>
                  </a:cubicBezTo>
                  <a:cubicBezTo>
                    <a:pt x="30362" y="117863"/>
                    <a:pt x="30566" y="117863"/>
                    <a:pt x="30832" y="117863"/>
                  </a:cubicBezTo>
                  <a:cubicBezTo>
                    <a:pt x="30859" y="117870"/>
                    <a:pt x="30887" y="117873"/>
                    <a:pt x="30915" y="117873"/>
                  </a:cubicBezTo>
                  <a:cubicBezTo>
                    <a:pt x="31127" y="117873"/>
                    <a:pt x="31394" y="117712"/>
                    <a:pt x="31770" y="117712"/>
                  </a:cubicBezTo>
                  <a:cubicBezTo>
                    <a:pt x="31821" y="117712"/>
                    <a:pt x="31874" y="117715"/>
                    <a:pt x="31929" y="117722"/>
                  </a:cubicBezTo>
                  <a:cubicBezTo>
                    <a:pt x="32196" y="117793"/>
                    <a:pt x="32345" y="117828"/>
                    <a:pt x="32443" y="117828"/>
                  </a:cubicBezTo>
                  <a:cubicBezTo>
                    <a:pt x="32541" y="117828"/>
                    <a:pt x="32588" y="117793"/>
                    <a:pt x="32650" y="117722"/>
                  </a:cubicBezTo>
                  <a:cubicBezTo>
                    <a:pt x="32854" y="117597"/>
                    <a:pt x="33183" y="117471"/>
                    <a:pt x="33309" y="117330"/>
                  </a:cubicBezTo>
                  <a:cubicBezTo>
                    <a:pt x="33345" y="117312"/>
                    <a:pt x="33384" y="117304"/>
                    <a:pt x="33422" y="117304"/>
                  </a:cubicBezTo>
                  <a:cubicBezTo>
                    <a:pt x="33515" y="117304"/>
                    <a:pt x="33612" y="117349"/>
                    <a:pt x="33701" y="117393"/>
                  </a:cubicBezTo>
                  <a:cubicBezTo>
                    <a:pt x="33826" y="117471"/>
                    <a:pt x="33889" y="117785"/>
                    <a:pt x="34092" y="117926"/>
                  </a:cubicBezTo>
                  <a:cubicBezTo>
                    <a:pt x="34124" y="117957"/>
                    <a:pt x="34147" y="117969"/>
                    <a:pt x="34167" y="117969"/>
                  </a:cubicBezTo>
                  <a:cubicBezTo>
                    <a:pt x="34227" y="117969"/>
                    <a:pt x="34253" y="117863"/>
                    <a:pt x="34359" y="117863"/>
                  </a:cubicBezTo>
                  <a:cubicBezTo>
                    <a:pt x="34422" y="117863"/>
                    <a:pt x="34610" y="117926"/>
                    <a:pt x="34610" y="118051"/>
                  </a:cubicBezTo>
                  <a:cubicBezTo>
                    <a:pt x="34610" y="118255"/>
                    <a:pt x="34547" y="118380"/>
                    <a:pt x="34813" y="118506"/>
                  </a:cubicBezTo>
                  <a:cubicBezTo>
                    <a:pt x="35064" y="118647"/>
                    <a:pt x="35456" y="119493"/>
                    <a:pt x="35597" y="119681"/>
                  </a:cubicBezTo>
                  <a:cubicBezTo>
                    <a:pt x="35660" y="119885"/>
                    <a:pt x="35456" y="119885"/>
                    <a:pt x="35393" y="120214"/>
                  </a:cubicBezTo>
                  <a:cubicBezTo>
                    <a:pt x="35331" y="120528"/>
                    <a:pt x="35393" y="120606"/>
                    <a:pt x="35597" y="120732"/>
                  </a:cubicBezTo>
                  <a:cubicBezTo>
                    <a:pt x="35785" y="120794"/>
                    <a:pt x="35848" y="120857"/>
                    <a:pt x="36114" y="121123"/>
                  </a:cubicBezTo>
                  <a:cubicBezTo>
                    <a:pt x="36237" y="121236"/>
                    <a:pt x="36308" y="121259"/>
                    <a:pt x="36400" y="121259"/>
                  </a:cubicBezTo>
                  <a:cubicBezTo>
                    <a:pt x="36461" y="121259"/>
                    <a:pt x="36531" y="121249"/>
                    <a:pt x="36632" y="121249"/>
                  </a:cubicBezTo>
                  <a:cubicBezTo>
                    <a:pt x="36835" y="121249"/>
                    <a:pt x="37102" y="120857"/>
                    <a:pt x="37165" y="120669"/>
                  </a:cubicBezTo>
                  <a:cubicBezTo>
                    <a:pt x="37227" y="120567"/>
                    <a:pt x="37325" y="120532"/>
                    <a:pt x="37439" y="120532"/>
                  </a:cubicBezTo>
                  <a:cubicBezTo>
                    <a:pt x="37553" y="120532"/>
                    <a:pt x="37682" y="120567"/>
                    <a:pt x="37807" y="120606"/>
                  </a:cubicBezTo>
                  <a:cubicBezTo>
                    <a:pt x="38136" y="120606"/>
                    <a:pt x="38074" y="120794"/>
                    <a:pt x="38403" y="120920"/>
                  </a:cubicBezTo>
                  <a:cubicBezTo>
                    <a:pt x="38468" y="120933"/>
                    <a:pt x="38522" y="120938"/>
                    <a:pt x="38568" y="120938"/>
                  </a:cubicBezTo>
                  <a:cubicBezTo>
                    <a:pt x="38764" y="120938"/>
                    <a:pt x="38821" y="120845"/>
                    <a:pt x="38965" y="120845"/>
                  </a:cubicBezTo>
                  <a:cubicBezTo>
                    <a:pt x="38993" y="120845"/>
                    <a:pt x="39025" y="120848"/>
                    <a:pt x="39061" y="120857"/>
                  </a:cubicBezTo>
                  <a:cubicBezTo>
                    <a:pt x="39312" y="120857"/>
                    <a:pt x="39375" y="121061"/>
                    <a:pt x="39704" y="121061"/>
                  </a:cubicBezTo>
                  <a:cubicBezTo>
                    <a:pt x="39970" y="121061"/>
                    <a:pt x="40691" y="120136"/>
                    <a:pt x="40754" y="120073"/>
                  </a:cubicBezTo>
                  <a:cubicBezTo>
                    <a:pt x="40793" y="120073"/>
                    <a:pt x="40909" y="120175"/>
                    <a:pt x="41115" y="120175"/>
                  </a:cubicBezTo>
                  <a:cubicBezTo>
                    <a:pt x="41242" y="120175"/>
                    <a:pt x="41403" y="120136"/>
                    <a:pt x="41600" y="120011"/>
                  </a:cubicBezTo>
                  <a:cubicBezTo>
                    <a:pt x="42118" y="119681"/>
                    <a:pt x="42384" y="119431"/>
                    <a:pt x="42588" y="119431"/>
                  </a:cubicBezTo>
                  <a:cubicBezTo>
                    <a:pt x="42776" y="119431"/>
                    <a:pt x="42713" y="119681"/>
                    <a:pt x="42839" y="119822"/>
                  </a:cubicBezTo>
                  <a:cubicBezTo>
                    <a:pt x="42980" y="120011"/>
                    <a:pt x="43105" y="120011"/>
                    <a:pt x="43231" y="120136"/>
                  </a:cubicBezTo>
                  <a:cubicBezTo>
                    <a:pt x="43372" y="120340"/>
                    <a:pt x="43560" y="120857"/>
                    <a:pt x="43764" y="121061"/>
                  </a:cubicBezTo>
                  <a:cubicBezTo>
                    <a:pt x="44014" y="121186"/>
                    <a:pt x="44281" y="121186"/>
                    <a:pt x="44610" y="121312"/>
                  </a:cubicBezTo>
                  <a:cubicBezTo>
                    <a:pt x="45002" y="121515"/>
                    <a:pt x="44939" y="121578"/>
                    <a:pt x="45127" y="121578"/>
                  </a:cubicBezTo>
                  <a:cubicBezTo>
                    <a:pt x="45253" y="121578"/>
                    <a:pt x="45253" y="121453"/>
                    <a:pt x="45394" y="121390"/>
                  </a:cubicBezTo>
                  <a:cubicBezTo>
                    <a:pt x="45456" y="121249"/>
                    <a:pt x="45253" y="120857"/>
                    <a:pt x="45253" y="120732"/>
                  </a:cubicBezTo>
                  <a:cubicBezTo>
                    <a:pt x="45315" y="120682"/>
                    <a:pt x="45485" y="120583"/>
                    <a:pt x="45654" y="120583"/>
                  </a:cubicBezTo>
                  <a:cubicBezTo>
                    <a:pt x="45699" y="120583"/>
                    <a:pt x="45743" y="120590"/>
                    <a:pt x="45785" y="120606"/>
                  </a:cubicBezTo>
                  <a:cubicBezTo>
                    <a:pt x="45911" y="120732"/>
                    <a:pt x="46036" y="120794"/>
                    <a:pt x="46303" y="120794"/>
                  </a:cubicBezTo>
                  <a:cubicBezTo>
                    <a:pt x="46632" y="120794"/>
                    <a:pt x="47024" y="120606"/>
                    <a:pt x="47086" y="120606"/>
                  </a:cubicBezTo>
                  <a:cubicBezTo>
                    <a:pt x="47212" y="120669"/>
                    <a:pt x="47212" y="120794"/>
                    <a:pt x="47353" y="120998"/>
                  </a:cubicBezTo>
                  <a:cubicBezTo>
                    <a:pt x="47400" y="121139"/>
                    <a:pt x="47782" y="121210"/>
                    <a:pt x="48023" y="121210"/>
                  </a:cubicBezTo>
                  <a:cubicBezTo>
                    <a:pt x="48103" y="121210"/>
                    <a:pt x="48168" y="121202"/>
                    <a:pt x="48199" y="121186"/>
                  </a:cubicBezTo>
                  <a:cubicBezTo>
                    <a:pt x="48325" y="121186"/>
                    <a:pt x="48387" y="120857"/>
                    <a:pt x="48591" y="120794"/>
                  </a:cubicBezTo>
                  <a:cubicBezTo>
                    <a:pt x="48614" y="120779"/>
                    <a:pt x="48640" y="120773"/>
                    <a:pt x="48670" y="120773"/>
                  </a:cubicBezTo>
                  <a:cubicBezTo>
                    <a:pt x="48888" y="120773"/>
                    <a:pt x="49279" y="121138"/>
                    <a:pt x="49500" y="121249"/>
                  </a:cubicBezTo>
                  <a:cubicBezTo>
                    <a:pt x="49563" y="121297"/>
                    <a:pt x="49622" y="121315"/>
                    <a:pt x="49677" y="121315"/>
                  </a:cubicBezTo>
                  <a:cubicBezTo>
                    <a:pt x="49853" y="121315"/>
                    <a:pt x="49988" y="121123"/>
                    <a:pt x="50096" y="121123"/>
                  </a:cubicBezTo>
                  <a:cubicBezTo>
                    <a:pt x="50221" y="121123"/>
                    <a:pt x="50613" y="121390"/>
                    <a:pt x="50613" y="121390"/>
                  </a:cubicBezTo>
                  <a:cubicBezTo>
                    <a:pt x="50613" y="121390"/>
                    <a:pt x="50817" y="121641"/>
                    <a:pt x="51005" y="121641"/>
                  </a:cubicBezTo>
                  <a:cubicBezTo>
                    <a:pt x="51130" y="121703"/>
                    <a:pt x="51397" y="121782"/>
                    <a:pt x="51522" y="121782"/>
                  </a:cubicBezTo>
                  <a:cubicBezTo>
                    <a:pt x="51711" y="121782"/>
                    <a:pt x="52289" y="121446"/>
                    <a:pt x="52424" y="121446"/>
                  </a:cubicBezTo>
                  <a:cubicBezTo>
                    <a:pt x="52434" y="121446"/>
                    <a:pt x="52442" y="121448"/>
                    <a:pt x="52447" y="121453"/>
                  </a:cubicBezTo>
                  <a:cubicBezTo>
                    <a:pt x="52572" y="121453"/>
                    <a:pt x="52635" y="121782"/>
                    <a:pt x="52572" y="121907"/>
                  </a:cubicBezTo>
                  <a:cubicBezTo>
                    <a:pt x="52572" y="122095"/>
                    <a:pt x="52306" y="122362"/>
                    <a:pt x="52243" y="122628"/>
                  </a:cubicBezTo>
                  <a:cubicBezTo>
                    <a:pt x="52181" y="122879"/>
                    <a:pt x="52698" y="123537"/>
                    <a:pt x="52698" y="123600"/>
                  </a:cubicBezTo>
                  <a:cubicBezTo>
                    <a:pt x="52698" y="123663"/>
                    <a:pt x="52510" y="123929"/>
                    <a:pt x="52384" y="123992"/>
                  </a:cubicBezTo>
                  <a:cubicBezTo>
                    <a:pt x="52243" y="124133"/>
                    <a:pt x="51993" y="124321"/>
                    <a:pt x="51851" y="124384"/>
                  </a:cubicBezTo>
                  <a:cubicBezTo>
                    <a:pt x="51726" y="124525"/>
                    <a:pt x="51789" y="124587"/>
                    <a:pt x="51851" y="124713"/>
                  </a:cubicBezTo>
                  <a:cubicBezTo>
                    <a:pt x="51914" y="124917"/>
                    <a:pt x="52384" y="125105"/>
                    <a:pt x="52572" y="125230"/>
                  </a:cubicBezTo>
                  <a:cubicBezTo>
                    <a:pt x="52614" y="125252"/>
                    <a:pt x="52660" y="125261"/>
                    <a:pt x="52709" y="125261"/>
                  </a:cubicBezTo>
                  <a:cubicBezTo>
                    <a:pt x="52926" y="125261"/>
                    <a:pt x="53187" y="125080"/>
                    <a:pt x="53268" y="125080"/>
                  </a:cubicBezTo>
                  <a:cubicBezTo>
                    <a:pt x="53284" y="125080"/>
                    <a:pt x="53293" y="125087"/>
                    <a:pt x="53293" y="125105"/>
                  </a:cubicBezTo>
                  <a:cubicBezTo>
                    <a:pt x="53356" y="125167"/>
                    <a:pt x="53293" y="125497"/>
                    <a:pt x="53168" y="125700"/>
                  </a:cubicBezTo>
                  <a:cubicBezTo>
                    <a:pt x="53027" y="125888"/>
                    <a:pt x="52635" y="125763"/>
                    <a:pt x="52572" y="125888"/>
                  </a:cubicBezTo>
                  <a:cubicBezTo>
                    <a:pt x="52447" y="125951"/>
                    <a:pt x="52510" y="126484"/>
                    <a:pt x="52698" y="126547"/>
                  </a:cubicBezTo>
                  <a:cubicBezTo>
                    <a:pt x="52839" y="126672"/>
                    <a:pt x="53293" y="127064"/>
                    <a:pt x="53356" y="127189"/>
                  </a:cubicBezTo>
                  <a:cubicBezTo>
                    <a:pt x="53356" y="127330"/>
                    <a:pt x="53293" y="127722"/>
                    <a:pt x="53231" y="127910"/>
                  </a:cubicBezTo>
                  <a:cubicBezTo>
                    <a:pt x="53231" y="128051"/>
                    <a:pt x="53482" y="128051"/>
                    <a:pt x="53685" y="128177"/>
                  </a:cubicBezTo>
                  <a:cubicBezTo>
                    <a:pt x="53873" y="128240"/>
                    <a:pt x="53748" y="128898"/>
                    <a:pt x="53748" y="129149"/>
                  </a:cubicBezTo>
                  <a:cubicBezTo>
                    <a:pt x="53748" y="129415"/>
                    <a:pt x="53560" y="129478"/>
                    <a:pt x="53482" y="129744"/>
                  </a:cubicBezTo>
                  <a:cubicBezTo>
                    <a:pt x="53356" y="129932"/>
                    <a:pt x="53482" y="130262"/>
                    <a:pt x="53482" y="130465"/>
                  </a:cubicBezTo>
                  <a:cubicBezTo>
                    <a:pt x="53482" y="130591"/>
                    <a:pt x="53356" y="130794"/>
                    <a:pt x="53231" y="130920"/>
                  </a:cubicBezTo>
                  <a:cubicBezTo>
                    <a:pt x="53175" y="130994"/>
                    <a:pt x="53122" y="131019"/>
                    <a:pt x="53055" y="131019"/>
                  </a:cubicBezTo>
                  <a:cubicBezTo>
                    <a:pt x="52950" y="131019"/>
                    <a:pt x="52811" y="130958"/>
                    <a:pt x="52572" y="130920"/>
                  </a:cubicBezTo>
                  <a:cubicBezTo>
                    <a:pt x="52181" y="130920"/>
                    <a:pt x="51726" y="131249"/>
                    <a:pt x="51397" y="131374"/>
                  </a:cubicBezTo>
                  <a:cubicBezTo>
                    <a:pt x="51280" y="131412"/>
                    <a:pt x="51175" y="131421"/>
                    <a:pt x="51076" y="131421"/>
                  </a:cubicBezTo>
                  <a:cubicBezTo>
                    <a:pt x="50972" y="131421"/>
                    <a:pt x="50874" y="131411"/>
                    <a:pt x="50779" y="131411"/>
                  </a:cubicBezTo>
                  <a:cubicBezTo>
                    <a:pt x="50661" y="131411"/>
                    <a:pt x="50547" y="131427"/>
                    <a:pt x="50425" y="131500"/>
                  </a:cubicBezTo>
                  <a:cubicBezTo>
                    <a:pt x="50159" y="131704"/>
                    <a:pt x="50284" y="132362"/>
                    <a:pt x="50221" y="132550"/>
                  </a:cubicBezTo>
                  <a:cubicBezTo>
                    <a:pt x="50221" y="132816"/>
                    <a:pt x="49955" y="133067"/>
                    <a:pt x="49641" y="133271"/>
                  </a:cubicBezTo>
                  <a:cubicBezTo>
                    <a:pt x="49312" y="133459"/>
                    <a:pt x="49046" y="133600"/>
                    <a:pt x="48920" y="133788"/>
                  </a:cubicBezTo>
                  <a:cubicBezTo>
                    <a:pt x="48858" y="133992"/>
                    <a:pt x="49171" y="135418"/>
                    <a:pt x="49312" y="136014"/>
                  </a:cubicBezTo>
                  <a:cubicBezTo>
                    <a:pt x="49312" y="135951"/>
                    <a:pt x="49375" y="135889"/>
                    <a:pt x="49438" y="135889"/>
                  </a:cubicBezTo>
                  <a:cubicBezTo>
                    <a:pt x="49641" y="135810"/>
                    <a:pt x="49829" y="135748"/>
                    <a:pt x="49955" y="135748"/>
                  </a:cubicBezTo>
                  <a:cubicBezTo>
                    <a:pt x="50033" y="135685"/>
                    <a:pt x="50096" y="135105"/>
                    <a:pt x="50159" y="134964"/>
                  </a:cubicBezTo>
                  <a:cubicBezTo>
                    <a:pt x="50284" y="134838"/>
                    <a:pt x="50425" y="134901"/>
                    <a:pt x="50676" y="134713"/>
                  </a:cubicBezTo>
                  <a:cubicBezTo>
                    <a:pt x="50847" y="134582"/>
                    <a:pt x="50908" y="134535"/>
                    <a:pt x="50930" y="134535"/>
                  </a:cubicBezTo>
                  <a:cubicBezTo>
                    <a:pt x="50942" y="134535"/>
                    <a:pt x="50942" y="134550"/>
                    <a:pt x="50942" y="134572"/>
                  </a:cubicBezTo>
                  <a:cubicBezTo>
                    <a:pt x="50942" y="134635"/>
                    <a:pt x="50613" y="134901"/>
                    <a:pt x="50550" y="135027"/>
                  </a:cubicBezTo>
                  <a:cubicBezTo>
                    <a:pt x="50440" y="135205"/>
                    <a:pt x="50222" y="135432"/>
                    <a:pt x="50297" y="135432"/>
                  </a:cubicBezTo>
                  <a:cubicBezTo>
                    <a:pt x="50307" y="135432"/>
                    <a:pt x="50324" y="135428"/>
                    <a:pt x="50347" y="135418"/>
                  </a:cubicBezTo>
                  <a:cubicBezTo>
                    <a:pt x="50613" y="135356"/>
                    <a:pt x="51209" y="135168"/>
                    <a:pt x="51334" y="135027"/>
                  </a:cubicBezTo>
                  <a:cubicBezTo>
                    <a:pt x="51522" y="134964"/>
                    <a:pt x="51522" y="134713"/>
                    <a:pt x="51522" y="134509"/>
                  </a:cubicBezTo>
                  <a:cubicBezTo>
                    <a:pt x="51591" y="134400"/>
                    <a:pt x="51540" y="134231"/>
                    <a:pt x="51619" y="134231"/>
                  </a:cubicBezTo>
                  <a:cubicBezTo>
                    <a:pt x="51631" y="134231"/>
                    <a:pt x="51645" y="134235"/>
                    <a:pt x="51663" y="134243"/>
                  </a:cubicBezTo>
                  <a:cubicBezTo>
                    <a:pt x="51851" y="134243"/>
                    <a:pt x="51993" y="134117"/>
                    <a:pt x="52118" y="134055"/>
                  </a:cubicBezTo>
                  <a:cubicBezTo>
                    <a:pt x="52188" y="133985"/>
                    <a:pt x="52282" y="133930"/>
                    <a:pt x="52363" y="133930"/>
                  </a:cubicBezTo>
                  <a:cubicBezTo>
                    <a:pt x="52427" y="133930"/>
                    <a:pt x="52482" y="133965"/>
                    <a:pt x="52510" y="134055"/>
                  </a:cubicBezTo>
                  <a:cubicBezTo>
                    <a:pt x="52510" y="134243"/>
                    <a:pt x="52572" y="134447"/>
                    <a:pt x="52635" y="134635"/>
                  </a:cubicBezTo>
                  <a:cubicBezTo>
                    <a:pt x="52698" y="134838"/>
                    <a:pt x="52839" y="134964"/>
                    <a:pt x="52698" y="135105"/>
                  </a:cubicBezTo>
                  <a:cubicBezTo>
                    <a:pt x="52510" y="135168"/>
                    <a:pt x="52384" y="135105"/>
                    <a:pt x="52306" y="135230"/>
                  </a:cubicBezTo>
                  <a:cubicBezTo>
                    <a:pt x="52181" y="135356"/>
                    <a:pt x="51914" y="135951"/>
                    <a:pt x="51789" y="135951"/>
                  </a:cubicBezTo>
                  <a:cubicBezTo>
                    <a:pt x="51675" y="135951"/>
                    <a:pt x="51630" y="135877"/>
                    <a:pt x="51581" y="135877"/>
                  </a:cubicBezTo>
                  <a:cubicBezTo>
                    <a:pt x="51549" y="135877"/>
                    <a:pt x="51515" y="135909"/>
                    <a:pt x="51460" y="136014"/>
                  </a:cubicBezTo>
                  <a:cubicBezTo>
                    <a:pt x="51334" y="136202"/>
                    <a:pt x="51209" y="136281"/>
                    <a:pt x="51068" y="136343"/>
                  </a:cubicBezTo>
                  <a:cubicBezTo>
                    <a:pt x="50942" y="136343"/>
                    <a:pt x="50880" y="136469"/>
                    <a:pt x="50817" y="136531"/>
                  </a:cubicBezTo>
                  <a:cubicBezTo>
                    <a:pt x="50772" y="136531"/>
                    <a:pt x="50712" y="136490"/>
                    <a:pt x="50645" y="136490"/>
                  </a:cubicBezTo>
                  <a:cubicBezTo>
                    <a:pt x="50595" y="136490"/>
                    <a:pt x="50542" y="136513"/>
                    <a:pt x="50488" y="136594"/>
                  </a:cubicBezTo>
                  <a:cubicBezTo>
                    <a:pt x="50425" y="136735"/>
                    <a:pt x="50347" y="137315"/>
                    <a:pt x="50425" y="137456"/>
                  </a:cubicBezTo>
                  <a:cubicBezTo>
                    <a:pt x="50475" y="137481"/>
                    <a:pt x="50515" y="137496"/>
                    <a:pt x="50545" y="137496"/>
                  </a:cubicBezTo>
                  <a:cubicBezTo>
                    <a:pt x="50591" y="137496"/>
                    <a:pt x="50613" y="137462"/>
                    <a:pt x="50613" y="137378"/>
                  </a:cubicBezTo>
                  <a:cubicBezTo>
                    <a:pt x="50613" y="137330"/>
                    <a:pt x="50803" y="137210"/>
                    <a:pt x="50922" y="137210"/>
                  </a:cubicBezTo>
                  <a:cubicBezTo>
                    <a:pt x="50959" y="137210"/>
                    <a:pt x="50990" y="137222"/>
                    <a:pt x="51005" y="137252"/>
                  </a:cubicBezTo>
                  <a:cubicBezTo>
                    <a:pt x="51130" y="137378"/>
                    <a:pt x="51130" y="137519"/>
                    <a:pt x="51005" y="137644"/>
                  </a:cubicBezTo>
                  <a:cubicBezTo>
                    <a:pt x="50880" y="137707"/>
                    <a:pt x="50817" y="137848"/>
                    <a:pt x="50550" y="137911"/>
                  </a:cubicBezTo>
                  <a:cubicBezTo>
                    <a:pt x="50284" y="137911"/>
                    <a:pt x="50096" y="137848"/>
                    <a:pt x="50096" y="137644"/>
                  </a:cubicBezTo>
                  <a:cubicBezTo>
                    <a:pt x="50096" y="137575"/>
                    <a:pt x="50053" y="137525"/>
                    <a:pt x="50005" y="137525"/>
                  </a:cubicBezTo>
                  <a:cubicBezTo>
                    <a:pt x="49965" y="137525"/>
                    <a:pt x="49920" y="137559"/>
                    <a:pt x="49892" y="137644"/>
                  </a:cubicBezTo>
                  <a:cubicBezTo>
                    <a:pt x="49829" y="137848"/>
                    <a:pt x="49438" y="138491"/>
                    <a:pt x="48920" y="138553"/>
                  </a:cubicBezTo>
                  <a:cubicBezTo>
                    <a:pt x="48850" y="138564"/>
                    <a:pt x="48781" y="138568"/>
                    <a:pt x="48714" y="138568"/>
                  </a:cubicBezTo>
                  <a:cubicBezTo>
                    <a:pt x="48374" y="138568"/>
                    <a:pt x="48093" y="138456"/>
                    <a:pt x="47983" y="138456"/>
                  </a:cubicBezTo>
                  <a:cubicBezTo>
                    <a:pt x="47950" y="138456"/>
                    <a:pt x="47933" y="138466"/>
                    <a:pt x="47933" y="138491"/>
                  </a:cubicBezTo>
                  <a:cubicBezTo>
                    <a:pt x="47933" y="138632"/>
                    <a:pt x="48325" y="139024"/>
                    <a:pt x="48654" y="139337"/>
                  </a:cubicBezTo>
                  <a:cubicBezTo>
                    <a:pt x="48920" y="139729"/>
                    <a:pt x="49108" y="140058"/>
                    <a:pt x="49250" y="140058"/>
                  </a:cubicBezTo>
                  <a:cubicBezTo>
                    <a:pt x="49375" y="140058"/>
                    <a:pt x="49046" y="139666"/>
                    <a:pt x="49250" y="139666"/>
                  </a:cubicBezTo>
                  <a:cubicBezTo>
                    <a:pt x="49304" y="139639"/>
                    <a:pt x="49398" y="139611"/>
                    <a:pt x="49501" y="139611"/>
                  </a:cubicBezTo>
                  <a:cubicBezTo>
                    <a:pt x="49635" y="139611"/>
                    <a:pt x="49786" y="139657"/>
                    <a:pt x="49892" y="139807"/>
                  </a:cubicBezTo>
                  <a:cubicBezTo>
                    <a:pt x="50159" y="140058"/>
                    <a:pt x="50284" y="140262"/>
                    <a:pt x="50550" y="140324"/>
                  </a:cubicBezTo>
                  <a:cubicBezTo>
                    <a:pt x="50880" y="140387"/>
                    <a:pt x="51789" y="140716"/>
                    <a:pt x="51726" y="140842"/>
                  </a:cubicBezTo>
                  <a:cubicBezTo>
                    <a:pt x="51679" y="140947"/>
                    <a:pt x="51806" y="141225"/>
                    <a:pt x="51661" y="141225"/>
                  </a:cubicBezTo>
                  <a:cubicBezTo>
                    <a:pt x="51611" y="141225"/>
                    <a:pt x="51529" y="141192"/>
                    <a:pt x="51397" y="141108"/>
                  </a:cubicBezTo>
                  <a:cubicBezTo>
                    <a:pt x="50992" y="140900"/>
                    <a:pt x="50741" y="140653"/>
                    <a:pt x="50621" y="140653"/>
                  </a:cubicBezTo>
                  <a:cubicBezTo>
                    <a:pt x="50587" y="140653"/>
                    <a:pt x="50564" y="140672"/>
                    <a:pt x="50550" y="140716"/>
                  </a:cubicBezTo>
                  <a:cubicBezTo>
                    <a:pt x="50488" y="140842"/>
                    <a:pt x="50284" y="140983"/>
                    <a:pt x="50425" y="141296"/>
                  </a:cubicBezTo>
                  <a:cubicBezTo>
                    <a:pt x="50488" y="141688"/>
                    <a:pt x="50550" y="141892"/>
                    <a:pt x="50488" y="142017"/>
                  </a:cubicBezTo>
                  <a:cubicBezTo>
                    <a:pt x="50464" y="142071"/>
                    <a:pt x="50420" y="142093"/>
                    <a:pt x="50375" y="142093"/>
                  </a:cubicBezTo>
                  <a:cubicBezTo>
                    <a:pt x="50300" y="142093"/>
                    <a:pt x="50221" y="142033"/>
                    <a:pt x="50221" y="141955"/>
                  </a:cubicBezTo>
                  <a:cubicBezTo>
                    <a:pt x="50221" y="141829"/>
                    <a:pt x="50033" y="141767"/>
                    <a:pt x="50096" y="141688"/>
                  </a:cubicBezTo>
                  <a:cubicBezTo>
                    <a:pt x="50096" y="141625"/>
                    <a:pt x="50159" y="141688"/>
                    <a:pt x="50159" y="141563"/>
                  </a:cubicBezTo>
                  <a:cubicBezTo>
                    <a:pt x="50208" y="141464"/>
                    <a:pt x="50257" y="141240"/>
                    <a:pt x="50154" y="141240"/>
                  </a:cubicBezTo>
                  <a:cubicBezTo>
                    <a:pt x="50126" y="141240"/>
                    <a:pt x="50087" y="141256"/>
                    <a:pt x="50033" y="141296"/>
                  </a:cubicBezTo>
                  <a:cubicBezTo>
                    <a:pt x="49767" y="141563"/>
                    <a:pt x="49641" y="141563"/>
                    <a:pt x="49563" y="141892"/>
                  </a:cubicBezTo>
                  <a:cubicBezTo>
                    <a:pt x="49500" y="142221"/>
                    <a:pt x="49438" y="143005"/>
                    <a:pt x="49375" y="143130"/>
                  </a:cubicBezTo>
                  <a:cubicBezTo>
                    <a:pt x="49312" y="143334"/>
                    <a:pt x="49250" y="143459"/>
                    <a:pt x="49046" y="143585"/>
                  </a:cubicBezTo>
                  <a:cubicBezTo>
                    <a:pt x="48858" y="143647"/>
                    <a:pt x="48591" y="143977"/>
                    <a:pt x="48717" y="144510"/>
                  </a:cubicBezTo>
                  <a:cubicBezTo>
                    <a:pt x="48843" y="144918"/>
                    <a:pt x="49059" y="145162"/>
                    <a:pt x="49101" y="145162"/>
                  </a:cubicBezTo>
                  <a:cubicBezTo>
                    <a:pt x="49106" y="145162"/>
                    <a:pt x="49108" y="145159"/>
                    <a:pt x="49108" y="145152"/>
                  </a:cubicBezTo>
                  <a:cubicBezTo>
                    <a:pt x="49108" y="145098"/>
                    <a:pt x="49015" y="144798"/>
                    <a:pt x="49070" y="144798"/>
                  </a:cubicBezTo>
                  <a:cubicBezTo>
                    <a:pt x="49079" y="144798"/>
                    <a:pt x="49091" y="144806"/>
                    <a:pt x="49108" y="144823"/>
                  </a:cubicBezTo>
                  <a:cubicBezTo>
                    <a:pt x="49312" y="144901"/>
                    <a:pt x="49563" y="145089"/>
                    <a:pt x="49438" y="145152"/>
                  </a:cubicBezTo>
                  <a:cubicBezTo>
                    <a:pt x="49312" y="145215"/>
                    <a:pt x="49375" y="145419"/>
                    <a:pt x="49312" y="145481"/>
                  </a:cubicBezTo>
                  <a:cubicBezTo>
                    <a:pt x="49270" y="145481"/>
                    <a:pt x="49222" y="145509"/>
                    <a:pt x="49157" y="145509"/>
                  </a:cubicBezTo>
                  <a:cubicBezTo>
                    <a:pt x="49124" y="145509"/>
                    <a:pt x="49088" y="145502"/>
                    <a:pt x="49046" y="145481"/>
                  </a:cubicBezTo>
                  <a:cubicBezTo>
                    <a:pt x="49034" y="145469"/>
                    <a:pt x="49020" y="145464"/>
                    <a:pt x="49003" y="145464"/>
                  </a:cubicBezTo>
                  <a:cubicBezTo>
                    <a:pt x="48935" y="145464"/>
                    <a:pt x="48831" y="145556"/>
                    <a:pt x="48717" y="145607"/>
                  </a:cubicBezTo>
                  <a:cubicBezTo>
                    <a:pt x="48654" y="145607"/>
                    <a:pt x="48591" y="145810"/>
                    <a:pt x="48199" y="145810"/>
                  </a:cubicBezTo>
                  <a:cubicBezTo>
                    <a:pt x="47972" y="145810"/>
                    <a:pt x="47807" y="145795"/>
                    <a:pt x="47708" y="145795"/>
                  </a:cubicBezTo>
                  <a:cubicBezTo>
                    <a:pt x="47608" y="145795"/>
                    <a:pt x="47572" y="145810"/>
                    <a:pt x="47604" y="145873"/>
                  </a:cubicBezTo>
                  <a:cubicBezTo>
                    <a:pt x="47604" y="145936"/>
                    <a:pt x="47682" y="145999"/>
                    <a:pt x="47870" y="145999"/>
                  </a:cubicBezTo>
                  <a:cubicBezTo>
                    <a:pt x="47996" y="145999"/>
                    <a:pt x="48325" y="145999"/>
                    <a:pt x="48137" y="146077"/>
                  </a:cubicBezTo>
                  <a:cubicBezTo>
                    <a:pt x="47996" y="146140"/>
                    <a:pt x="47870" y="146140"/>
                    <a:pt x="47807" y="146265"/>
                  </a:cubicBezTo>
                  <a:cubicBezTo>
                    <a:pt x="47731" y="146303"/>
                    <a:pt x="47648" y="146371"/>
                    <a:pt x="47581" y="146371"/>
                  </a:cubicBezTo>
                  <a:cubicBezTo>
                    <a:pt x="47539" y="146371"/>
                    <a:pt x="47503" y="146344"/>
                    <a:pt x="47478" y="146265"/>
                  </a:cubicBezTo>
                  <a:cubicBezTo>
                    <a:pt x="47416" y="146140"/>
                    <a:pt x="47604" y="145999"/>
                    <a:pt x="47416" y="145936"/>
                  </a:cubicBezTo>
                  <a:cubicBezTo>
                    <a:pt x="47290" y="145873"/>
                    <a:pt x="47024" y="145873"/>
                    <a:pt x="46757" y="145748"/>
                  </a:cubicBezTo>
                  <a:cubicBezTo>
                    <a:pt x="46512" y="145643"/>
                    <a:pt x="46528" y="145477"/>
                    <a:pt x="46442" y="145477"/>
                  </a:cubicBezTo>
                  <a:cubicBezTo>
                    <a:pt x="46412" y="145477"/>
                    <a:pt x="46371" y="145496"/>
                    <a:pt x="46303" y="145544"/>
                  </a:cubicBezTo>
                  <a:cubicBezTo>
                    <a:pt x="45974" y="145685"/>
                    <a:pt x="45911" y="145873"/>
                    <a:pt x="45848" y="146077"/>
                  </a:cubicBezTo>
                  <a:cubicBezTo>
                    <a:pt x="45785" y="146265"/>
                    <a:pt x="45582" y="146594"/>
                    <a:pt x="45644" y="146657"/>
                  </a:cubicBezTo>
                  <a:cubicBezTo>
                    <a:pt x="45785" y="146657"/>
                    <a:pt x="45911" y="146532"/>
                    <a:pt x="45911" y="146390"/>
                  </a:cubicBezTo>
                  <a:cubicBezTo>
                    <a:pt x="45974" y="146265"/>
                    <a:pt x="45911" y="146077"/>
                    <a:pt x="46036" y="146077"/>
                  </a:cubicBezTo>
                  <a:cubicBezTo>
                    <a:pt x="46177" y="145999"/>
                    <a:pt x="46303" y="145999"/>
                    <a:pt x="46365" y="145999"/>
                  </a:cubicBezTo>
                  <a:cubicBezTo>
                    <a:pt x="46365" y="145999"/>
                    <a:pt x="46365" y="146077"/>
                    <a:pt x="46303" y="146140"/>
                  </a:cubicBezTo>
                  <a:cubicBezTo>
                    <a:pt x="46240" y="146202"/>
                    <a:pt x="46177" y="146328"/>
                    <a:pt x="46303" y="146390"/>
                  </a:cubicBezTo>
                  <a:cubicBezTo>
                    <a:pt x="46313" y="146403"/>
                    <a:pt x="46332" y="146408"/>
                    <a:pt x="46356" y="146408"/>
                  </a:cubicBezTo>
                  <a:cubicBezTo>
                    <a:pt x="46485" y="146408"/>
                    <a:pt x="46780" y="146265"/>
                    <a:pt x="46898" y="146265"/>
                  </a:cubicBezTo>
                  <a:cubicBezTo>
                    <a:pt x="46961" y="146265"/>
                    <a:pt x="47212" y="146328"/>
                    <a:pt x="47024" y="146469"/>
                  </a:cubicBezTo>
                  <a:cubicBezTo>
                    <a:pt x="46820" y="146657"/>
                    <a:pt x="46428" y="146782"/>
                    <a:pt x="46303" y="146782"/>
                  </a:cubicBezTo>
                  <a:cubicBezTo>
                    <a:pt x="46177" y="146782"/>
                    <a:pt x="45848" y="147049"/>
                    <a:pt x="45911" y="147111"/>
                  </a:cubicBezTo>
                  <a:cubicBezTo>
                    <a:pt x="45974" y="147174"/>
                    <a:pt x="46177" y="147503"/>
                    <a:pt x="46365" y="147503"/>
                  </a:cubicBezTo>
                  <a:cubicBezTo>
                    <a:pt x="46459" y="147503"/>
                    <a:pt x="46602" y="147566"/>
                    <a:pt x="46706" y="147566"/>
                  </a:cubicBezTo>
                  <a:cubicBezTo>
                    <a:pt x="46757" y="147566"/>
                    <a:pt x="46799" y="147550"/>
                    <a:pt x="46820" y="147503"/>
                  </a:cubicBezTo>
                  <a:cubicBezTo>
                    <a:pt x="46874" y="147460"/>
                    <a:pt x="46854" y="147387"/>
                    <a:pt x="46944" y="147387"/>
                  </a:cubicBezTo>
                  <a:cubicBezTo>
                    <a:pt x="46984" y="147387"/>
                    <a:pt x="47047" y="147402"/>
                    <a:pt x="47149" y="147441"/>
                  </a:cubicBezTo>
                  <a:cubicBezTo>
                    <a:pt x="47478" y="147566"/>
                    <a:pt x="48591" y="147895"/>
                    <a:pt x="48654" y="148099"/>
                  </a:cubicBezTo>
                  <a:cubicBezTo>
                    <a:pt x="48654" y="148287"/>
                    <a:pt x="48654" y="148554"/>
                    <a:pt x="48779" y="148616"/>
                  </a:cubicBezTo>
                  <a:cubicBezTo>
                    <a:pt x="48858" y="148616"/>
                    <a:pt x="49250" y="149133"/>
                    <a:pt x="49704" y="149133"/>
                  </a:cubicBezTo>
                  <a:cubicBezTo>
                    <a:pt x="50159" y="149212"/>
                    <a:pt x="50425" y="149212"/>
                    <a:pt x="50550" y="149212"/>
                  </a:cubicBezTo>
                  <a:cubicBezTo>
                    <a:pt x="50739" y="149133"/>
                    <a:pt x="50817" y="149071"/>
                    <a:pt x="50613" y="149008"/>
                  </a:cubicBezTo>
                  <a:cubicBezTo>
                    <a:pt x="50520" y="148915"/>
                    <a:pt x="50419" y="148746"/>
                    <a:pt x="50480" y="148746"/>
                  </a:cubicBezTo>
                  <a:cubicBezTo>
                    <a:pt x="50502" y="148746"/>
                    <a:pt x="50544" y="148767"/>
                    <a:pt x="50613" y="148820"/>
                  </a:cubicBezTo>
                  <a:cubicBezTo>
                    <a:pt x="50880" y="148945"/>
                    <a:pt x="51209" y="148945"/>
                    <a:pt x="51209" y="149071"/>
                  </a:cubicBezTo>
                  <a:cubicBezTo>
                    <a:pt x="51209" y="149212"/>
                    <a:pt x="51130" y="149275"/>
                    <a:pt x="51209" y="149337"/>
                  </a:cubicBezTo>
                  <a:cubicBezTo>
                    <a:pt x="51235" y="149350"/>
                    <a:pt x="51271" y="149355"/>
                    <a:pt x="51311" y="149355"/>
                  </a:cubicBezTo>
                  <a:cubicBezTo>
                    <a:pt x="51421" y="149355"/>
                    <a:pt x="51566" y="149319"/>
                    <a:pt x="51655" y="149319"/>
                  </a:cubicBezTo>
                  <a:cubicBezTo>
                    <a:pt x="51688" y="149319"/>
                    <a:pt x="51713" y="149324"/>
                    <a:pt x="51726" y="149337"/>
                  </a:cubicBezTo>
                  <a:cubicBezTo>
                    <a:pt x="51726" y="149400"/>
                    <a:pt x="51663" y="149525"/>
                    <a:pt x="51789" y="149604"/>
                  </a:cubicBezTo>
                  <a:cubicBezTo>
                    <a:pt x="51914" y="149666"/>
                    <a:pt x="52243" y="149996"/>
                    <a:pt x="52447" y="149996"/>
                  </a:cubicBezTo>
                  <a:cubicBezTo>
                    <a:pt x="52572" y="149996"/>
                    <a:pt x="53027" y="150246"/>
                    <a:pt x="53168" y="150246"/>
                  </a:cubicBezTo>
                  <a:cubicBezTo>
                    <a:pt x="53293" y="150246"/>
                    <a:pt x="54014" y="150184"/>
                    <a:pt x="54265" y="150184"/>
                  </a:cubicBezTo>
                  <a:cubicBezTo>
                    <a:pt x="54469" y="150184"/>
                    <a:pt x="54798" y="150387"/>
                    <a:pt x="54986" y="150513"/>
                  </a:cubicBezTo>
                  <a:cubicBezTo>
                    <a:pt x="55190" y="150701"/>
                    <a:pt x="55378" y="150701"/>
                    <a:pt x="55582" y="150842"/>
                  </a:cubicBezTo>
                  <a:cubicBezTo>
                    <a:pt x="55770" y="150967"/>
                    <a:pt x="56366" y="151422"/>
                    <a:pt x="56616" y="151626"/>
                  </a:cubicBezTo>
                  <a:cubicBezTo>
                    <a:pt x="56820" y="151814"/>
                    <a:pt x="56946" y="151814"/>
                    <a:pt x="57149" y="152018"/>
                  </a:cubicBezTo>
                  <a:cubicBezTo>
                    <a:pt x="57275" y="152206"/>
                    <a:pt x="57792" y="152268"/>
                    <a:pt x="58121" y="152409"/>
                  </a:cubicBezTo>
                  <a:cubicBezTo>
                    <a:pt x="58450" y="152597"/>
                    <a:pt x="59046" y="153130"/>
                    <a:pt x="59359" y="153193"/>
                  </a:cubicBezTo>
                  <a:cubicBezTo>
                    <a:pt x="59689" y="153256"/>
                    <a:pt x="59751" y="153193"/>
                    <a:pt x="59830" y="153444"/>
                  </a:cubicBezTo>
                  <a:cubicBezTo>
                    <a:pt x="59955" y="153648"/>
                    <a:pt x="59689" y="153648"/>
                    <a:pt x="60143" y="153773"/>
                  </a:cubicBezTo>
                  <a:cubicBezTo>
                    <a:pt x="60143" y="153648"/>
                    <a:pt x="60143" y="153522"/>
                    <a:pt x="60222" y="153444"/>
                  </a:cubicBezTo>
                  <a:cubicBezTo>
                    <a:pt x="60284" y="153193"/>
                    <a:pt x="60410" y="152801"/>
                    <a:pt x="60613" y="152739"/>
                  </a:cubicBezTo>
                  <a:cubicBezTo>
                    <a:pt x="60739" y="152660"/>
                    <a:pt x="61522" y="152597"/>
                    <a:pt x="61789" y="152472"/>
                  </a:cubicBezTo>
                  <a:cubicBezTo>
                    <a:pt x="62008" y="152363"/>
                    <a:pt x="62143" y="152194"/>
                    <a:pt x="62340" y="152194"/>
                  </a:cubicBezTo>
                  <a:cubicBezTo>
                    <a:pt x="62369" y="152194"/>
                    <a:pt x="62399" y="152198"/>
                    <a:pt x="62432" y="152206"/>
                  </a:cubicBezTo>
                  <a:cubicBezTo>
                    <a:pt x="62618" y="152263"/>
                    <a:pt x="63118" y="152543"/>
                    <a:pt x="63406" y="152543"/>
                  </a:cubicBezTo>
                  <a:cubicBezTo>
                    <a:pt x="63433" y="152543"/>
                    <a:pt x="63459" y="152540"/>
                    <a:pt x="63482" y="152535"/>
                  </a:cubicBezTo>
                  <a:cubicBezTo>
                    <a:pt x="63670" y="152472"/>
                    <a:pt x="64265" y="152080"/>
                    <a:pt x="64595" y="152080"/>
                  </a:cubicBezTo>
                  <a:cubicBezTo>
                    <a:pt x="64709" y="152062"/>
                    <a:pt x="64835" y="152054"/>
                    <a:pt x="64962" y="152054"/>
                  </a:cubicBezTo>
                  <a:cubicBezTo>
                    <a:pt x="65268" y="152054"/>
                    <a:pt x="65582" y="152099"/>
                    <a:pt x="65770" y="152143"/>
                  </a:cubicBezTo>
                  <a:cubicBezTo>
                    <a:pt x="66056" y="152197"/>
                    <a:pt x="66437" y="152359"/>
                    <a:pt x="66830" y="152359"/>
                  </a:cubicBezTo>
                  <a:cubicBezTo>
                    <a:pt x="66890" y="152359"/>
                    <a:pt x="66949" y="152355"/>
                    <a:pt x="67008" y="152347"/>
                  </a:cubicBezTo>
                  <a:cubicBezTo>
                    <a:pt x="67526" y="152268"/>
                    <a:pt x="67463" y="152206"/>
                    <a:pt x="67855" y="152206"/>
                  </a:cubicBezTo>
                  <a:cubicBezTo>
                    <a:pt x="68129" y="152250"/>
                    <a:pt x="68312" y="152301"/>
                    <a:pt x="68461" y="152301"/>
                  </a:cubicBezTo>
                  <a:cubicBezTo>
                    <a:pt x="68525" y="152301"/>
                    <a:pt x="68582" y="152292"/>
                    <a:pt x="68639" y="152268"/>
                  </a:cubicBezTo>
                  <a:cubicBezTo>
                    <a:pt x="68885" y="152210"/>
                    <a:pt x="69186" y="151870"/>
                    <a:pt x="69379" y="151870"/>
                  </a:cubicBezTo>
                  <a:cubicBezTo>
                    <a:pt x="69394" y="151870"/>
                    <a:pt x="69408" y="151872"/>
                    <a:pt x="69422" y="151876"/>
                  </a:cubicBezTo>
                  <a:cubicBezTo>
                    <a:pt x="69613" y="151932"/>
                    <a:pt x="69867" y="151980"/>
                    <a:pt x="70140" y="151980"/>
                  </a:cubicBezTo>
                  <a:cubicBezTo>
                    <a:pt x="70249" y="151980"/>
                    <a:pt x="70361" y="151973"/>
                    <a:pt x="70472" y="151955"/>
                  </a:cubicBezTo>
                  <a:cubicBezTo>
                    <a:pt x="70802" y="151876"/>
                    <a:pt x="70927" y="151751"/>
                    <a:pt x="71319" y="151751"/>
                  </a:cubicBezTo>
                  <a:cubicBezTo>
                    <a:pt x="71538" y="151751"/>
                    <a:pt x="71667" y="151779"/>
                    <a:pt x="71808" y="151779"/>
                  </a:cubicBezTo>
                  <a:cubicBezTo>
                    <a:pt x="71878" y="151779"/>
                    <a:pt x="71951" y="151772"/>
                    <a:pt x="72040" y="151751"/>
                  </a:cubicBezTo>
                  <a:cubicBezTo>
                    <a:pt x="72134" y="151720"/>
                    <a:pt x="72263" y="151704"/>
                    <a:pt x="72426" y="151704"/>
                  </a:cubicBezTo>
                  <a:cubicBezTo>
                    <a:pt x="72589" y="151704"/>
                    <a:pt x="72784" y="151720"/>
                    <a:pt x="73012" y="151751"/>
                  </a:cubicBezTo>
                  <a:cubicBezTo>
                    <a:pt x="73466" y="151751"/>
                    <a:pt x="74391" y="151814"/>
                    <a:pt x="74516" y="152018"/>
                  </a:cubicBezTo>
                  <a:cubicBezTo>
                    <a:pt x="74642" y="152206"/>
                    <a:pt x="74579" y="152739"/>
                    <a:pt x="74783" y="152927"/>
                  </a:cubicBezTo>
                  <a:cubicBezTo>
                    <a:pt x="74939" y="153031"/>
                    <a:pt x="75420" y="153146"/>
                    <a:pt x="75686" y="153146"/>
                  </a:cubicBezTo>
                  <a:cubicBezTo>
                    <a:pt x="75740" y="153146"/>
                    <a:pt x="75786" y="153141"/>
                    <a:pt x="75817" y="153130"/>
                  </a:cubicBezTo>
                  <a:cubicBezTo>
                    <a:pt x="75958" y="153130"/>
                    <a:pt x="76147" y="152989"/>
                    <a:pt x="76209" y="152597"/>
                  </a:cubicBezTo>
                  <a:cubicBezTo>
                    <a:pt x="76350" y="152268"/>
                    <a:pt x="76476" y="152018"/>
                    <a:pt x="76601" y="151876"/>
                  </a:cubicBezTo>
                  <a:cubicBezTo>
                    <a:pt x="76805" y="151814"/>
                    <a:pt x="77134" y="151751"/>
                    <a:pt x="77259" y="151626"/>
                  </a:cubicBezTo>
                  <a:cubicBezTo>
                    <a:pt x="77385" y="151485"/>
                    <a:pt x="77385" y="151359"/>
                    <a:pt x="77714" y="151359"/>
                  </a:cubicBezTo>
                  <a:cubicBezTo>
                    <a:pt x="77980" y="151359"/>
                    <a:pt x="78560" y="151626"/>
                    <a:pt x="78701" y="151688"/>
                  </a:cubicBezTo>
                  <a:cubicBezTo>
                    <a:pt x="78779" y="151688"/>
                    <a:pt x="78886" y="151790"/>
                    <a:pt x="78987" y="151790"/>
                  </a:cubicBezTo>
                  <a:cubicBezTo>
                    <a:pt x="79049" y="151790"/>
                    <a:pt x="79108" y="151751"/>
                    <a:pt x="79156" y="151626"/>
                  </a:cubicBezTo>
                  <a:cubicBezTo>
                    <a:pt x="79219" y="151359"/>
                    <a:pt x="79548" y="150701"/>
                    <a:pt x="79548" y="150701"/>
                  </a:cubicBezTo>
                  <a:cubicBezTo>
                    <a:pt x="79548" y="150701"/>
                    <a:pt x="80001" y="150303"/>
                    <a:pt x="80277" y="150303"/>
                  </a:cubicBezTo>
                  <a:cubicBezTo>
                    <a:pt x="80296" y="150303"/>
                    <a:pt x="80314" y="150305"/>
                    <a:pt x="80332" y="150309"/>
                  </a:cubicBezTo>
                  <a:cubicBezTo>
                    <a:pt x="80598" y="150450"/>
                    <a:pt x="80912" y="150701"/>
                    <a:pt x="81178" y="150701"/>
                  </a:cubicBezTo>
                  <a:cubicBezTo>
                    <a:pt x="81221" y="150714"/>
                    <a:pt x="81274" y="150719"/>
                    <a:pt x="81333" y="150719"/>
                  </a:cubicBezTo>
                  <a:cubicBezTo>
                    <a:pt x="81640" y="150719"/>
                    <a:pt x="82120" y="150575"/>
                    <a:pt x="82291" y="150575"/>
                  </a:cubicBezTo>
                  <a:cubicBezTo>
                    <a:pt x="82416" y="150575"/>
                    <a:pt x="82620" y="150638"/>
                    <a:pt x="82745" y="150638"/>
                  </a:cubicBezTo>
                  <a:cubicBezTo>
                    <a:pt x="82767" y="150627"/>
                    <a:pt x="82794" y="150622"/>
                    <a:pt x="82822" y="150622"/>
                  </a:cubicBezTo>
                  <a:cubicBezTo>
                    <a:pt x="82956" y="150622"/>
                    <a:pt x="83137" y="150737"/>
                    <a:pt x="83137" y="150905"/>
                  </a:cubicBezTo>
                  <a:cubicBezTo>
                    <a:pt x="83137" y="151030"/>
                    <a:pt x="83200" y="151297"/>
                    <a:pt x="83012" y="151485"/>
                  </a:cubicBezTo>
                  <a:cubicBezTo>
                    <a:pt x="82808" y="151626"/>
                    <a:pt x="82745" y="151626"/>
                    <a:pt x="82745" y="151814"/>
                  </a:cubicBezTo>
                  <a:cubicBezTo>
                    <a:pt x="82808" y="152018"/>
                    <a:pt x="82808" y="152268"/>
                    <a:pt x="83137" y="152268"/>
                  </a:cubicBezTo>
                  <a:cubicBezTo>
                    <a:pt x="83326" y="152224"/>
                    <a:pt x="83506" y="152180"/>
                    <a:pt x="83690" y="152180"/>
                  </a:cubicBezTo>
                  <a:cubicBezTo>
                    <a:pt x="83766" y="152180"/>
                    <a:pt x="83843" y="152187"/>
                    <a:pt x="83921" y="152206"/>
                  </a:cubicBezTo>
                  <a:cubicBezTo>
                    <a:pt x="84250" y="152268"/>
                    <a:pt x="84830" y="152409"/>
                    <a:pt x="85159" y="152472"/>
                  </a:cubicBezTo>
                  <a:cubicBezTo>
                    <a:pt x="85363" y="152472"/>
                    <a:pt x="85614" y="152472"/>
                    <a:pt x="85880" y="152535"/>
                  </a:cubicBezTo>
                  <a:cubicBezTo>
                    <a:pt x="86084" y="152535"/>
                    <a:pt x="86147" y="152597"/>
                    <a:pt x="86272" y="152660"/>
                  </a:cubicBezTo>
                  <a:cubicBezTo>
                    <a:pt x="86539" y="152801"/>
                    <a:pt x="86335" y="152927"/>
                    <a:pt x="86930" y="152927"/>
                  </a:cubicBezTo>
                  <a:cubicBezTo>
                    <a:pt x="87053" y="152940"/>
                    <a:pt x="87170" y="152945"/>
                    <a:pt x="87279" y="152945"/>
                  </a:cubicBezTo>
                  <a:cubicBezTo>
                    <a:pt x="87577" y="152945"/>
                    <a:pt x="87815" y="152909"/>
                    <a:pt x="87946" y="152909"/>
                  </a:cubicBezTo>
                  <a:cubicBezTo>
                    <a:pt x="87993" y="152909"/>
                    <a:pt x="88027" y="152913"/>
                    <a:pt x="88043" y="152927"/>
                  </a:cubicBezTo>
                  <a:cubicBezTo>
                    <a:pt x="88169" y="152989"/>
                    <a:pt x="88749" y="153318"/>
                    <a:pt x="89219" y="153444"/>
                  </a:cubicBezTo>
                  <a:cubicBezTo>
                    <a:pt x="89673" y="153648"/>
                    <a:pt x="90065" y="153710"/>
                    <a:pt x="90253" y="153836"/>
                  </a:cubicBezTo>
                  <a:cubicBezTo>
                    <a:pt x="90520" y="153977"/>
                    <a:pt x="90708" y="154369"/>
                    <a:pt x="90974" y="154369"/>
                  </a:cubicBezTo>
                  <a:cubicBezTo>
                    <a:pt x="91304" y="154369"/>
                    <a:pt x="91633" y="154165"/>
                    <a:pt x="91884" y="154165"/>
                  </a:cubicBezTo>
                  <a:cubicBezTo>
                    <a:pt x="92150" y="154165"/>
                    <a:pt x="92605" y="154165"/>
                    <a:pt x="92667" y="153977"/>
                  </a:cubicBezTo>
                  <a:cubicBezTo>
                    <a:pt x="92746" y="153773"/>
                    <a:pt x="93059" y="152739"/>
                    <a:pt x="93138" y="152472"/>
                  </a:cubicBezTo>
                  <a:cubicBezTo>
                    <a:pt x="93263" y="152268"/>
                    <a:pt x="93843" y="151688"/>
                    <a:pt x="93984" y="151485"/>
                  </a:cubicBezTo>
                  <a:cubicBezTo>
                    <a:pt x="94047" y="151359"/>
                    <a:pt x="94235" y="150575"/>
                    <a:pt x="94376" y="149996"/>
                  </a:cubicBezTo>
                  <a:cubicBezTo>
                    <a:pt x="94235" y="149917"/>
                    <a:pt x="94109" y="149917"/>
                    <a:pt x="93984" y="149917"/>
                  </a:cubicBezTo>
                  <a:cubicBezTo>
                    <a:pt x="93945" y="149929"/>
                    <a:pt x="93897" y="149934"/>
                    <a:pt x="93844" y="149934"/>
                  </a:cubicBezTo>
                  <a:cubicBezTo>
                    <a:pt x="93535" y="149934"/>
                    <a:pt x="93041" y="149753"/>
                    <a:pt x="92934" y="149525"/>
                  </a:cubicBezTo>
                  <a:cubicBezTo>
                    <a:pt x="92746" y="149275"/>
                    <a:pt x="92416" y="149008"/>
                    <a:pt x="92087" y="148820"/>
                  </a:cubicBezTo>
                  <a:cubicBezTo>
                    <a:pt x="91821" y="148679"/>
                    <a:pt x="91178" y="148224"/>
                    <a:pt x="90912" y="148162"/>
                  </a:cubicBezTo>
                  <a:cubicBezTo>
                    <a:pt x="90645" y="148036"/>
                    <a:pt x="90316" y="147644"/>
                    <a:pt x="90191" y="147566"/>
                  </a:cubicBezTo>
                  <a:cubicBezTo>
                    <a:pt x="90128" y="147503"/>
                    <a:pt x="89470" y="147503"/>
                    <a:pt x="89407" y="146986"/>
                  </a:cubicBezTo>
                  <a:cubicBezTo>
                    <a:pt x="89282" y="146532"/>
                    <a:pt x="88686" y="146077"/>
                    <a:pt x="88294" y="145873"/>
                  </a:cubicBezTo>
                  <a:cubicBezTo>
                    <a:pt x="87902" y="145685"/>
                    <a:pt x="87652" y="145152"/>
                    <a:pt x="87714" y="144964"/>
                  </a:cubicBezTo>
                  <a:cubicBezTo>
                    <a:pt x="87840" y="144760"/>
                    <a:pt x="87965" y="144510"/>
                    <a:pt x="87902" y="144431"/>
                  </a:cubicBezTo>
                  <a:cubicBezTo>
                    <a:pt x="87777" y="144368"/>
                    <a:pt x="87448" y="142158"/>
                    <a:pt x="87448" y="141625"/>
                  </a:cubicBezTo>
                  <a:cubicBezTo>
                    <a:pt x="87475" y="141373"/>
                    <a:pt x="87416" y="141278"/>
                    <a:pt x="87341" y="141278"/>
                  </a:cubicBezTo>
                  <a:cubicBezTo>
                    <a:pt x="87244" y="141278"/>
                    <a:pt x="87119" y="141439"/>
                    <a:pt x="87119" y="141625"/>
                  </a:cubicBezTo>
                  <a:cubicBezTo>
                    <a:pt x="87119" y="141955"/>
                    <a:pt x="87385" y="143522"/>
                    <a:pt x="87181" y="143585"/>
                  </a:cubicBezTo>
                  <a:cubicBezTo>
                    <a:pt x="87056" y="143585"/>
                    <a:pt x="86727" y="143334"/>
                    <a:pt x="86664" y="143130"/>
                  </a:cubicBezTo>
                  <a:cubicBezTo>
                    <a:pt x="86664" y="143005"/>
                    <a:pt x="86789" y="142676"/>
                    <a:pt x="86789" y="142550"/>
                  </a:cubicBezTo>
                  <a:cubicBezTo>
                    <a:pt x="86789" y="142472"/>
                    <a:pt x="86868" y="142221"/>
                    <a:pt x="86789" y="142017"/>
                  </a:cubicBezTo>
                  <a:cubicBezTo>
                    <a:pt x="86727" y="141892"/>
                    <a:pt x="86664" y="141625"/>
                    <a:pt x="86476" y="141500"/>
                  </a:cubicBezTo>
                  <a:cubicBezTo>
                    <a:pt x="86272" y="141375"/>
                    <a:pt x="85426" y="140121"/>
                    <a:pt x="85300" y="140121"/>
                  </a:cubicBezTo>
                  <a:cubicBezTo>
                    <a:pt x="85239" y="140121"/>
                    <a:pt x="85112" y="140406"/>
                    <a:pt x="84902" y="140406"/>
                  </a:cubicBezTo>
                  <a:cubicBezTo>
                    <a:pt x="84843" y="140406"/>
                    <a:pt x="84777" y="140383"/>
                    <a:pt x="84705" y="140324"/>
                  </a:cubicBezTo>
                  <a:cubicBezTo>
                    <a:pt x="84466" y="140085"/>
                    <a:pt x="84504" y="139795"/>
                    <a:pt x="84322" y="139795"/>
                  </a:cubicBezTo>
                  <a:cubicBezTo>
                    <a:pt x="84301" y="139795"/>
                    <a:pt x="84277" y="139799"/>
                    <a:pt x="84250" y="139807"/>
                  </a:cubicBezTo>
                  <a:cubicBezTo>
                    <a:pt x="84050" y="139854"/>
                    <a:pt x="83673" y="140087"/>
                    <a:pt x="83411" y="140087"/>
                  </a:cubicBezTo>
                  <a:cubicBezTo>
                    <a:pt x="83325" y="140087"/>
                    <a:pt x="83251" y="140062"/>
                    <a:pt x="83200" y="139995"/>
                  </a:cubicBezTo>
                  <a:cubicBezTo>
                    <a:pt x="83012" y="139807"/>
                    <a:pt x="82808" y="139603"/>
                    <a:pt x="82808" y="139274"/>
                  </a:cubicBezTo>
                  <a:cubicBezTo>
                    <a:pt x="82808" y="139024"/>
                    <a:pt x="82871" y="138820"/>
                    <a:pt x="82808" y="138632"/>
                  </a:cubicBezTo>
                  <a:cubicBezTo>
                    <a:pt x="82745" y="138428"/>
                    <a:pt x="82808" y="138365"/>
                    <a:pt x="82871" y="138161"/>
                  </a:cubicBezTo>
                  <a:cubicBezTo>
                    <a:pt x="83012" y="137911"/>
                    <a:pt x="83012" y="137707"/>
                    <a:pt x="83012" y="137519"/>
                  </a:cubicBezTo>
                  <a:cubicBezTo>
                    <a:pt x="83012" y="137403"/>
                    <a:pt x="83036" y="137376"/>
                    <a:pt x="83062" y="137376"/>
                  </a:cubicBezTo>
                  <a:cubicBezTo>
                    <a:pt x="83086" y="137376"/>
                    <a:pt x="83112" y="137397"/>
                    <a:pt x="83126" y="137397"/>
                  </a:cubicBezTo>
                  <a:cubicBezTo>
                    <a:pt x="83133" y="137397"/>
                    <a:pt x="83137" y="137392"/>
                    <a:pt x="83137" y="137378"/>
                  </a:cubicBezTo>
                  <a:cubicBezTo>
                    <a:pt x="83200" y="137315"/>
                    <a:pt x="83137" y="137127"/>
                    <a:pt x="83200" y="136986"/>
                  </a:cubicBezTo>
                  <a:cubicBezTo>
                    <a:pt x="83223" y="136966"/>
                    <a:pt x="83246" y="136957"/>
                    <a:pt x="83271" y="136957"/>
                  </a:cubicBezTo>
                  <a:cubicBezTo>
                    <a:pt x="83398" y="136957"/>
                    <a:pt x="83539" y="137190"/>
                    <a:pt x="83592" y="137190"/>
                  </a:cubicBezTo>
                  <a:cubicBezTo>
                    <a:pt x="83655" y="137190"/>
                    <a:pt x="83858" y="136798"/>
                    <a:pt x="83733" y="136798"/>
                  </a:cubicBezTo>
                  <a:cubicBezTo>
                    <a:pt x="83592" y="136735"/>
                    <a:pt x="83341" y="136531"/>
                    <a:pt x="83404" y="136469"/>
                  </a:cubicBezTo>
                  <a:cubicBezTo>
                    <a:pt x="83409" y="136463"/>
                    <a:pt x="83417" y="136460"/>
                    <a:pt x="83425" y="136460"/>
                  </a:cubicBezTo>
                  <a:cubicBezTo>
                    <a:pt x="83484" y="136460"/>
                    <a:pt x="83603" y="136574"/>
                    <a:pt x="83675" y="136574"/>
                  </a:cubicBezTo>
                  <a:cubicBezTo>
                    <a:pt x="83709" y="136574"/>
                    <a:pt x="83733" y="136548"/>
                    <a:pt x="83733" y="136469"/>
                  </a:cubicBezTo>
                  <a:cubicBezTo>
                    <a:pt x="83796" y="136202"/>
                    <a:pt x="83733" y="135168"/>
                    <a:pt x="83733" y="135168"/>
                  </a:cubicBezTo>
                  <a:cubicBezTo>
                    <a:pt x="83740" y="135160"/>
                    <a:pt x="83748" y="135157"/>
                    <a:pt x="83757" y="135157"/>
                  </a:cubicBezTo>
                  <a:cubicBezTo>
                    <a:pt x="83802" y="135157"/>
                    <a:pt x="83862" y="135239"/>
                    <a:pt x="83895" y="135239"/>
                  </a:cubicBezTo>
                  <a:cubicBezTo>
                    <a:pt x="83911" y="135239"/>
                    <a:pt x="83921" y="135221"/>
                    <a:pt x="83921" y="135168"/>
                  </a:cubicBezTo>
                  <a:cubicBezTo>
                    <a:pt x="83984" y="134901"/>
                    <a:pt x="83655" y="134321"/>
                    <a:pt x="83733" y="134117"/>
                  </a:cubicBezTo>
                  <a:cubicBezTo>
                    <a:pt x="83792" y="133999"/>
                    <a:pt x="83556" y="133866"/>
                    <a:pt x="83531" y="133852"/>
                  </a:cubicBezTo>
                  <a:lnTo>
                    <a:pt x="83531" y="133852"/>
                  </a:lnTo>
                  <a:cubicBezTo>
                    <a:pt x="83536" y="133854"/>
                    <a:pt x="83547" y="133859"/>
                    <a:pt x="83565" y="133859"/>
                  </a:cubicBezTo>
                  <a:cubicBezTo>
                    <a:pt x="83612" y="133859"/>
                    <a:pt x="83700" y="133823"/>
                    <a:pt x="83796" y="133600"/>
                  </a:cubicBezTo>
                  <a:cubicBezTo>
                    <a:pt x="83858" y="133271"/>
                    <a:pt x="83655" y="132879"/>
                    <a:pt x="83796" y="132816"/>
                  </a:cubicBezTo>
                  <a:cubicBezTo>
                    <a:pt x="83939" y="132816"/>
                    <a:pt x="84055" y="133008"/>
                    <a:pt x="84130" y="133008"/>
                  </a:cubicBezTo>
                  <a:cubicBezTo>
                    <a:pt x="84153" y="133008"/>
                    <a:pt x="84173" y="132990"/>
                    <a:pt x="84187" y="132942"/>
                  </a:cubicBezTo>
                  <a:cubicBezTo>
                    <a:pt x="84187" y="132816"/>
                    <a:pt x="83858" y="132487"/>
                    <a:pt x="83858" y="132362"/>
                  </a:cubicBezTo>
                  <a:cubicBezTo>
                    <a:pt x="83858" y="132221"/>
                    <a:pt x="83858" y="132033"/>
                    <a:pt x="83655" y="131892"/>
                  </a:cubicBezTo>
                  <a:cubicBezTo>
                    <a:pt x="83466" y="131829"/>
                    <a:pt x="83466" y="131437"/>
                    <a:pt x="83529" y="131374"/>
                  </a:cubicBezTo>
                  <a:cubicBezTo>
                    <a:pt x="83537" y="131366"/>
                    <a:pt x="83556" y="131362"/>
                    <a:pt x="83582" y="131362"/>
                  </a:cubicBezTo>
                  <a:cubicBezTo>
                    <a:pt x="83755" y="131362"/>
                    <a:pt x="84267" y="131535"/>
                    <a:pt x="84376" y="131766"/>
                  </a:cubicBezTo>
                  <a:cubicBezTo>
                    <a:pt x="84432" y="132006"/>
                    <a:pt x="84652" y="132295"/>
                    <a:pt x="84697" y="132295"/>
                  </a:cubicBezTo>
                  <a:cubicBezTo>
                    <a:pt x="84702" y="132295"/>
                    <a:pt x="84705" y="132292"/>
                    <a:pt x="84705" y="132284"/>
                  </a:cubicBezTo>
                  <a:cubicBezTo>
                    <a:pt x="84767" y="132221"/>
                    <a:pt x="84517" y="131766"/>
                    <a:pt x="84579" y="131704"/>
                  </a:cubicBezTo>
                  <a:cubicBezTo>
                    <a:pt x="84579" y="131672"/>
                    <a:pt x="84626" y="131672"/>
                    <a:pt x="84691" y="131672"/>
                  </a:cubicBezTo>
                  <a:cubicBezTo>
                    <a:pt x="84756" y="131672"/>
                    <a:pt x="84838" y="131672"/>
                    <a:pt x="84909" y="131641"/>
                  </a:cubicBezTo>
                  <a:cubicBezTo>
                    <a:pt x="85034" y="131500"/>
                    <a:pt x="85159" y="131249"/>
                    <a:pt x="85300" y="131186"/>
                  </a:cubicBezTo>
                  <a:cubicBezTo>
                    <a:pt x="85426" y="131108"/>
                    <a:pt x="85880" y="130983"/>
                    <a:pt x="85880" y="130857"/>
                  </a:cubicBezTo>
                  <a:cubicBezTo>
                    <a:pt x="85943" y="130716"/>
                    <a:pt x="85755" y="130199"/>
                    <a:pt x="86006" y="130199"/>
                  </a:cubicBezTo>
                  <a:cubicBezTo>
                    <a:pt x="86209" y="130136"/>
                    <a:pt x="86272" y="130199"/>
                    <a:pt x="86335" y="130073"/>
                  </a:cubicBezTo>
                  <a:cubicBezTo>
                    <a:pt x="86398" y="129870"/>
                    <a:pt x="86272" y="129682"/>
                    <a:pt x="86601" y="129619"/>
                  </a:cubicBezTo>
                  <a:cubicBezTo>
                    <a:pt x="86670" y="129603"/>
                    <a:pt x="86729" y="129596"/>
                    <a:pt x="86783" y="129596"/>
                  </a:cubicBezTo>
                  <a:cubicBezTo>
                    <a:pt x="86989" y="129596"/>
                    <a:pt x="87111" y="129695"/>
                    <a:pt x="87322" y="129744"/>
                  </a:cubicBezTo>
                  <a:cubicBezTo>
                    <a:pt x="87431" y="129781"/>
                    <a:pt x="87566" y="129817"/>
                    <a:pt x="87660" y="129817"/>
                  </a:cubicBezTo>
                  <a:cubicBezTo>
                    <a:pt x="87729" y="129817"/>
                    <a:pt x="87777" y="129797"/>
                    <a:pt x="87777" y="129744"/>
                  </a:cubicBezTo>
                  <a:cubicBezTo>
                    <a:pt x="87777" y="129619"/>
                    <a:pt x="87448" y="129352"/>
                    <a:pt x="87448" y="129227"/>
                  </a:cubicBezTo>
                  <a:cubicBezTo>
                    <a:pt x="87448" y="129058"/>
                    <a:pt x="87404" y="128801"/>
                    <a:pt x="87354" y="128801"/>
                  </a:cubicBezTo>
                  <a:cubicBezTo>
                    <a:pt x="87343" y="128801"/>
                    <a:pt x="87333" y="128812"/>
                    <a:pt x="87322" y="128835"/>
                  </a:cubicBezTo>
                  <a:cubicBezTo>
                    <a:pt x="87223" y="128968"/>
                    <a:pt x="87264" y="129108"/>
                    <a:pt x="87247" y="129108"/>
                  </a:cubicBezTo>
                  <a:cubicBezTo>
                    <a:pt x="87240" y="129108"/>
                    <a:pt x="87223" y="129083"/>
                    <a:pt x="87181" y="129023"/>
                  </a:cubicBezTo>
                  <a:cubicBezTo>
                    <a:pt x="87056" y="128898"/>
                    <a:pt x="87119" y="128694"/>
                    <a:pt x="86993" y="128694"/>
                  </a:cubicBezTo>
                  <a:cubicBezTo>
                    <a:pt x="86868" y="128631"/>
                    <a:pt x="86084" y="128631"/>
                    <a:pt x="86006" y="128506"/>
                  </a:cubicBezTo>
                  <a:cubicBezTo>
                    <a:pt x="85981" y="128426"/>
                    <a:pt x="86086" y="128409"/>
                    <a:pt x="86223" y="128409"/>
                  </a:cubicBezTo>
                  <a:cubicBezTo>
                    <a:pt x="86329" y="128409"/>
                    <a:pt x="86453" y="128419"/>
                    <a:pt x="86551" y="128419"/>
                  </a:cubicBezTo>
                  <a:cubicBezTo>
                    <a:pt x="86652" y="128419"/>
                    <a:pt x="86727" y="128408"/>
                    <a:pt x="86727" y="128365"/>
                  </a:cubicBezTo>
                  <a:cubicBezTo>
                    <a:pt x="86789" y="128302"/>
                    <a:pt x="86727" y="128051"/>
                    <a:pt x="86868" y="128051"/>
                  </a:cubicBezTo>
                  <a:cubicBezTo>
                    <a:pt x="87056" y="128051"/>
                    <a:pt x="87260" y="127848"/>
                    <a:pt x="87322" y="127848"/>
                  </a:cubicBezTo>
                  <a:cubicBezTo>
                    <a:pt x="87385" y="127848"/>
                    <a:pt x="87777" y="127785"/>
                    <a:pt x="87777" y="127581"/>
                  </a:cubicBezTo>
                  <a:lnTo>
                    <a:pt x="87777" y="127330"/>
                  </a:lnTo>
                  <a:cubicBezTo>
                    <a:pt x="87322" y="127064"/>
                    <a:pt x="86601" y="126672"/>
                    <a:pt x="86398" y="126672"/>
                  </a:cubicBezTo>
                  <a:cubicBezTo>
                    <a:pt x="86293" y="126672"/>
                    <a:pt x="86164" y="126679"/>
                    <a:pt x="86034" y="126679"/>
                  </a:cubicBezTo>
                  <a:cubicBezTo>
                    <a:pt x="85774" y="126679"/>
                    <a:pt x="85509" y="126651"/>
                    <a:pt x="85426" y="126484"/>
                  </a:cubicBezTo>
                  <a:cubicBezTo>
                    <a:pt x="85222" y="126218"/>
                    <a:pt x="84909" y="125951"/>
                    <a:pt x="85097" y="125700"/>
                  </a:cubicBezTo>
                  <a:cubicBezTo>
                    <a:pt x="85191" y="125547"/>
                    <a:pt x="85295" y="125473"/>
                    <a:pt x="85447" y="125473"/>
                  </a:cubicBezTo>
                  <a:cubicBezTo>
                    <a:pt x="85497" y="125473"/>
                    <a:pt x="85552" y="125481"/>
                    <a:pt x="85614" y="125497"/>
                  </a:cubicBezTo>
                  <a:cubicBezTo>
                    <a:pt x="85703" y="125517"/>
                    <a:pt x="85785" y="125531"/>
                    <a:pt x="85863" y="125531"/>
                  </a:cubicBezTo>
                  <a:cubicBezTo>
                    <a:pt x="86021" y="125531"/>
                    <a:pt x="86168" y="125476"/>
                    <a:pt x="86335" y="125308"/>
                  </a:cubicBezTo>
                  <a:cubicBezTo>
                    <a:pt x="86539" y="125105"/>
                    <a:pt x="86868" y="125042"/>
                    <a:pt x="86476" y="124776"/>
                  </a:cubicBezTo>
                  <a:cubicBezTo>
                    <a:pt x="86084" y="124446"/>
                    <a:pt x="84971" y="123663"/>
                    <a:pt x="84705" y="123271"/>
                  </a:cubicBezTo>
                  <a:cubicBezTo>
                    <a:pt x="84438" y="122879"/>
                    <a:pt x="84376" y="122754"/>
                    <a:pt x="84046" y="122691"/>
                  </a:cubicBezTo>
                  <a:cubicBezTo>
                    <a:pt x="83733" y="122565"/>
                    <a:pt x="83404" y="122565"/>
                    <a:pt x="83075" y="122362"/>
                  </a:cubicBezTo>
                  <a:cubicBezTo>
                    <a:pt x="82745" y="122174"/>
                    <a:pt x="82745" y="122033"/>
                    <a:pt x="82291" y="121907"/>
                  </a:cubicBezTo>
                  <a:cubicBezTo>
                    <a:pt x="81927" y="121819"/>
                    <a:pt x="81043" y="121723"/>
                    <a:pt x="80436" y="121723"/>
                  </a:cubicBezTo>
                  <a:cubicBezTo>
                    <a:pt x="80181" y="121723"/>
                    <a:pt x="79975" y="121740"/>
                    <a:pt x="79877" y="121782"/>
                  </a:cubicBezTo>
                  <a:cubicBezTo>
                    <a:pt x="79611" y="121907"/>
                    <a:pt x="79736" y="122424"/>
                    <a:pt x="79485" y="122487"/>
                  </a:cubicBezTo>
                  <a:cubicBezTo>
                    <a:pt x="79321" y="122558"/>
                    <a:pt x="79125" y="122593"/>
                    <a:pt x="78952" y="122593"/>
                  </a:cubicBezTo>
                  <a:cubicBezTo>
                    <a:pt x="78780" y="122593"/>
                    <a:pt x="78631" y="122558"/>
                    <a:pt x="78560" y="122487"/>
                  </a:cubicBezTo>
                  <a:cubicBezTo>
                    <a:pt x="78435" y="122299"/>
                    <a:pt x="78639" y="122236"/>
                    <a:pt x="78372" y="122095"/>
                  </a:cubicBezTo>
                  <a:cubicBezTo>
                    <a:pt x="78106" y="121970"/>
                    <a:pt x="77777" y="121844"/>
                    <a:pt x="77651" y="121703"/>
                  </a:cubicBezTo>
                  <a:cubicBezTo>
                    <a:pt x="77589" y="121578"/>
                    <a:pt x="77589" y="121578"/>
                    <a:pt x="77714" y="121312"/>
                  </a:cubicBezTo>
                  <a:cubicBezTo>
                    <a:pt x="77855" y="121061"/>
                    <a:pt x="77918" y="120920"/>
                    <a:pt x="77714" y="120794"/>
                  </a:cubicBezTo>
                  <a:cubicBezTo>
                    <a:pt x="77526" y="120732"/>
                    <a:pt x="77322" y="120606"/>
                    <a:pt x="77197" y="120402"/>
                  </a:cubicBezTo>
                  <a:cubicBezTo>
                    <a:pt x="76993" y="120136"/>
                    <a:pt x="77071" y="119885"/>
                    <a:pt x="76680" y="119822"/>
                  </a:cubicBezTo>
                  <a:cubicBezTo>
                    <a:pt x="76515" y="119783"/>
                    <a:pt x="76350" y="119764"/>
                    <a:pt x="76194" y="119764"/>
                  </a:cubicBezTo>
                  <a:cubicBezTo>
                    <a:pt x="76037" y="119764"/>
                    <a:pt x="75888" y="119783"/>
                    <a:pt x="75755" y="119822"/>
                  </a:cubicBezTo>
                  <a:cubicBezTo>
                    <a:pt x="75631" y="119822"/>
                    <a:pt x="75423" y="119899"/>
                    <a:pt x="75244" y="119899"/>
                  </a:cubicBezTo>
                  <a:cubicBezTo>
                    <a:pt x="75061" y="119899"/>
                    <a:pt x="74908" y="119819"/>
                    <a:pt x="74908" y="119493"/>
                  </a:cubicBezTo>
                  <a:cubicBezTo>
                    <a:pt x="74846" y="118835"/>
                    <a:pt x="75034" y="117268"/>
                    <a:pt x="75175" y="117142"/>
                  </a:cubicBezTo>
                  <a:cubicBezTo>
                    <a:pt x="75300" y="117001"/>
                    <a:pt x="75629" y="116688"/>
                    <a:pt x="75629" y="116217"/>
                  </a:cubicBezTo>
                  <a:cubicBezTo>
                    <a:pt x="75692" y="115763"/>
                    <a:pt x="75504" y="115434"/>
                    <a:pt x="75034" y="115183"/>
                  </a:cubicBezTo>
                  <a:cubicBezTo>
                    <a:pt x="74579" y="114979"/>
                    <a:pt x="74250" y="114854"/>
                    <a:pt x="74187" y="114462"/>
                  </a:cubicBezTo>
                  <a:cubicBezTo>
                    <a:pt x="74125" y="114133"/>
                    <a:pt x="74187" y="113678"/>
                    <a:pt x="74187" y="113474"/>
                  </a:cubicBezTo>
                  <a:cubicBezTo>
                    <a:pt x="74187" y="113286"/>
                    <a:pt x="74062" y="112894"/>
                    <a:pt x="73999" y="112565"/>
                  </a:cubicBezTo>
                  <a:cubicBezTo>
                    <a:pt x="73999" y="112173"/>
                    <a:pt x="73999" y="111985"/>
                    <a:pt x="74187" y="111907"/>
                  </a:cubicBezTo>
                  <a:cubicBezTo>
                    <a:pt x="74391" y="111782"/>
                    <a:pt x="74579" y="111515"/>
                    <a:pt x="74642" y="111202"/>
                  </a:cubicBezTo>
                  <a:cubicBezTo>
                    <a:pt x="74642" y="110935"/>
                    <a:pt x="74720" y="110731"/>
                    <a:pt x="74516" y="110543"/>
                  </a:cubicBezTo>
                  <a:cubicBezTo>
                    <a:pt x="74328" y="110277"/>
                    <a:pt x="74125" y="110151"/>
                    <a:pt x="74250" y="109948"/>
                  </a:cubicBezTo>
                  <a:cubicBezTo>
                    <a:pt x="74391" y="109822"/>
                    <a:pt x="74516" y="109493"/>
                    <a:pt x="74720" y="109164"/>
                  </a:cubicBezTo>
                  <a:cubicBezTo>
                    <a:pt x="74870" y="108915"/>
                    <a:pt x="74781" y="108735"/>
                    <a:pt x="74897" y="108735"/>
                  </a:cubicBezTo>
                  <a:cubicBezTo>
                    <a:pt x="74927" y="108735"/>
                    <a:pt x="74970" y="108746"/>
                    <a:pt x="75034" y="108772"/>
                  </a:cubicBezTo>
                  <a:cubicBezTo>
                    <a:pt x="75363" y="108850"/>
                    <a:pt x="76680" y="109305"/>
                    <a:pt x="76805" y="109556"/>
                  </a:cubicBezTo>
                  <a:cubicBezTo>
                    <a:pt x="76930" y="109822"/>
                    <a:pt x="77134" y="110151"/>
                    <a:pt x="77463" y="110277"/>
                  </a:cubicBezTo>
                  <a:cubicBezTo>
                    <a:pt x="77634" y="110320"/>
                    <a:pt x="77871" y="110428"/>
                    <a:pt x="78049" y="110428"/>
                  </a:cubicBezTo>
                  <a:cubicBezTo>
                    <a:pt x="78132" y="110428"/>
                    <a:pt x="78202" y="110404"/>
                    <a:pt x="78247" y="110340"/>
                  </a:cubicBezTo>
                  <a:cubicBezTo>
                    <a:pt x="78372" y="110214"/>
                    <a:pt x="79485" y="109101"/>
                    <a:pt x="79485" y="108850"/>
                  </a:cubicBezTo>
                  <a:cubicBezTo>
                    <a:pt x="79485" y="108647"/>
                    <a:pt x="79611" y="108521"/>
                    <a:pt x="79219" y="108318"/>
                  </a:cubicBezTo>
                  <a:cubicBezTo>
                    <a:pt x="78827" y="108129"/>
                    <a:pt x="78435" y="107988"/>
                    <a:pt x="78372" y="107738"/>
                  </a:cubicBezTo>
                  <a:cubicBezTo>
                    <a:pt x="78310" y="107534"/>
                    <a:pt x="77980" y="106687"/>
                    <a:pt x="77855" y="106625"/>
                  </a:cubicBezTo>
                  <a:cubicBezTo>
                    <a:pt x="77714" y="106562"/>
                    <a:pt x="77385" y="106358"/>
                    <a:pt x="77385" y="106233"/>
                  </a:cubicBezTo>
                  <a:cubicBezTo>
                    <a:pt x="77385" y="106107"/>
                    <a:pt x="77322" y="105966"/>
                    <a:pt x="77589" y="105966"/>
                  </a:cubicBezTo>
                  <a:cubicBezTo>
                    <a:pt x="77698" y="105966"/>
                    <a:pt x="77987" y="106014"/>
                    <a:pt x="78210" y="106014"/>
                  </a:cubicBezTo>
                  <a:cubicBezTo>
                    <a:pt x="78371" y="106014"/>
                    <a:pt x="78498" y="105989"/>
                    <a:pt x="78498" y="105904"/>
                  </a:cubicBezTo>
                  <a:cubicBezTo>
                    <a:pt x="78498" y="105637"/>
                    <a:pt x="78764" y="104540"/>
                    <a:pt x="78952" y="104462"/>
                  </a:cubicBezTo>
                  <a:cubicBezTo>
                    <a:pt x="79093" y="104336"/>
                    <a:pt x="79423" y="104336"/>
                    <a:pt x="79423" y="104211"/>
                  </a:cubicBezTo>
                  <a:cubicBezTo>
                    <a:pt x="79423" y="104070"/>
                    <a:pt x="79548" y="103944"/>
                    <a:pt x="79344" y="103756"/>
                  </a:cubicBezTo>
                  <a:cubicBezTo>
                    <a:pt x="79156" y="103553"/>
                    <a:pt x="79156" y="103427"/>
                    <a:pt x="79156" y="103223"/>
                  </a:cubicBezTo>
                  <a:cubicBezTo>
                    <a:pt x="79156" y="103098"/>
                    <a:pt x="79156" y="102769"/>
                    <a:pt x="79281" y="102706"/>
                  </a:cubicBezTo>
                  <a:cubicBezTo>
                    <a:pt x="79423" y="102643"/>
                    <a:pt x="80002" y="102581"/>
                    <a:pt x="80128" y="102252"/>
                  </a:cubicBezTo>
                  <a:cubicBezTo>
                    <a:pt x="80269" y="101922"/>
                    <a:pt x="80206" y="101719"/>
                    <a:pt x="80394" y="101593"/>
                  </a:cubicBezTo>
                  <a:cubicBezTo>
                    <a:pt x="80598" y="101468"/>
                    <a:pt x="80849" y="101405"/>
                    <a:pt x="80990" y="101201"/>
                  </a:cubicBezTo>
                  <a:cubicBezTo>
                    <a:pt x="81115" y="101076"/>
                    <a:pt x="81241" y="101013"/>
                    <a:pt x="81178" y="100747"/>
                  </a:cubicBezTo>
                  <a:cubicBezTo>
                    <a:pt x="81115" y="100543"/>
                    <a:pt x="80912" y="100418"/>
                    <a:pt x="81053" y="100230"/>
                  </a:cubicBezTo>
                  <a:cubicBezTo>
                    <a:pt x="81178" y="99963"/>
                    <a:pt x="81303" y="99571"/>
                    <a:pt x="81303" y="99446"/>
                  </a:cubicBezTo>
                  <a:cubicBezTo>
                    <a:pt x="81303" y="99305"/>
                    <a:pt x="81115" y="98913"/>
                    <a:pt x="81241" y="98788"/>
                  </a:cubicBezTo>
                  <a:cubicBezTo>
                    <a:pt x="81303" y="98725"/>
                    <a:pt x="81382" y="98725"/>
                    <a:pt x="81382" y="98584"/>
                  </a:cubicBezTo>
                  <a:cubicBezTo>
                    <a:pt x="81382" y="98396"/>
                    <a:pt x="81303" y="98396"/>
                    <a:pt x="81444" y="98270"/>
                  </a:cubicBezTo>
                  <a:cubicBezTo>
                    <a:pt x="81507" y="98129"/>
                    <a:pt x="81633" y="98004"/>
                    <a:pt x="81633" y="97878"/>
                  </a:cubicBezTo>
                  <a:cubicBezTo>
                    <a:pt x="81633" y="97737"/>
                    <a:pt x="81695" y="97549"/>
                    <a:pt x="81836" y="97549"/>
                  </a:cubicBezTo>
                  <a:cubicBezTo>
                    <a:pt x="82024" y="97549"/>
                    <a:pt x="82683" y="97549"/>
                    <a:pt x="82949" y="97408"/>
                  </a:cubicBezTo>
                  <a:cubicBezTo>
                    <a:pt x="83137" y="97283"/>
                    <a:pt x="83341" y="97157"/>
                    <a:pt x="83529" y="97157"/>
                  </a:cubicBezTo>
                  <a:cubicBezTo>
                    <a:pt x="83733" y="97157"/>
                    <a:pt x="83921" y="97157"/>
                    <a:pt x="83921" y="97283"/>
                  </a:cubicBezTo>
                  <a:cubicBezTo>
                    <a:pt x="83984" y="97408"/>
                    <a:pt x="83796" y="97487"/>
                    <a:pt x="83733" y="97612"/>
                  </a:cubicBezTo>
                  <a:cubicBezTo>
                    <a:pt x="83733" y="97800"/>
                    <a:pt x="83655" y="97941"/>
                    <a:pt x="83858" y="98004"/>
                  </a:cubicBezTo>
                  <a:cubicBezTo>
                    <a:pt x="84036" y="98004"/>
                    <a:pt x="84123" y="98060"/>
                    <a:pt x="84217" y="98060"/>
                  </a:cubicBezTo>
                  <a:cubicBezTo>
                    <a:pt x="84264" y="98060"/>
                    <a:pt x="84313" y="98046"/>
                    <a:pt x="84376" y="98004"/>
                  </a:cubicBezTo>
                  <a:cubicBezTo>
                    <a:pt x="84517" y="97800"/>
                    <a:pt x="84642" y="97612"/>
                    <a:pt x="84767" y="97612"/>
                  </a:cubicBezTo>
                  <a:cubicBezTo>
                    <a:pt x="84971" y="97612"/>
                    <a:pt x="85222" y="97737"/>
                    <a:pt x="85363" y="97737"/>
                  </a:cubicBezTo>
                  <a:cubicBezTo>
                    <a:pt x="85426" y="97675"/>
                    <a:pt x="85614" y="97487"/>
                    <a:pt x="85551" y="97345"/>
                  </a:cubicBezTo>
                  <a:cubicBezTo>
                    <a:pt x="85488" y="97283"/>
                    <a:pt x="85097" y="96766"/>
                    <a:pt x="85222" y="96624"/>
                  </a:cubicBezTo>
                  <a:cubicBezTo>
                    <a:pt x="85363" y="96499"/>
                    <a:pt x="85692" y="96107"/>
                    <a:pt x="85818" y="96045"/>
                  </a:cubicBezTo>
                  <a:cubicBezTo>
                    <a:pt x="86006" y="95919"/>
                    <a:pt x="86209" y="95841"/>
                    <a:pt x="86147" y="95653"/>
                  </a:cubicBezTo>
                  <a:cubicBezTo>
                    <a:pt x="86147" y="95527"/>
                    <a:pt x="86147" y="95261"/>
                    <a:pt x="86209" y="95261"/>
                  </a:cubicBezTo>
                  <a:cubicBezTo>
                    <a:pt x="86209" y="95261"/>
                    <a:pt x="86256" y="95245"/>
                    <a:pt x="86313" y="95245"/>
                  </a:cubicBezTo>
                  <a:cubicBezTo>
                    <a:pt x="86370" y="95245"/>
                    <a:pt x="86437" y="95261"/>
                    <a:pt x="86476" y="95324"/>
                  </a:cubicBezTo>
                  <a:cubicBezTo>
                    <a:pt x="86539" y="95449"/>
                    <a:pt x="87965" y="96562"/>
                    <a:pt x="88043" y="96703"/>
                  </a:cubicBezTo>
                  <a:cubicBezTo>
                    <a:pt x="88080" y="96739"/>
                    <a:pt x="88121" y="96754"/>
                    <a:pt x="88167" y="96754"/>
                  </a:cubicBezTo>
                  <a:cubicBezTo>
                    <a:pt x="88279" y="96754"/>
                    <a:pt x="88416" y="96662"/>
                    <a:pt x="88561" y="96562"/>
                  </a:cubicBezTo>
                  <a:cubicBezTo>
                    <a:pt x="88686" y="96436"/>
                    <a:pt x="88952" y="96107"/>
                    <a:pt x="88952" y="95982"/>
                  </a:cubicBezTo>
                  <a:cubicBezTo>
                    <a:pt x="89015" y="95841"/>
                    <a:pt x="88890" y="95841"/>
                    <a:pt x="89141" y="95715"/>
                  </a:cubicBezTo>
                  <a:cubicBezTo>
                    <a:pt x="89323" y="95603"/>
                    <a:pt x="89443" y="95377"/>
                    <a:pt x="89613" y="95377"/>
                  </a:cubicBezTo>
                  <a:cubicBezTo>
                    <a:pt x="89632" y="95377"/>
                    <a:pt x="89653" y="95380"/>
                    <a:pt x="89673" y="95386"/>
                  </a:cubicBezTo>
                  <a:cubicBezTo>
                    <a:pt x="89799" y="95449"/>
                    <a:pt x="89862" y="95527"/>
                    <a:pt x="90065" y="95527"/>
                  </a:cubicBezTo>
                  <a:cubicBezTo>
                    <a:pt x="90208" y="95483"/>
                    <a:pt x="90294" y="95443"/>
                    <a:pt x="90366" y="95443"/>
                  </a:cubicBezTo>
                  <a:cubicBezTo>
                    <a:pt x="90420" y="95443"/>
                    <a:pt x="90466" y="95466"/>
                    <a:pt x="90520" y="95527"/>
                  </a:cubicBezTo>
                  <a:cubicBezTo>
                    <a:pt x="90539" y="95565"/>
                    <a:pt x="90563" y="95573"/>
                    <a:pt x="90590" y="95573"/>
                  </a:cubicBezTo>
                  <a:cubicBezTo>
                    <a:pt x="90610" y="95573"/>
                    <a:pt x="90632" y="95568"/>
                    <a:pt x="90654" y="95568"/>
                  </a:cubicBezTo>
                  <a:cubicBezTo>
                    <a:pt x="90701" y="95568"/>
                    <a:pt x="90749" y="95589"/>
                    <a:pt x="90786" y="95715"/>
                  </a:cubicBezTo>
                  <a:cubicBezTo>
                    <a:pt x="90786" y="96045"/>
                    <a:pt x="90849" y="96170"/>
                    <a:pt x="90974" y="96233"/>
                  </a:cubicBezTo>
                  <a:cubicBezTo>
                    <a:pt x="90993" y="96256"/>
                    <a:pt x="91071" y="96265"/>
                    <a:pt x="91172" y="96265"/>
                  </a:cubicBezTo>
                  <a:cubicBezTo>
                    <a:pt x="91410" y="96265"/>
                    <a:pt x="91777" y="96214"/>
                    <a:pt x="91821" y="96170"/>
                  </a:cubicBezTo>
                  <a:cubicBezTo>
                    <a:pt x="91962" y="96170"/>
                    <a:pt x="92150" y="96170"/>
                    <a:pt x="92354" y="96107"/>
                  </a:cubicBezTo>
                  <a:cubicBezTo>
                    <a:pt x="92527" y="96064"/>
                    <a:pt x="92707" y="95991"/>
                    <a:pt x="92823" y="95991"/>
                  </a:cubicBezTo>
                  <a:cubicBezTo>
                    <a:pt x="92875" y="95991"/>
                    <a:pt x="92914" y="96006"/>
                    <a:pt x="92934" y="96045"/>
                  </a:cubicBezTo>
                  <a:cubicBezTo>
                    <a:pt x="93059" y="96170"/>
                    <a:pt x="93263" y="96374"/>
                    <a:pt x="93451" y="96374"/>
                  </a:cubicBezTo>
                  <a:cubicBezTo>
                    <a:pt x="93655" y="96374"/>
                    <a:pt x="93717" y="96499"/>
                    <a:pt x="93984" y="96499"/>
                  </a:cubicBezTo>
                  <a:cubicBezTo>
                    <a:pt x="94172" y="96499"/>
                    <a:pt x="94376" y="96499"/>
                    <a:pt x="94564" y="96562"/>
                  </a:cubicBezTo>
                  <a:cubicBezTo>
                    <a:pt x="94705" y="96562"/>
                    <a:pt x="94830" y="97345"/>
                    <a:pt x="94893" y="97612"/>
                  </a:cubicBezTo>
                  <a:cubicBezTo>
                    <a:pt x="95018" y="97800"/>
                    <a:pt x="95222" y="98192"/>
                    <a:pt x="95348" y="98192"/>
                  </a:cubicBezTo>
                  <a:cubicBezTo>
                    <a:pt x="95410" y="98192"/>
                    <a:pt x="95677" y="98004"/>
                    <a:pt x="95739" y="97941"/>
                  </a:cubicBezTo>
                  <a:cubicBezTo>
                    <a:pt x="95881" y="97878"/>
                    <a:pt x="96006" y="97737"/>
                    <a:pt x="96006" y="97612"/>
                  </a:cubicBezTo>
                  <a:cubicBezTo>
                    <a:pt x="96006" y="97487"/>
                    <a:pt x="95802" y="97220"/>
                    <a:pt x="95739" y="96954"/>
                  </a:cubicBezTo>
                  <a:cubicBezTo>
                    <a:pt x="95677" y="96703"/>
                    <a:pt x="95802" y="96436"/>
                    <a:pt x="95614" y="96233"/>
                  </a:cubicBezTo>
                  <a:cubicBezTo>
                    <a:pt x="95489" y="96107"/>
                    <a:pt x="95410" y="96107"/>
                    <a:pt x="95159" y="95982"/>
                  </a:cubicBezTo>
                  <a:cubicBezTo>
                    <a:pt x="94893" y="95841"/>
                    <a:pt x="94893" y="95919"/>
                    <a:pt x="94830" y="95778"/>
                  </a:cubicBezTo>
                  <a:cubicBezTo>
                    <a:pt x="94830" y="95590"/>
                    <a:pt x="94627" y="95527"/>
                    <a:pt x="94705" y="95449"/>
                  </a:cubicBezTo>
                  <a:cubicBezTo>
                    <a:pt x="94738" y="95449"/>
                    <a:pt x="94862" y="95471"/>
                    <a:pt x="94972" y="95471"/>
                  </a:cubicBezTo>
                  <a:cubicBezTo>
                    <a:pt x="95072" y="95471"/>
                    <a:pt x="95159" y="95453"/>
                    <a:pt x="95159" y="95386"/>
                  </a:cubicBezTo>
                  <a:cubicBezTo>
                    <a:pt x="95213" y="95332"/>
                    <a:pt x="95128" y="95185"/>
                    <a:pt x="95263" y="95185"/>
                  </a:cubicBezTo>
                  <a:cubicBezTo>
                    <a:pt x="95285" y="95185"/>
                    <a:pt x="95313" y="95189"/>
                    <a:pt x="95348" y="95198"/>
                  </a:cubicBezTo>
                  <a:cubicBezTo>
                    <a:pt x="95551" y="95261"/>
                    <a:pt x="96335" y="95324"/>
                    <a:pt x="96523" y="95386"/>
                  </a:cubicBezTo>
                  <a:cubicBezTo>
                    <a:pt x="96727" y="95449"/>
                    <a:pt x="96727" y="95715"/>
                    <a:pt x="96790" y="95778"/>
                  </a:cubicBezTo>
                  <a:cubicBezTo>
                    <a:pt x="96852" y="95841"/>
                    <a:pt x="97056" y="95841"/>
                    <a:pt x="97244" y="95919"/>
                  </a:cubicBezTo>
                  <a:cubicBezTo>
                    <a:pt x="97448" y="95982"/>
                    <a:pt x="97699" y="96170"/>
                    <a:pt x="97902" y="96170"/>
                  </a:cubicBezTo>
                  <a:cubicBezTo>
                    <a:pt x="98053" y="96170"/>
                    <a:pt x="98213" y="96090"/>
                    <a:pt x="98368" y="96090"/>
                  </a:cubicBezTo>
                  <a:cubicBezTo>
                    <a:pt x="98407" y="96090"/>
                    <a:pt x="98445" y="96095"/>
                    <a:pt x="98482" y="96107"/>
                  </a:cubicBezTo>
                  <a:cubicBezTo>
                    <a:pt x="98680" y="96107"/>
                    <a:pt x="98835" y="96220"/>
                    <a:pt x="98985" y="96220"/>
                  </a:cubicBezTo>
                  <a:cubicBezTo>
                    <a:pt x="99037" y="96220"/>
                    <a:pt x="99088" y="96206"/>
                    <a:pt x="99141" y="96170"/>
                  </a:cubicBezTo>
                  <a:cubicBezTo>
                    <a:pt x="99407" y="96107"/>
                    <a:pt x="100113" y="94932"/>
                    <a:pt x="100050" y="94806"/>
                  </a:cubicBezTo>
                  <a:cubicBezTo>
                    <a:pt x="100050" y="94602"/>
                    <a:pt x="99799" y="94211"/>
                    <a:pt x="99799" y="94023"/>
                  </a:cubicBezTo>
                  <a:cubicBezTo>
                    <a:pt x="99721" y="93819"/>
                    <a:pt x="99721" y="93631"/>
                    <a:pt x="99862" y="93568"/>
                  </a:cubicBezTo>
                  <a:cubicBezTo>
                    <a:pt x="99987" y="93490"/>
                    <a:pt x="100316" y="93490"/>
                    <a:pt x="100316" y="93239"/>
                  </a:cubicBezTo>
                  <a:cubicBezTo>
                    <a:pt x="100379" y="92972"/>
                    <a:pt x="100316" y="92784"/>
                    <a:pt x="100254" y="92706"/>
                  </a:cubicBezTo>
                  <a:cubicBezTo>
                    <a:pt x="100254" y="92643"/>
                    <a:pt x="100583" y="92580"/>
                    <a:pt x="100645" y="92580"/>
                  </a:cubicBezTo>
                  <a:cubicBezTo>
                    <a:pt x="100645" y="92580"/>
                    <a:pt x="100975" y="92518"/>
                    <a:pt x="100975" y="92314"/>
                  </a:cubicBezTo>
                  <a:cubicBezTo>
                    <a:pt x="100975" y="92126"/>
                    <a:pt x="100771" y="92063"/>
                    <a:pt x="101037" y="91922"/>
                  </a:cubicBezTo>
                  <a:cubicBezTo>
                    <a:pt x="101288" y="91797"/>
                    <a:pt x="101555" y="91609"/>
                    <a:pt x="101680" y="91468"/>
                  </a:cubicBezTo>
                  <a:cubicBezTo>
                    <a:pt x="101863" y="91355"/>
                    <a:pt x="101983" y="91129"/>
                    <a:pt x="102107" y="91129"/>
                  </a:cubicBezTo>
                  <a:cubicBezTo>
                    <a:pt x="102121" y="91129"/>
                    <a:pt x="102136" y="91132"/>
                    <a:pt x="102150" y="91138"/>
                  </a:cubicBezTo>
                  <a:cubicBezTo>
                    <a:pt x="102329" y="91138"/>
                    <a:pt x="102635" y="91676"/>
                    <a:pt x="102894" y="91676"/>
                  </a:cubicBezTo>
                  <a:cubicBezTo>
                    <a:pt x="102907" y="91676"/>
                    <a:pt x="102921" y="91675"/>
                    <a:pt x="102934" y="91671"/>
                  </a:cubicBezTo>
                  <a:cubicBezTo>
                    <a:pt x="103247" y="91671"/>
                    <a:pt x="103326" y="91609"/>
                    <a:pt x="103514" y="91468"/>
                  </a:cubicBezTo>
                  <a:cubicBezTo>
                    <a:pt x="103639" y="91342"/>
                    <a:pt x="103906" y="91217"/>
                    <a:pt x="104110" y="91076"/>
                  </a:cubicBezTo>
                  <a:cubicBezTo>
                    <a:pt x="104235" y="90950"/>
                    <a:pt x="104564" y="91076"/>
                    <a:pt x="104360" y="90747"/>
                  </a:cubicBezTo>
                  <a:cubicBezTo>
                    <a:pt x="104172" y="90433"/>
                    <a:pt x="104031" y="90355"/>
                    <a:pt x="104235" y="90167"/>
                  </a:cubicBezTo>
                  <a:cubicBezTo>
                    <a:pt x="104423" y="89963"/>
                    <a:pt x="104815" y="89775"/>
                    <a:pt x="104956" y="89571"/>
                  </a:cubicBezTo>
                  <a:lnTo>
                    <a:pt x="104956" y="89320"/>
                  </a:lnTo>
                  <a:cubicBezTo>
                    <a:pt x="103451" y="88787"/>
                    <a:pt x="101225" y="87941"/>
                    <a:pt x="100771" y="87298"/>
                  </a:cubicBezTo>
                  <a:cubicBezTo>
                    <a:pt x="100113" y="86185"/>
                    <a:pt x="100191" y="84806"/>
                    <a:pt x="99987" y="83176"/>
                  </a:cubicBezTo>
                  <a:cubicBezTo>
                    <a:pt x="99721" y="81483"/>
                    <a:pt x="99015" y="79383"/>
                    <a:pt x="98624" y="79132"/>
                  </a:cubicBezTo>
                  <a:cubicBezTo>
                    <a:pt x="98458" y="78993"/>
                    <a:pt x="98023" y="78901"/>
                    <a:pt x="97536" y="78901"/>
                  </a:cubicBezTo>
                  <a:cubicBezTo>
                    <a:pt x="96871" y="78901"/>
                    <a:pt x="96110" y="79072"/>
                    <a:pt x="95802" y="79524"/>
                  </a:cubicBezTo>
                  <a:cubicBezTo>
                    <a:pt x="95489" y="79916"/>
                    <a:pt x="94830" y="82329"/>
                    <a:pt x="93326" y="83051"/>
                  </a:cubicBezTo>
                  <a:cubicBezTo>
                    <a:pt x="92988" y="83201"/>
                    <a:pt x="92626" y="83263"/>
                    <a:pt x="92256" y="83263"/>
                  </a:cubicBezTo>
                  <a:cubicBezTo>
                    <a:pt x="91045" y="83263"/>
                    <a:pt x="89742" y="82600"/>
                    <a:pt x="88890" y="82204"/>
                  </a:cubicBezTo>
                  <a:cubicBezTo>
                    <a:pt x="87777" y="81734"/>
                    <a:pt x="85034" y="79916"/>
                    <a:pt x="84909" y="79132"/>
                  </a:cubicBezTo>
                  <a:cubicBezTo>
                    <a:pt x="84767" y="78348"/>
                    <a:pt x="86664" y="77173"/>
                    <a:pt x="87385" y="76514"/>
                  </a:cubicBezTo>
                  <a:cubicBezTo>
                    <a:pt x="88043" y="75793"/>
                    <a:pt x="88890" y="74618"/>
                    <a:pt x="89219" y="73191"/>
                  </a:cubicBezTo>
                  <a:cubicBezTo>
                    <a:pt x="89532" y="71687"/>
                    <a:pt x="91100" y="70448"/>
                    <a:pt x="89470" y="69665"/>
                  </a:cubicBezTo>
                  <a:cubicBezTo>
                    <a:pt x="87840" y="68803"/>
                    <a:pt x="86476" y="68614"/>
                    <a:pt x="85692" y="68097"/>
                  </a:cubicBezTo>
                  <a:cubicBezTo>
                    <a:pt x="84909" y="67502"/>
                    <a:pt x="83341" y="66138"/>
                    <a:pt x="83404" y="65213"/>
                  </a:cubicBezTo>
                  <a:cubicBezTo>
                    <a:pt x="83404" y="64304"/>
                    <a:pt x="84313" y="62674"/>
                    <a:pt x="84579" y="61686"/>
                  </a:cubicBezTo>
                  <a:cubicBezTo>
                    <a:pt x="84705" y="61106"/>
                    <a:pt x="81899" y="51561"/>
                    <a:pt x="77714" y="42235"/>
                  </a:cubicBezTo>
                  <a:cubicBezTo>
                    <a:pt x="74187" y="34256"/>
                    <a:pt x="69156" y="26294"/>
                    <a:pt x="69156" y="25777"/>
                  </a:cubicBezTo>
                  <a:cubicBezTo>
                    <a:pt x="69548" y="19758"/>
                    <a:pt x="72886" y="11920"/>
                    <a:pt x="73278" y="10024"/>
                  </a:cubicBezTo>
                  <a:cubicBezTo>
                    <a:pt x="73733" y="8143"/>
                    <a:pt x="73937" y="6434"/>
                    <a:pt x="73733" y="5525"/>
                  </a:cubicBezTo>
                  <a:cubicBezTo>
                    <a:pt x="73466" y="4538"/>
                    <a:pt x="72683" y="3237"/>
                    <a:pt x="72103" y="2390"/>
                  </a:cubicBezTo>
                  <a:lnTo>
                    <a:pt x="72040" y="1544"/>
                  </a:lnTo>
                  <a:cubicBezTo>
                    <a:pt x="71836" y="1481"/>
                    <a:pt x="71256" y="823"/>
                    <a:pt x="71115" y="760"/>
                  </a:cubicBezTo>
                  <a:cubicBezTo>
                    <a:pt x="71052" y="698"/>
                    <a:pt x="70472" y="619"/>
                    <a:pt x="70143" y="557"/>
                  </a:cubicBezTo>
                  <a:cubicBezTo>
                    <a:pt x="69814" y="557"/>
                    <a:pt x="69877" y="431"/>
                    <a:pt x="69877" y="227"/>
                  </a:cubicBezTo>
                  <a:cubicBezTo>
                    <a:pt x="69896" y="171"/>
                    <a:pt x="69797" y="148"/>
                    <a:pt x="69640" y="148"/>
                  </a:cubicBezTo>
                  <a:cubicBezTo>
                    <a:pt x="69277" y="148"/>
                    <a:pt x="68602" y="270"/>
                    <a:pt x="68372" y="368"/>
                  </a:cubicBezTo>
                  <a:cubicBezTo>
                    <a:pt x="68299" y="383"/>
                    <a:pt x="68243" y="391"/>
                    <a:pt x="68199" y="391"/>
                  </a:cubicBezTo>
                  <a:cubicBezTo>
                    <a:pt x="68054" y="391"/>
                    <a:pt x="68040" y="306"/>
                    <a:pt x="67980" y="102"/>
                  </a:cubicBezTo>
                  <a:cubicBezTo>
                    <a:pt x="67963" y="29"/>
                    <a:pt x="67922" y="1"/>
                    <a:pt x="678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4524;p93">
              <a:extLst>
                <a:ext uri="{FF2B5EF4-FFF2-40B4-BE49-F238E27FC236}">
                  <a16:creationId xmlns:a16="http://schemas.microsoft.com/office/drawing/2014/main" id="{D3FA9C86-01C2-DA40-4BAF-E3DB22C0B60B}"/>
                </a:ext>
              </a:extLst>
            </p:cNvPr>
            <p:cNvSpPr/>
            <p:nvPr/>
          </p:nvSpPr>
          <p:spPr>
            <a:xfrm>
              <a:off x="4638750" y="1342250"/>
              <a:ext cx="32550" cy="31025"/>
            </a:xfrm>
            <a:custGeom>
              <a:avLst/>
              <a:gdLst/>
              <a:ahLst/>
              <a:cxnLst/>
              <a:rect l="l" t="t" r="r" b="b"/>
              <a:pathLst>
                <a:path w="1302" h="1241" extrusionOk="0">
                  <a:moveTo>
                    <a:pt x="405" y="0"/>
                  </a:moveTo>
                  <a:cubicBezTo>
                    <a:pt x="383" y="0"/>
                    <a:pt x="374" y="16"/>
                    <a:pt x="392" y="52"/>
                  </a:cubicBezTo>
                  <a:cubicBezTo>
                    <a:pt x="392" y="240"/>
                    <a:pt x="455" y="444"/>
                    <a:pt x="251" y="444"/>
                  </a:cubicBezTo>
                  <a:cubicBezTo>
                    <a:pt x="63" y="444"/>
                    <a:pt x="1" y="507"/>
                    <a:pt x="63" y="570"/>
                  </a:cubicBezTo>
                  <a:cubicBezTo>
                    <a:pt x="251" y="773"/>
                    <a:pt x="330" y="711"/>
                    <a:pt x="455" y="899"/>
                  </a:cubicBezTo>
                  <a:cubicBezTo>
                    <a:pt x="518" y="1102"/>
                    <a:pt x="581" y="1228"/>
                    <a:pt x="784" y="1228"/>
                  </a:cubicBezTo>
                  <a:cubicBezTo>
                    <a:pt x="802" y="1237"/>
                    <a:pt x="818" y="1240"/>
                    <a:pt x="833" y="1240"/>
                  </a:cubicBezTo>
                  <a:cubicBezTo>
                    <a:pt x="927" y="1240"/>
                    <a:pt x="981" y="1092"/>
                    <a:pt x="1035" y="1024"/>
                  </a:cubicBezTo>
                  <a:cubicBezTo>
                    <a:pt x="1113" y="899"/>
                    <a:pt x="1239" y="836"/>
                    <a:pt x="1302" y="773"/>
                  </a:cubicBezTo>
                  <a:cubicBezTo>
                    <a:pt x="1302" y="632"/>
                    <a:pt x="1176" y="570"/>
                    <a:pt x="1035" y="570"/>
                  </a:cubicBezTo>
                  <a:cubicBezTo>
                    <a:pt x="997" y="608"/>
                    <a:pt x="935" y="676"/>
                    <a:pt x="893" y="676"/>
                  </a:cubicBezTo>
                  <a:cubicBezTo>
                    <a:pt x="866" y="676"/>
                    <a:pt x="847" y="649"/>
                    <a:pt x="847" y="570"/>
                  </a:cubicBezTo>
                  <a:cubicBezTo>
                    <a:pt x="847" y="381"/>
                    <a:pt x="784" y="319"/>
                    <a:pt x="643" y="178"/>
                  </a:cubicBezTo>
                  <a:cubicBezTo>
                    <a:pt x="599" y="89"/>
                    <a:pt x="461"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4525;p93">
              <a:extLst>
                <a:ext uri="{FF2B5EF4-FFF2-40B4-BE49-F238E27FC236}">
                  <a16:creationId xmlns:a16="http://schemas.microsoft.com/office/drawing/2014/main" id="{F67F2DC1-AEBB-C652-6AA2-39479E9EFF15}"/>
                </a:ext>
              </a:extLst>
            </p:cNvPr>
            <p:cNvSpPr/>
            <p:nvPr/>
          </p:nvSpPr>
          <p:spPr>
            <a:xfrm>
              <a:off x="4663050" y="1340800"/>
              <a:ext cx="16475" cy="5900"/>
            </a:xfrm>
            <a:custGeom>
              <a:avLst/>
              <a:gdLst/>
              <a:ahLst/>
              <a:cxnLst/>
              <a:rect l="l" t="t" r="r" b="b"/>
              <a:pathLst>
                <a:path w="659" h="236" extrusionOk="0">
                  <a:moveTo>
                    <a:pt x="306" y="1"/>
                  </a:moveTo>
                  <a:cubicBezTo>
                    <a:pt x="149" y="1"/>
                    <a:pt x="0" y="16"/>
                    <a:pt x="0" y="48"/>
                  </a:cubicBezTo>
                  <a:cubicBezTo>
                    <a:pt x="63" y="173"/>
                    <a:pt x="141" y="236"/>
                    <a:pt x="330" y="236"/>
                  </a:cubicBezTo>
                  <a:cubicBezTo>
                    <a:pt x="455" y="173"/>
                    <a:pt x="659" y="110"/>
                    <a:pt x="659" y="48"/>
                  </a:cubicBezTo>
                  <a:cubicBezTo>
                    <a:pt x="627" y="16"/>
                    <a:pt x="46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4526;p93">
              <a:extLst>
                <a:ext uri="{FF2B5EF4-FFF2-40B4-BE49-F238E27FC236}">
                  <a16:creationId xmlns:a16="http://schemas.microsoft.com/office/drawing/2014/main" id="{55291FFA-4007-CA75-2AD3-345645EB124F}"/>
                </a:ext>
              </a:extLst>
            </p:cNvPr>
            <p:cNvSpPr/>
            <p:nvPr/>
          </p:nvSpPr>
          <p:spPr>
            <a:xfrm>
              <a:off x="5084300" y="595600"/>
              <a:ext cx="78400" cy="89800"/>
            </a:xfrm>
            <a:custGeom>
              <a:avLst/>
              <a:gdLst/>
              <a:ahLst/>
              <a:cxnLst/>
              <a:rect l="l" t="t" r="r" b="b"/>
              <a:pathLst>
                <a:path w="3136" h="3592" extrusionOk="0">
                  <a:moveTo>
                    <a:pt x="968" y="0"/>
                  </a:moveTo>
                  <a:cubicBezTo>
                    <a:pt x="924" y="0"/>
                    <a:pt x="884" y="21"/>
                    <a:pt x="847" y="74"/>
                  </a:cubicBezTo>
                  <a:cubicBezTo>
                    <a:pt x="721" y="200"/>
                    <a:pt x="455" y="262"/>
                    <a:pt x="329" y="404"/>
                  </a:cubicBezTo>
                  <a:cubicBezTo>
                    <a:pt x="141" y="592"/>
                    <a:pt x="0" y="2034"/>
                    <a:pt x="392" y="2676"/>
                  </a:cubicBezTo>
                  <a:cubicBezTo>
                    <a:pt x="533" y="3005"/>
                    <a:pt x="659" y="3397"/>
                    <a:pt x="925" y="3460"/>
                  </a:cubicBezTo>
                  <a:cubicBezTo>
                    <a:pt x="1099" y="3514"/>
                    <a:pt x="1221" y="3592"/>
                    <a:pt x="1383" y="3592"/>
                  </a:cubicBezTo>
                  <a:cubicBezTo>
                    <a:pt x="1455" y="3592"/>
                    <a:pt x="1535" y="3577"/>
                    <a:pt x="1630" y="3538"/>
                  </a:cubicBezTo>
                  <a:cubicBezTo>
                    <a:pt x="1897" y="3460"/>
                    <a:pt x="2226" y="3272"/>
                    <a:pt x="2351" y="3147"/>
                  </a:cubicBezTo>
                  <a:cubicBezTo>
                    <a:pt x="2493" y="3068"/>
                    <a:pt x="2681" y="2817"/>
                    <a:pt x="2681" y="2551"/>
                  </a:cubicBezTo>
                  <a:cubicBezTo>
                    <a:pt x="2743" y="2284"/>
                    <a:pt x="2743" y="1830"/>
                    <a:pt x="2743" y="1642"/>
                  </a:cubicBezTo>
                  <a:cubicBezTo>
                    <a:pt x="2743" y="1459"/>
                    <a:pt x="2743" y="1175"/>
                    <a:pt x="2789" y="1175"/>
                  </a:cubicBezTo>
                  <a:cubicBezTo>
                    <a:pt x="2794" y="1175"/>
                    <a:pt x="2800" y="1179"/>
                    <a:pt x="2806" y="1187"/>
                  </a:cubicBezTo>
                  <a:cubicBezTo>
                    <a:pt x="2884" y="1250"/>
                    <a:pt x="2884" y="1375"/>
                    <a:pt x="2947" y="1501"/>
                  </a:cubicBezTo>
                  <a:cubicBezTo>
                    <a:pt x="2985" y="1624"/>
                    <a:pt x="3046" y="1719"/>
                    <a:pt x="3088" y="1719"/>
                  </a:cubicBezTo>
                  <a:cubicBezTo>
                    <a:pt x="3116" y="1719"/>
                    <a:pt x="3135" y="1678"/>
                    <a:pt x="3135" y="1579"/>
                  </a:cubicBezTo>
                  <a:cubicBezTo>
                    <a:pt x="3135" y="1313"/>
                    <a:pt x="3072" y="921"/>
                    <a:pt x="2947" y="858"/>
                  </a:cubicBezTo>
                  <a:cubicBezTo>
                    <a:pt x="2806" y="795"/>
                    <a:pt x="2618" y="795"/>
                    <a:pt x="2414" y="654"/>
                  </a:cubicBezTo>
                  <a:cubicBezTo>
                    <a:pt x="2163" y="529"/>
                    <a:pt x="1771" y="325"/>
                    <a:pt x="1505" y="262"/>
                  </a:cubicBezTo>
                  <a:cubicBezTo>
                    <a:pt x="1262" y="170"/>
                    <a:pt x="1096"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4527;p93">
              <a:extLst>
                <a:ext uri="{FF2B5EF4-FFF2-40B4-BE49-F238E27FC236}">
                  <a16:creationId xmlns:a16="http://schemas.microsoft.com/office/drawing/2014/main" id="{02AD7832-3593-A39C-0E4C-774B87670B8B}"/>
                </a:ext>
              </a:extLst>
            </p:cNvPr>
            <p:cNvSpPr/>
            <p:nvPr/>
          </p:nvSpPr>
          <p:spPr>
            <a:xfrm>
              <a:off x="5509075" y="404650"/>
              <a:ext cx="50575" cy="21175"/>
            </a:xfrm>
            <a:custGeom>
              <a:avLst/>
              <a:gdLst/>
              <a:ahLst/>
              <a:cxnLst/>
              <a:rect l="l" t="t" r="r" b="b"/>
              <a:pathLst>
                <a:path w="2023" h="847" extrusionOk="0">
                  <a:moveTo>
                    <a:pt x="188" y="1"/>
                  </a:moveTo>
                  <a:cubicBezTo>
                    <a:pt x="188" y="1"/>
                    <a:pt x="0" y="63"/>
                    <a:pt x="188" y="126"/>
                  </a:cubicBezTo>
                  <a:cubicBezTo>
                    <a:pt x="392" y="267"/>
                    <a:pt x="784" y="455"/>
                    <a:pt x="1035" y="518"/>
                  </a:cubicBezTo>
                  <a:cubicBezTo>
                    <a:pt x="1364" y="659"/>
                    <a:pt x="1630" y="784"/>
                    <a:pt x="1693" y="847"/>
                  </a:cubicBezTo>
                  <a:cubicBezTo>
                    <a:pt x="1818" y="847"/>
                    <a:pt x="2022" y="596"/>
                    <a:pt x="1818" y="455"/>
                  </a:cubicBezTo>
                  <a:cubicBezTo>
                    <a:pt x="1756" y="424"/>
                    <a:pt x="1673" y="424"/>
                    <a:pt x="1591" y="424"/>
                  </a:cubicBezTo>
                  <a:cubicBezTo>
                    <a:pt x="1509" y="424"/>
                    <a:pt x="1427" y="424"/>
                    <a:pt x="1364" y="392"/>
                  </a:cubicBezTo>
                  <a:cubicBezTo>
                    <a:pt x="1301" y="330"/>
                    <a:pt x="1301" y="204"/>
                    <a:pt x="1035" y="126"/>
                  </a:cubicBezTo>
                  <a:cubicBezTo>
                    <a:pt x="706" y="126"/>
                    <a:pt x="188"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4528;p93">
              <a:extLst>
                <a:ext uri="{FF2B5EF4-FFF2-40B4-BE49-F238E27FC236}">
                  <a16:creationId xmlns:a16="http://schemas.microsoft.com/office/drawing/2014/main" id="{6DD787A1-C3D3-6EA8-03DB-286F11C23C7A}"/>
                </a:ext>
              </a:extLst>
            </p:cNvPr>
            <p:cNvSpPr/>
            <p:nvPr/>
          </p:nvSpPr>
          <p:spPr>
            <a:xfrm>
              <a:off x="4330750" y="2043900"/>
              <a:ext cx="9050" cy="8150"/>
            </a:xfrm>
            <a:custGeom>
              <a:avLst/>
              <a:gdLst/>
              <a:ahLst/>
              <a:cxnLst/>
              <a:rect l="l" t="t" r="r" b="b"/>
              <a:pathLst>
                <a:path w="362" h="326" extrusionOk="0">
                  <a:moveTo>
                    <a:pt x="55" y="0"/>
                  </a:moveTo>
                  <a:cubicBezTo>
                    <a:pt x="20" y="0"/>
                    <a:pt x="1" y="35"/>
                    <a:pt x="32" y="137"/>
                  </a:cubicBezTo>
                  <a:cubicBezTo>
                    <a:pt x="173" y="263"/>
                    <a:pt x="298" y="325"/>
                    <a:pt x="361" y="325"/>
                  </a:cubicBezTo>
                  <a:cubicBezTo>
                    <a:pt x="361" y="325"/>
                    <a:pt x="236" y="137"/>
                    <a:pt x="173" y="75"/>
                  </a:cubicBezTo>
                  <a:cubicBezTo>
                    <a:pt x="142" y="35"/>
                    <a:pt x="91" y="0"/>
                    <a:pt x="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4529;p93">
              <a:extLst>
                <a:ext uri="{FF2B5EF4-FFF2-40B4-BE49-F238E27FC236}">
                  <a16:creationId xmlns:a16="http://schemas.microsoft.com/office/drawing/2014/main" id="{3C8C2349-5AE6-756E-C61E-12B75C681B1B}"/>
                </a:ext>
              </a:extLst>
            </p:cNvPr>
            <p:cNvSpPr/>
            <p:nvPr/>
          </p:nvSpPr>
          <p:spPr>
            <a:xfrm>
              <a:off x="4342275" y="2058075"/>
              <a:ext cx="13975" cy="7700"/>
            </a:xfrm>
            <a:custGeom>
              <a:avLst/>
              <a:gdLst/>
              <a:ahLst/>
              <a:cxnLst/>
              <a:rect l="l" t="t" r="r" b="b"/>
              <a:pathLst>
                <a:path w="559" h="308" extrusionOk="0">
                  <a:moveTo>
                    <a:pt x="207" y="0"/>
                  </a:moveTo>
                  <a:cubicBezTo>
                    <a:pt x="82" y="0"/>
                    <a:pt x="1" y="58"/>
                    <a:pt x="104" y="150"/>
                  </a:cubicBezTo>
                  <a:cubicBezTo>
                    <a:pt x="104" y="202"/>
                    <a:pt x="371" y="307"/>
                    <a:pt x="464" y="307"/>
                  </a:cubicBezTo>
                  <a:cubicBezTo>
                    <a:pt x="484" y="307"/>
                    <a:pt x="496" y="302"/>
                    <a:pt x="496" y="291"/>
                  </a:cubicBezTo>
                  <a:cubicBezTo>
                    <a:pt x="558" y="213"/>
                    <a:pt x="496" y="88"/>
                    <a:pt x="355" y="25"/>
                  </a:cubicBezTo>
                  <a:cubicBezTo>
                    <a:pt x="304" y="8"/>
                    <a:pt x="253"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4530;p93">
              <a:extLst>
                <a:ext uri="{FF2B5EF4-FFF2-40B4-BE49-F238E27FC236}">
                  <a16:creationId xmlns:a16="http://schemas.microsoft.com/office/drawing/2014/main" id="{8E4A9105-63B7-6BB7-2050-8766AE866939}"/>
                </a:ext>
              </a:extLst>
            </p:cNvPr>
            <p:cNvSpPr/>
            <p:nvPr/>
          </p:nvSpPr>
          <p:spPr>
            <a:xfrm>
              <a:off x="4411875" y="2084950"/>
              <a:ext cx="20200" cy="9725"/>
            </a:xfrm>
            <a:custGeom>
              <a:avLst/>
              <a:gdLst/>
              <a:ahLst/>
              <a:cxnLst/>
              <a:rect l="l" t="t" r="r" b="b"/>
              <a:pathLst>
                <a:path w="808" h="389" extrusionOk="0">
                  <a:moveTo>
                    <a:pt x="188" y="0"/>
                  </a:moveTo>
                  <a:cubicBezTo>
                    <a:pt x="126" y="0"/>
                    <a:pt x="0" y="63"/>
                    <a:pt x="126" y="125"/>
                  </a:cubicBezTo>
                  <a:cubicBezTo>
                    <a:pt x="251" y="188"/>
                    <a:pt x="314" y="314"/>
                    <a:pt x="517" y="314"/>
                  </a:cubicBezTo>
                  <a:cubicBezTo>
                    <a:pt x="580" y="353"/>
                    <a:pt x="678" y="388"/>
                    <a:pt x="735" y="388"/>
                  </a:cubicBezTo>
                  <a:cubicBezTo>
                    <a:pt x="792" y="388"/>
                    <a:pt x="807" y="353"/>
                    <a:pt x="706" y="251"/>
                  </a:cubicBezTo>
                  <a:cubicBezTo>
                    <a:pt x="517" y="125"/>
                    <a:pt x="188" y="0"/>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4531;p93">
              <a:extLst>
                <a:ext uri="{FF2B5EF4-FFF2-40B4-BE49-F238E27FC236}">
                  <a16:creationId xmlns:a16="http://schemas.microsoft.com/office/drawing/2014/main" id="{B5E6EC22-3ABD-6695-E1A8-733781C0A6A7}"/>
                </a:ext>
              </a:extLst>
            </p:cNvPr>
            <p:cNvSpPr/>
            <p:nvPr/>
          </p:nvSpPr>
          <p:spPr>
            <a:xfrm>
              <a:off x="3745700" y="2856900"/>
              <a:ext cx="21200" cy="19625"/>
            </a:xfrm>
            <a:custGeom>
              <a:avLst/>
              <a:gdLst/>
              <a:ahLst/>
              <a:cxnLst/>
              <a:rect l="l" t="t" r="r" b="b"/>
              <a:pathLst>
                <a:path w="848" h="785" extrusionOk="0">
                  <a:moveTo>
                    <a:pt x="581" y="0"/>
                  </a:moveTo>
                  <a:cubicBezTo>
                    <a:pt x="518" y="0"/>
                    <a:pt x="314" y="204"/>
                    <a:pt x="189" y="392"/>
                  </a:cubicBezTo>
                  <a:cubicBezTo>
                    <a:pt x="126" y="471"/>
                    <a:pt x="64" y="596"/>
                    <a:pt x="1" y="659"/>
                  </a:cubicBezTo>
                  <a:lnTo>
                    <a:pt x="189" y="784"/>
                  </a:lnTo>
                  <a:cubicBezTo>
                    <a:pt x="314" y="659"/>
                    <a:pt x="455" y="471"/>
                    <a:pt x="518" y="330"/>
                  </a:cubicBezTo>
                  <a:cubicBezTo>
                    <a:pt x="581" y="267"/>
                    <a:pt x="785" y="142"/>
                    <a:pt x="847" y="142"/>
                  </a:cubicBezTo>
                  <a:cubicBezTo>
                    <a:pt x="847" y="79"/>
                    <a:pt x="644" y="0"/>
                    <a:pt x="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4532;p93">
              <a:extLst>
                <a:ext uri="{FF2B5EF4-FFF2-40B4-BE49-F238E27FC236}">
                  <a16:creationId xmlns:a16="http://schemas.microsoft.com/office/drawing/2014/main" id="{718B0B9E-7A1B-14D7-06B8-0400E34C0CA0}"/>
                </a:ext>
              </a:extLst>
            </p:cNvPr>
            <p:cNvSpPr/>
            <p:nvPr/>
          </p:nvSpPr>
          <p:spPr>
            <a:xfrm>
              <a:off x="3755500" y="2764025"/>
              <a:ext cx="242975" cy="126725"/>
            </a:xfrm>
            <a:custGeom>
              <a:avLst/>
              <a:gdLst/>
              <a:ahLst/>
              <a:cxnLst/>
              <a:rect l="l" t="t" r="r" b="b"/>
              <a:pathLst>
                <a:path w="9719" h="5069" extrusionOk="0">
                  <a:moveTo>
                    <a:pt x="3449" y="1"/>
                  </a:moveTo>
                  <a:cubicBezTo>
                    <a:pt x="3324" y="267"/>
                    <a:pt x="3198" y="518"/>
                    <a:pt x="3057" y="581"/>
                  </a:cubicBezTo>
                  <a:cubicBezTo>
                    <a:pt x="2806" y="784"/>
                    <a:pt x="2274" y="1568"/>
                    <a:pt x="2148" y="1756"/>
                  </a:cubicBezTo>
                  <a:cubicBezTo>
                    <a:pt x="2090" y="1880"/>
                    <a:pt x="1973" y="1919"/>
                    <a:pt x="1866" y="1919"/>
                  </a:cubicBezTo>
                  <a:cubicBezTo>
                    <a:pt x="1743" y="1919"/>
                    <a:pt x="1631" y="1868"/>
                    <a:pt x="1631" y="1835"/>
                  </a:cubicBezTo>
                  <a:cubicBezTo>
                    <a:pt x="1568" y="1756"/>
                    <a:pt x="1302" y="1756"/>
                    <a:pt x="1239" y="1756"/>
                  </a:cubicBezTo>
                  <a:cubicBezTo>
                    <a:pt x="1098" y="1835"/>
                    <a:pt x="910" y="1960"/>
                    <a:pt x="706" y="2023"/>
                  </a:cubicBezTo>
                  <a:cubicBezTo>
                    <a:pt x="688" y="2032"/>
                    <a:pt x="672" y="2035"/>
                    <a:pt x="656" y="2035"/>
                  </a:cubicBezTo>
                  <a:cubicBezTo>
                    <a:pt x="563" y="2035"/>
                    <a:pt x="509" y="1897"/>
                    <a:pt x="455" y="1897"/>
                  </a:cubicBezTo>
                  <a:cubicBezTo>
                    <a:pt x="314" y="1897"/>
                    <a:pt x="189" y="2415"/>
                    <a:pt x="252" y="2540"/>
                  </a:cubicBezTo>
                  <a:cubicBezTo>
                    <a:pt x="252" y="2681"/>
                    <a:pt x="393" y="2744"/>
                    <a:pt x="393" y="2869"/>
                  </a:cubicBezTo>
                  <a:cubicBezTo>
                    <a:pt x="393" y="3073"/>
                    <a:pt x="314" y="3324"/>
                    <a:pt x="314" y="3465"/>
                  </a:cubicBezTo>
                  <a:cubicBezTo>
                    <a:pt x="314" y="3653"/>
                    <a:pt x="393" y="3590"/>
                    <a:pt x="581" y="3653"/>
                  </a:cubicBezTo>
                  <a:cubicBezTo>
                    <a:pt x="706" y="3653"/>
                    <a:pt x="581" y="3465"/>
                    <a:pt x="581" y="3261"/>
                  </a:cubicBezTo>
                  <a:cubicBezTo>
                    <a:pt x="581" y="3073"/>
                    <a:pt x="706" y="3073"/>
                    <a:pt x="847" y="3010"/>
                  </a:cubicBezTo>
                  <a:cubicBezTo>
                    <a:pt x="866" y="2968"/>
                    <a:pt x="890" y="2951"/>
                    <a:pt x="916" y="2951"/>
                  </a:cubicBezTo>
                  <a:cubicBezTo>
                    <a:pt x="979" y="2951"/>
                    <a:pt x="1054" y="3047"/>
                    <a:pt x="1098" y="3136"/>
                  </a:cubicBezTo>
                  <a:cubicBezTo>
                    <a:pt x="1169" y="3230"/>
                    <a:pt x="1219" y="3261"/>
                    <a:pt x="1261" y="3261"/>
                  </a:cubicBezTo>
                  <a:cubicBezTo>
                    <a:pt x="1302" y="3261"/>
                    <a:pt x="1333" y="3230"/>
                    <a:pt x="1364" y="3198"/>
                  </a:cubicBezTo>
                  <a:cubicBezTo>
                    <a:pt x="1490" y="3198"/>
                    <a:pt x="1756" y="3073"/>
                    <a:pt x="2085" y="3073"/>
                  </a:cubicBezTo>
                  <a:cubicBezTo>
                    <a:pt x="2415" y="3073"/>
                    <a:pt x="2540" y="3136"/>
                    <a:pt x="2274" y="3198"/>
                  </a:cubicBezTo>
                  <a:cubicBezTo>
                    <a:pt x="2085" y="3261"/>
                    <a:pt x="2085" y="3402"/>
                    <a:pt x="1960" y="3527"/>
                  </a:cubicBezTo>
                  <a:cubicBezTo>
                    <a:pt x="1885" y="3574"/>
                    <a:pt x="1829" y="3586"/>
                    <a:pt x="1782" y="3586"/>
                  </a:cubicBezTo>
                  <a:cubicBezTo>
                    <a:pt x="1730" y="3586"/>
                    <a:pt x="1690" y="3571"/>
                    <a:pt x="1646" y="3571"/>
                  </a:cubicBezTo>
                  <a:cubicBezTo>
                    <a:pt x="1622" y="3571"/>
                    <a:pt x="1597" y="3576"/>
                    <a:pt x="1568" y="3590"/>
                  </a:cubicBezTo>
                  <a:cubicBezTo>
                    <a:pt x="1490" y="3590"/>
                    <a:pt x="1364" y="3857"/>
                    <a:pt x="1098" y="3919"/>
                  </a:cubicBezTo>
                  <a:cubicBezTo>
                    <a:pt x="1058" y="3939"/>
                    <a:pt x="1031" y="3948"/>
                    <a:pt x="1013" y="3948"/>
                  </a:cubicBezTo>
                  <a:cubicBezTo>
                    <a:pt x="919" y="3948"/>
                    <a:pt x="1088" y="3715"/>
                    <a:pt x="1035" y="3715"/>
                  </a:cubicBezTo>
                  <a:cubicBezTo>
                    <a:pt x="1029" y="3709"/>
                    <a:pt x="1022" y="3706"/>
                    <a:pt x="1014" y="3706"/>
                  </a:cubicBezTo>
                  <a:cubicBezTo>
                    <a:pt x="947" y="3706"/>
                    <a:pt x="833" y="3938"/>
                    <a:pt x="706" y="4107"/>
                  </a:cubicBezTo>
                  <a:cubicBezTo>
                    <a:pt x="581" y="4311"/>
                    <a:pt x="314" y="4499"/>
                    <a:pt x="126" y="4640"/>
                  </a:cubicBezTo>
                  <a:cubicBezTo>
                    <a:pt x="63" y="4640"/>
                    <a:pt x="1" y="4703"/>
                    <a:pt x="1" y="4703"/>
                  </a:cubicBezTo>
                  <a:cubicBezTo>
                    <a:pt x="189" y="4828"/>
                    <a:pt x="314" y="4969"/>
                    <a:pt x="518" y="4969"/>
                  </a:cubicBezTo>
                  <a:cubicBezTo>
                    <a:pt x="746" y="5043"/>
                    <a:pt x="1318" y="5069"/>
                    <a:pt x="2084" y="5069"/>
                  </a:cubicBezTo>
                  <a:cubicBezTo>
                    <a:pt x="3269" y="5069"/>
                    <a:pt x="4916" y="5008"/>
                    <a:pt x="6459" y="4969"/>
                  </a:cubicBezTo>
                  <a:cubicBezTo>
                    <a:pt x="7305" y="4969"/>
                    <a:pt x="8872" y="4703"/>
                    <a:pt x="9531" y="4578"/>
                  </a:cubicBezTo>
                  <a:cubicBezTo>
                    <a:pt x="9405" y="4311"/>
                    <a:pt x="9264" y="3982"/>
                    <a:pt x="9327" y="3794"/>
                  </a:cubicBezTo>
                  <a:cubicBezTo>
                    <a:pt x="9405" y="3527"/>
                    <a:pt x="9405" y="3324"/>
                    <a:pt x="9327" y="3136"/>
                  </a:cubicBezTo>
                  <a:cubicBezTo>
                    <a:pt x="9327" y="3010"/>
                    <a:pt x="9327" y="2932"/>
                    <a:pt x="9468" y="2744"/>
                  </a:cubicBezTo>
                  <a:cubicBezTo>
                    <a:pt x="9593" y="2618"/>
                    <a:pt x="9719" y="2289"/>
                    <a:pt x="9656" y="2148"/>
                  </a:cubicBezTo>
                  <a:cubicBezTo>
                    <a:pt x="9593" y="2023"/>
                    <a:pt x="9202" y="1568"/>
                    <a:pt x="9076" y="1505"/>
                  </a:cubicBezTo>
                  <a:cubicBezTo>
                    <a:pt x="9013" y="1364"/>
                    <a:pt x="9139" y="1176"/>
                    <a:pt x="8872" y="1176"/>
                  </a:cubicBezTo>
                  <a:cubicBezTo>
                    <a:pt x="8722" y="1176"/>
                    <a:pt x="8561" y="1257"/>
                    <a:pt x="8375" y="1257"/>
                  </a:cubicBezTo>
                  <a:cubicBezTo>
                    <a:pt x="8328" y="1257"/>
                    <a:pt x="8280" y="1251"/>
                    <a:pt x="8230" y="1239"/>
                  </a:cubicBezTo>
                  <a:cubicBezTo>
                    <a:pt x="8094" y="1239"/>
                    <a:pt x="8021" y="1155"/>
                    <a:pt x="7908" y="1155"/>
                  </a:cubicBezTo>
                  <a:cubicBezTo>
                    <a:pt x="7852" y="1155"/>
                    <a:pt x="7786" y="1176"/>
                    <a:pt x="7697" y="1239"/>
                  </a:cubicBezTo>
                  <a:cubicBezTo>
                    <a:pt x="7561" y="1386"/>
                    <a:pt x="7384" y="1493"/>
                    <a:pt x="7248" y="1493"/>
                  </a:cubicBezTo>
                  <a:cubicBezTo>
                    <a:pt x="7197" y="1493"/>
                    <a:pt x="7152" y="1477"/>
                    <a:pt x="7117" y="1443"/>
                  </a:cubicBezTo>
                  <a:cubicBezTo>
                    <a:pt x="6976" y="1364"/>
                    <a:pt x="6976" y="1114"/>
                    <a:pt x="6788" y="1114"/>
                  </a:cubicBezTo>
                  <a:cubicBezTo>
                    <a:pt x="6584" y="1051"/>
                    <a:pt x="6333" y="1051"/>
                    <a:pt x="6192" y="910"/>
                  </a:cubicBezTo>
                  <a:cubicBezTo>
                    <a:pt x="6067" y="784"/>
                    <a:pt x="5675" y="518"/>
                    <a:pt x="5487" y="518"/>
                  </a:cubicBezTo>
                  <a:cubicBezTo>
                    <a:pt x="5346" y="518"/>
                    <a:pt x="5158" y="393"/>
                    <a:pt x="4891" y="267"/>
                  </a:cubicBezTo>
                  <a:cubicBezTo>
                    <a:pt x="4828" y="267"/>
                    <a:pt x="4766" y="189"/>
                    <a:pt x="4703" y="126"/>
                  </a:cubicBezTo>
                  <a:lnTo>
                    <a:pt x="4703" y="189"/>
                  </a:lnTo>
                  <a:cubicBezTo>
                    <a:pt x="4662" y="263"/>
                    <a:pt x="4589" y="281"/>
                    <a:pt x="4512" y="281"/>
                  </a:cubicBezTo>
                  <a:cubicBezTo>
                    <a:pt x="4443" y="281"/>
                    <a:pt x="4370" y="267"/>
                    <a:pt x="4311" y="267"/>
                  </a:cubicBezTo>
                  <a:cubicBezTo>
                    <a:pt x="4297" y="259"/>
                    <a:pt x="4286" y="255"/>
                    <a:pt x="4280" y="255"/>
                  </a:cubicBezTo>
                  <a:cubicBezTo>
                    <a:pt x="4222" y="255"/>
                    <a:pt x="4437" y="539"/>
                    <a:pt x="4437" y="722"/>
                  </a:cubicBezTo>
                  <a:cubicBezTo>
                    <a:pt x="4499" y="910"/>
                    <a:pt x="4437" y="1239"/>
                    <a:pt x="4562" y="1443"/>
                  </a:cubicBezTo>
                  <a:cubicBezTo>
                    <a:pt x="4703" y="1631"/>
                    <a:pt x="4562" y="1835"/>
                    <a:pt x="4170" y="1960"/>
                  </a:cubicBezTo>
                  <a:cubicBezTo>
                    <a:pt x="4066" y="2020"/>
                    <a:pt x="3982" y="2041"/>
                    <a:pt x="3910" y="2041"/>
                  </a:cubicBezTo>
                  <a:cubicBezTo>
                    <a:pt x="3755" y="2041"/>
                    <a:pt x="3656" y="1940"/>
                    <a:pt x="3527" y="1897"/>
                  </a:cubicBezTo>
                  <a:cubicBezTo>
                    <a:pt x="3475" y="1861"/>
                    <a:pt x="3406" y="1848"/>
                    <a:pt x="3330" y="1848"/>
                  </a:cubicBezTo>
                  <a:cubicBezTo>
                    <a:pt x="3112" y="1848"/>
                    <a:pt x="2837" y="1960"/>
                    <a:pt x="2744" y="1960"/>
                  </a:cubicBezTo>
                  <a:cubicBezTo>
                    <a:pt x="2603" y="1960"/>
                    <a:pt x="2603" y="1835"/>
                    <a:pt x="2665" y="1631"/>
                  </a:cubicBezTo>
                  <a:cubicBezTo>
                    <a:pt x="2744" y="1505"/>
                    <a:pt x="2869" y="1364"/>
                    <a:pt x="2869" y="1239"/>
                  </a:cubicBezTo>
                  <a:cubicBezTo>
                    <a:pt x="2869" y="1051"/>
                    <a:pt x="3324" y="659"/>
                    <a:pt x="3449" y="581"/>
                  </a:cubicBezTo>
                  <a:cubicBezTo>
                    <a:pt x="3653" y="518"/>
                    <a:pt x="3653" y="393"/>
                    <a:pt x="3716" y="126"/>
                  </a:cubicBezTo>
                  <a:cubicBezTo>
                    <a:pt x="3778" y="126"/>
                    <a:pt x="3778" y="63"/>
                    <a:pt x="3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4533;p93">
              <a:extLst>
                <a:ext uri="{FF2B5EF4-FFF2-40B4-BE49-F238E27FC236}">
                  <a16:creationId xmlns:a16="http://schemas.microsoft.com/office/drawing/2014/main" id="{8BBF5915-0160-9DCF-37A7-845B22B945F8}"/>
                </a:ext>
              </a:extLst>
            </p:cNvPr>
            <p:cNvSpPr/>
            <p:nvPr/>
          </p:nvSpPr>
          <p:spPr>
            <a:xfrm>
              <a:off x="3858175" y="2608625"/>
              <a:ext cx="432625" cy="330200"/>
            </a:xfrm>
            <a:custGeom>
              <a:avLst/>
              <a:gdLst/>
              <a:ahLst/>
              <a:cxnLst/>
              <a:rect l="l" t="t" r="r" b="b"/>
              <a:pathLst>
                <a:path w="17305" h="13208" extrusionOk="0">
                  <a:moveTo>
                    <a:pt x="3315" y="0"/>
                  </a:moveTo>
                  <a:cubicBezTo>
                    <a:pt x="2905" y="0"/>
                    <a:pt x="2724" y="226"/>
                    <a:pt x="2555" y="339"/>
                  </a:cubicBezTo>
                  <a:cubicBezTo>
                    <a:pt x="2352" y="464"/>
                    <a:pt x="1960" y="527"/>
                    <a:pt x="1693" y="527"/>
                  </a:cubicBezTo>
                  <a:cubicBezTo>
                    <a:pt x="1442" y="527"/>
                    <a:pt x="1301" y="731"/>
                    <a:pt x="1239" y="856"/>
                  </a:cubicBezTo>
                  <a:cubicBezTo>
                    <a:pt x="1113" y="1060"/>
                    <a:pt x="988" y="1123"/>
                    <a:pt x="847" y="1248"/>
                  </a:cubicBezTo>
                  <a:cubicBezTo>
                    <a:pt x="721" y="1311"/>
                    <a:pt x="784" y="1577"/>
                    <a:pt x="721" y="1702"/>
                  </a:cubicBezTo>
                  <a:cubicBezTo>
                    <a:pt x="721" y="1758"/>
                    <a:pt x="554" y="1806"/>
                    <a:pt x="338" y="1806"/>
                  </a:cubicBezTo>
                  <a:cubicBezTo>
                    <a:pt x="251" y="1806"/>
                    <a:pt x="157" y="1799"/>
                    <a:pt x="63" y="1781"/>
                  </a:cubicBezTo>
                  <a:lnTo>
                    <a:pt x="63" y="2565"/>
                  </a:lnTo>
                  <a:cubicBezTo>
                    <a:pt x="63" y="2815"/>
                    <a:pt x="0" y="3474"/>
                    <a:pt x="267" y="3662"/>
                  </a:cubicBezTo>
                  <a:cubicBezTo>
                    <a:pt x="596" y="3866"/>
                    <a:pt x="518" y="3928"/>
                    <a:pt x="518" y="4195"/>
                  </a:cubicBezTo>
                  <a:cubicBezTo>
                    <a:pt x="518" y="4383"/>
                    <a:pt x="659" y="4978"/>
                    <a:pt x="659" y="5166"/>
                  </a:cubicBezTo>
                  <a:cubicBezTo>
                    <a:pt x="596" y="5308"/>
                    <a:pt x="455" y="5496"/>
                    <a:pt x="392" y="5558"/>
                  </a:cubicBezTo>
                  <a:cubicBezTo>
                    <a:pt x="374" y="5577"/>
                    <a:pt x="377" y="5584"/>
                    <a:pt x="396" y="5584"/>
                  </a:cubicBezTo>
                  <a:cubicBezTo>
                    <a:pt x="441" y="5584"/>
                    <a:pt x="577" y="5540"/>
                    <a:pt x="721" y="5496"/>
                  </a:cubicBezTo>
                  <a:cubicBezTo>
                    <a:pt x="765" y="5467"/>
                    <a:pt x="795" y="5455"/>
                    <a:pt x="815" y="5455"/>
                  </a:cubicBezTo>
                  <a:cubicBezTo>
                    <a:pt x="884" y="5455"/>
                    <a:pt x="847" y="5591"/>
                    <a:pt x="847" y="5699"/>
                  </a:cubicBezTo>
                  <a:cubicBezTo>
                    <a:pt x="825" y="5766"/>
                    <a:pt x="802" y="5786"/>
                    <a:pt x="780" y="5786"/>
                  </a:cubicBezTo>
                  <a:cubicBezTo>
                    <a:pt x="749" y="5786"/>
                    <a:pt x="719" y="5749"/>
                    <a:pt x="688" y="5749"/>
                  </a:cubicBezTo>
                  <a:cubicBezTo>
                    <a:pt x="678" y="5749"/>
                    <a:pt x="668" y="5752"/>
                    <a:pt x="659" y="5762"/>
                  </a:cubicBezTo>
                  <a:cubicBezTo>
                    <a:pt x="518" y="5762"/>
                    <a:pt x="596" y="6154"/>
                    <a:pt x="596" y="6342"/>
                  </a:cubicBezTo>
                  <a:cubicBezTo>
                    <a:pt x="659" y="6405"/>
                    <a:pt x="721" y="6483"/>
                    <a:pt x="784" y="6483"/>
                  </a:cubicBezTo>
                  <a:cubicBezTo>
                    <a:pt x="1051" y="6609"/>
                    <a:pt x="1239" y="6734"/>
                    <a:pt x="1380" y="6734"/>
                  </a:cubicBezTo>
                  <a:cubicBezTo>
                    <a:pt x="1568" y="6734"/>
                    <a:pt x="1960" y="7000"/>
                    <a:pt x="2085" y="7126"/>
                  </a:cubicBezTo>
                  <a:cubicBezTo>
                    <a:pt x="2226" y="7267"/>
                    <a:pt x="2477" y="7267"/>
                    <a:pt x="2681" y="7330"/>
                  </a:cubicBezTo>
                  <a:cubicBezTo>
                    <a:pt x="2869" y="7330"/>
                    <a:pt x="2869" y="7580"/>
                    <a:pt x="3010" y="7659"/>
                  </a:cubicBezTo>
                  <a:cubicBezTo>
                    <a:pt x="3045" y="7693"/>
                    <a:pt x="3090" y="7709"/>
                    <a:pt x="3141" y="7709"/>
                  </a:cubicBezTo>
                  <a:cubicBezTo>
                    <a:pt x="3277" y="7709"/>
                    <a:pt x="3454" y="7602"/>
                    <a:pt x="3590" y="7455"/>
                  </a:cubicBezTo>
                  <a:cubicBezTo>
                    <a:pt x="3679" y="7392"/>
                    <a:pt x="3745" y="7371"/>
                    <a:pt x="3801" y="7371"/>
                  </a:cubicBezTo>
                  <a:cubicBezTo>
                    <a:pt x="3914" y="7371"/>
                    <a:pt x="3987" y="7455"/>
                    <a:pt x="4123" y="7455"/>
                  </a:cubicBezTo>
                  <a:cubicBezTo>
                    <a:pt x="4173" y="7467"/>
                    <a:pt x="4221" y="7473"/>
                    <a:pt x="4268" y="7473"/>
                  </a:cubicBezTo>
                  <a:cubicBezTo>
                    <a:pt x="4454" y="7473"/>
                    <a:pt x="4615" y="7392"/>
                    <a:pt x="4765" y="7392"/>
                  </a:cubicBezTo>
                  <a:cubicBezTo>
                    <a:pt x="5032" y="7392"/>
                    <a:pt x="4906" y="7580"/>
                    <a:pt x="4969" y="7721"/>
                  </a:cubicBezTo>
                  <a:cubicBezTo>
                    <a:pt x="5095" y="7784"/>
                    <a:pt x="5486" y="8239"/>
                    <a:pt x="5549" y="8364"/>
                  </a:cubicBezTo>
                  <a:cubicBezTo>
                    <a:pt x="5612" y="8505"/>
                    <a:pt x="5486" y="8834"/>
                    <a:pt x="5361" y="8960"/>
                  </a:cubicBezTo>
                  <a:cubicBezTo>
                    <a:pt x="5220" y="9148"/>
                    <a:pt x="5220" y="9226"/>
                    <a:pt x="5220" y="9352"/>
                  </a:cubicBezTo>
                  <a:cubicBezTo>
                    <a:pt x="5298" y="9540"/>
                    <a:pt x="5298" y="9743"/>
                    <a:pt x="5220" y="10010"/>
                  </a:cubicBezTo>
                  <a:cubicBezTo>
                    <a:pt x="5157" y="10198"/>
                    <a:pt x="5298" y="10527"/>
                    <a:pt x="5424" y="10794"/>
                  </a:cubicBezTo>
                  <a:cubicBezTo>
                    <a:pt x="5486" y="10919"/>
                    <a:pt x="5553" y="10966"/>
                    <a:pt x="5628" y="10966"/>
                  </a:cubicBezTo>
                  <a:cubicBezTo>
                    <a:pt x="5702" y="10966"/>
                    <a:pt x="5784" y="10919"/>
                    <a:pt x="5878" y="10856"/>
                  </a:cubicBezTo>
                  <a:cubicBezTo>
                    <a:pt x="5914" y="10816"/>
                    <a:pt x="5946" y="10799"/>
                    <a:pt x="5979" y="10799"/>
                  </a:cubicBezTo>
                  <a:cubicBezTo>
                    <a:pt x="6062" y="10799"/>
                    <a:pt x="6153" y="10910"/>
                    <a:pt x="6333" y="11044"/>
                  </a:cubicBezTo>
                  <a:cubicBezTo>
                    <a:pt x="6662" y="11248"/>
                    <a:pt x="6537" y="11374"/>
                    <a:pt x="6866" y="11436"/>
                  </a:cubicBezTo>
                  <a:cubicBezTo>
                    <a:pt x="7179" y="11499"/>
                    <a:pt x="7649" y="11703"/>
                    <a:pt x="7775" y="11765"/>
                  </a:cubicBezTo>
                  <a:cubicBezTo>
                    <a:pt x="7963" y="11891"/>
                    <a:pt x="8104" y="12674"/>
                    <a:pt x="7963" y="12941"/>
                  </a:cubicBezTo>
                  <a:cubicBezTo>
                    <a:pt x="7900" y="13004"/>
                    <a:pt x="7963" y="13145"/>
                    <a:pt x="7963" y="13207"/>
                  </a:cubicBezTo>
                  <a:cubicBezTo>
                    <a:pt x="8104" y="13145"/>
                    <a:pt x="8355" y="13004"/>
                    <a:pt x="8559" y="13004"/>
                  </a:cubicBezTo>
                  <a:cubicBezTo>
                    <a:pt x="9013" y="12941"/>
                    <a:pt x="9405" y="12878"/>
                    <a:pt x="9734" y="12878"/>
                  </a:cubicBezTo>
                  <a:cubicBezTo>
                    <a:pt x="9936" y="12840"/>
                    <a:pt x="10108" y="12772"/>
                    <a:pt x="10272" y="12772"/>
                  </a:cubicBezTo>
                  <a:cubicBezTo>
                    <a:pt x="10376" y="12772"/>
                    <a:pt x="10477" y="12799"/>
                    <a:pt x="10581" y="12878"/>
                  </a:cubicBezTo>
                  <a:cubicBezTo>
                    <a:pt x="10822" y="12970"/>
                    <a:pt x="10819" y="13028"/>
                    <a:pt x="10874" y="13028"/>
                  </a:cubicBezTo>
                  <a:cubicBezTo>
                    <a:pt x="10894" y="13028"/>
                    <a:pt x="10922" y="13020"/>
                    <a:pt x="10972" y="13004"/>
                  </a:cubicBezTo>
                  <a:cubicBezTo>
                    <a:pt x="11176" y="12941"/>
                    <a:pt x="11364" y="12753"/>
                    <a:pt x="11631" y="12674"/>
                  </a:cubicBezTo>
                  <a:cubicBezTo>
                    <a:pt x="11882" y="12612"/>
                    <a:pt x="12085" y="12486"/>
                    <a:pt x="12085" y="12283"/>
                  </a:cubicBezTo>
                  <a:cubicBezTo>
                    <a:pt x="12085" y="12157"/>
                    <a:pt x="12085" y="11703"/>
                    <a:pt x="12211" y="11640"/>
                  </a:cubicBezTo>
                  <a:cubicBezTo>
                    <a:pt x="12352" y="11577"/>
                    <a:pt x="12806" y="11577"/>
                    <a:pt x="12932" y="11436"/>
                  </a:cubicBezTo>
                  <a:cubicBezTo>
                    <a:pt x="13057" y="11374"/>
                    <a:pt x="13449" y="10856"/>
                    <a:pt x="13590" y="10794"/>
                  </a:cubicBezTo>
                  <a:cubicBezTo>
                    <a:pt x="13715" y="10794"/>
                    <a:pt x="13778" y="10856"/>
                    <a:pt x="13919" y="11185"/>
                  </a:cubicBezTo>
                  <a:cubicBezTo>
                    <a:pt x="13982" y="11342"/>
                    <a:pt x="14060" y="11389"/>
                    <a:pt x="14141" y="11389"/>
                  </a:cubicBezTo>
                  <a:cubicBezTo>
                    <a:pt x="14221" y="11389"/>
                    <a:pt x="14303" y="11342"/>
                    <a:pt x="14374" y="11311"/>
                  </a:cubicBezTo>
                  <a:cubicBezTo>
                    <a:pt x="14436" y="11185"/>
                    <a:pt x="14562" y="10856"/>
                    <a:pt x="14499" y="10715"/>
                  </a:cubicBezTo>
                  <a:cubicBezTo>
                    <a:pt x="14374" y="10527"/>
                    <a:pt x="13919" y="10323"/>
                    <a:pt x="13919" y="10135"/>
                  </a:cubicBezTo>
                  <a:cubicBezTo>
                    <a:pt x="13919" y="10010"/>
                    <a:pt x="13919" y="9618"/>
                    <a:pt x="14045" y="9477"/>
                  </a:cubicBezTo>
                  <a:cubicBezTo>
                    <a:pt x="14170" y="9414"/>
                    <a:pt x="14311" y="9289"/>
                    <a:pt x="14374" y="9085"/>
                  </a:cubicBezTo>
                  <a:cubicBezTo>
                    <a:pt x="14374" y="8897"/>
                    <a:pt x="14436" y="8051"/>
                    <a:pt x="14703" y="7659"/>
                  </a:cubicBezTo>
                  <a:cubicBezTo>
                    <a:pt x="14954" y="7188"/>
                    <a:pt x="15346" y="7000"/>
                    <a:pt x="15612" y="6938"/>
                  </a:cubicBezTo>
                  <a:cubicBezTo>
                    <a:pt x="15878" y="6875"/>
                    <a:pt x="15878" y="6405"/>
                    <a:pt x="16067" y="6279"/>
                  </a:cubicBezTo>
                  <a:cubicBezTo>
                    <a:pt x="16168" y="6217"/>
                    <a:pt x="16282" y="6217"/>
                    <a:pt x="16396" y="6217"/>
                  </a:cubicBezTo>
                  <a:cubicBezTo>
                    <a:pt x="16509" y="6217"/>
                    <a:pt x="16623" y="6217"/>
                    <a:pt x="16725" y="6154"/>
                  </a:cubicBezTo>
                  <a:cubicBezTo>
                    <a:pt x="16976" y="6013"/>
                    <a:pt x="17305" y="5621"/>
                    <a:pt x="17179" y="5433"/>
                  </a:cubicBezTo>
                  <a:cubicBezTo>
                    <a:pt x="17136" y="5389"/>
                    <a:pt x="17082" y="5384"/>
                    <a:pt x="17019" y="5384"/>
                  </a:cubicBezTo>
                  <a:cubicBezTo>
                    <a:pt x="16999" y="5384"/>
                    <a:pt x="16977" y="5384"/>
                    <a:pt x="16955" y="5384"/>
                  </a:cubicBezTo>
                  <a:cubicBezTo>
                    <a:pt x="16851" y="5384"/>
                    <a:pt x="16726" y="5372"/>
                    <a:pt x="16584" y="5229"/>
                  </a:cubicBezTo>
                  <a:cubicBezTo>
                    <a:pt x="16396" y="5041"/>
                    <a:pt x="16270" y="4775"/>
                    <a:pt x="16396" y="4195"/>
                  </a:cubicBezTo>
                  <a:cubicBezTo>
                    <a:pt x="16458" y="3928"/>
                    <a:pt x="16521" y="3474"/>
                    <a:pt x="16584" y="3145"/>
                  </a:cubicBezTo>
                  <a:cubicBezTo>
                    <a:pt x="16270" y="3145"/>
                    <a:pt x="15941" y="3082"/>
                    <a:pt x="15675" y="3019"/>
                  </a:cubicBezTo>
                  <a:cubicBezTo>
                    <a:pt x="15346" y="2878"/>
                    <a:pt x="15487" y="2690"/>
                    <a:pt x="15283" y="2361"/>
                  </a:cubicBezTo>
                  <a:cubicBezTo>
                    <a:pt x="15095" y="2094"/>
                    <a:pt x="13919" y="1248"/>
                    <a:pt x="13653" y="1248"/>
                  </a:cubicBezTo>
                  <a:cubicBezTo>
                    <a:pt x="13594" y="1262"/>
                    <a:pt x="13512" y="1270"/>
                    <a:pt x="13417" y="1270"/>
                  </a:cubicBezTo>
                  <a:cubicBezTo>
                    <a:pt x="13086" y="1270"/>
                    <a:pt x="12596" y="1175"/>
                    <a:pt x="12352" y="919"/>
                  </a:cubicBezTo>
                  <a:cubicBezTo>
                    <a:pt x="12051" y="561"/>
                    <a:pt x="11646" y="203"/>
                    <a:pt x="11423" y="203"/>
                  </a:cubicBezTo>
                  <a:cubicBezTo>
                    <a:pt x="11402" y="203"/>
                    <a:pt x="11382" y="207"/>
                    <a:pt x="11364" y="213"/>
                  </a:cubicBezTo>
                  <a:cubicBezTo>
                    <a:pt x="11098" y="276"/>
                    <a:pt x="10706" y="793"/>
                    <a:pt x="10392" y="793"/>
                  </a:cubicBezTo>
                  <a:cubicBezTo>
                    <a:pt x="10001" y="793"/>
                    <a:pt x="9468" y="793"/>
                    <a:pt x="9217" y="731"/>
                  </a:cubicBezTo>
                  <a:cubicBezTo>
                    <a:pt x="9013" y="668"/>
                    <a:pt x="8825" y="276"/>
                    <a:pt x="8747" y="276"/>
                  </a:cubicBezTo>
                  <a:cubicBezTo>
                    <a:pt x="8697" y="276"/>
                    <a:pt x="8315" y="356"/>
                    <a:pt x="8061" y="356"/>
                  </a:cubicBezTo>
                  <a:cubicBezTo>
                    <a:pt x="7997" y="356"/>
                    <a:pt x="7941" y="351"/>
                    <a:pt x="7900" y="339"/>
                  </a:cubicBezTo>
                  <a:cubicBezTo>
                    <a:pt x="7842" y="300"/>
                    <a:pt x="7802" y="285"/>
                    <a:pt x="7768" y="285"/>
                  </a:cubicBezTo>
                  <a:cubicBezTo>
                    <a:pt x="7693" y="285"/>
                    <a:pt x="7649" y="358"/>
                    <a:pt x="7508" y="402"/>
                  </a:cubicBezTo>
                  <a:cubicBezTo>
                    <a:pt x="7258" y="402"/>
                    <a:pt x="7320" y="339"/>
                    <a:pt x="6928" y="213"/>
                  </a:cubicBezTo>
                  <a:cubicBezTo>
                    <a:pt x="6887" y="205"/>
                    <a:pt x="6850" y="201"/>
                    <a:pt x="6815" y="201"/>
                  </a:cubicBezTo>
                  <a:cubicBezTo>
                    <a:pt x="6523" y="201"/>
                    <a:pt x="6459" y="471"/>
                    <a:pt x="6333" y="527"/>
                  </a:cubicBezTo>
                  <a:cubicBezTo>
                    <a:pt x="6207" y="527"/>
                    <a:pt x="6082" y="339"/>
                    <a:pt x="5878" y="276"/>
                  </a:cubicBezTo>
                  <a:cubicBezTo>
                    <a:pt x="5816" y="229"/>
                    <a:pt x="5758" y="213"/>
                    <a:pt x="5690" y="213"/>
                  </a:cubicBezTo>
                  <a:cubicBezTo>
                    <a:pt x="5554" y="213"/>
                    <a:pt x="5377" y="276"/>
                    <a:pt x="5032" y="276"/>
                  </a:cubicBezTo>
                  <a:cubicBezTo>
                    <a:pt x="4577" y="213"/>
                    <a:pt x="4640" y="72"/>
                    <a:pt x="4436" y="72"/>
                  </a:cubicBezTo>
                  <a:cubicBezTo>
                    <a:pt x="4381" y="91"/>
                    <a:pt x="4314" y="98"/>
                    <a:pt x="4235" y="98"/>
                  </a:cubicBezTo>
                  <a:cubicBezTo>
                    <a:pt x="4045" y="98"/>
                    <a:pt x="3786" y="54"/>
                    <a:pt x="3464" y="10"/>
                  </a:cubicBezTo>
                  <a:cubicBezTo>
                    <a:pt x="3411" y="3"/>
                    <a:pt x="3361" y="0"/>
                    <a:pt x="33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4534;p93">
              <a:extLst>
                <a:ext uri="{FF2B5EF4-FFF2-40B4-BE49-F238E27FC236}">
                  <a16:creationId xmlns:a16="http://schemas.microsoft.com/office/drawing/2014/main" id="{6CD62B9D-158B-5A15-4610-AAAF9A7C7F37}"/>
                </a:ext>
              </a:extLst>
            </p:cNvPr>
            <p:cNvSpPr/>
            <p:nvPr/>
          </p:nvSpPr>
          <p:spPr>
            <a:xfrm>
              <a:off x="3843675" y="2703075"/>
              <a:ext cx="22750" cy="60975"/>
            </a:xfrm>
            <a:custGeom>
              <a:avLst/>
              <a:gdLst/>
              <a:ahLst/>
              <a:cxnLst/>
              <a:rect l="l" t="t" r="r" b="b"/>
              <a:pathLst>
                <a:path w="910" h="2439" extrusionOk="0">
                  <a:moveTo>
                    <a:pt x="630" y="0"/>
                  </a:moveTo>
                  <a:cubicBezTo>
                    <a:pt x="580" y="0"/>
                    <a:pt x="580" y="58"/>
                    <a:pt x="580" y="150"/>
                  </a:cubicBezTo>
                  <a:cubicBezTo>
                    <a:pt x="580" y="354"/>
                    <a:pt x="643" y="871"/>
                    <a:pt x="580" y="1200"/>
                  </a:cubicBezTo>
                  <a:cubicBezTo>
                    <a:pt x="518" y="1388"/>
                    <a:pt x="251" y="1984"/>
                    <a:pt x="0" y="2439"/>
                  </a:cubicBezTo>
                  <a:lnTo>
                    <a:pt x="251" y="2439"/>
                  </a:lnTo>
                  <a:cubicBezTo>
                    <a:pt x="392" y="2235"/>
                    <a:pt x="518" y="2047"/>
                    <a:pt x="580" y="1921"/>
                  </a:cubicBezTo>
                  <a:cubicBezTo>
                    <a:pt x="784" y="1718"/>
                    <a:pt x="706" y="1200"/>
                    <a:pt x="784" y="997"/>
                  </a:cubicBezTo>
                  <a:cubicBezTo>
                    <a:pt x="847" y="809"/>
                    <a:pt x="910" y="354"/>
                    <a:pt x="847" y="213"/>
                  </a:cubicBezTo>
                  <a:cubicBezTo>
                    <a:pt x="847" y="88"/>
                    <a:pt x="784" y="88"/>
                    <a:pt x="706" y="25"/>
                  </a:cubicBezTo>
                  <a:cubicBezTo>
                    <a:pt x="672" y="8"/>
                    <a:pt x="648" y="0"/>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4535;p93">
              <a:extLst>
                <a:ext uri="{FF2B5EF4-FFF2-40B4-BE49-F238E27FC236}">
                  <a16:creationId xmlns:a16="http://schemas.microsoft.com/office/drawing/2014/main" id="{EB3E1D99-C864-61E7-463E-995A0B39E495}"/>
                </a:ext>
              </a:extLst>
            </p:cNvPr>
            <p:cNvSpPr/>
            <p:nvPr/>
          </p:nvSpPr>
          <p:spPr>
            <a:xfrm>
              <a:off x="3175550" y="3932650"/>
              <a:ext cx="556850" cy="470550"/>
            </a:xfrm>
            <a:custGeom>
              <a:avLst/>
              <a:gdLst/>
              <a:ahLst/>
              <a:cxnLst/>
              <a:rect l="l" t="t" r="r" b="b"/>
              <a:pathLst>
                <a:path w="22274" h="18822" extrusionOk="0">
                  <a:moveTo>
                    <a:pt x="10797" y="0"/>
                  </a:moveTo>
                  <a:cubicBezTo>
                    <a:pt x="10771" y="0"/>
                    <a:pt x="10747" y="4"/>
                    <a:pt x="10722" y="12"/>
                  </a:cubicBezTo>
                  <a:cubicBezTo>
                    <a:pt x="10518" y="75"/>
                    <a:pt x="10722" y="404"/>
                    <a:pt x="10518" y="608"/>
                  </a:cubicBezTo>
                  <a:cubicBezTo>
                    <a:pt x="10472" y="700"/>
                    <a:pt x="10381" y="725"/>
                    <a:pt x="10274" y="725"/>
                  </a:cubicBezTo>
                  <a:cubicBezTo>
                    <a:pt x="10157" y="725"/>
                    <a:pt x="10021" y="696"/>
                    <a:pt x="9905" y="696"/>
                  </a:cubicBezTo>
                  <a:cubicBezTo>
                    <a:pt x="9840" y="696"/>
                    <a:pt x="9781" y="705"/>
                    <a:pt x="9735" y="733"/>
                  </a:cubicBezTo>
                  <a:cubicBezTo>
                    <a:pt x="9609" y="796"/>
                    <a:pt x="9217" y="1062"/>
                    <a:pt x="8888" y="1125"/>
                  </a:cubicBezTo>
                  <a:cubicBezTo>
                    <a:pt x="8622" y="1188"/>
                    <a:pt x="8763" y="1188"/>
                    <a:pt x="8559" y="1329"/>
                  </a:cubicBezTo>
                  <a:cubicBezTo>
                    <a:pt x="8465" y="1392"/>
                    <a:pt x="8418" y="1392"/>
                    <a:pt x="8369" y="1392"/>
                  </a:cubicBezTo>
                  <a:cubicBezTo>
                    <a:pt x="8320" y="1392"/>
                    <a:pt x="8269" y="1392"/>
                    <a:pt x="8167" y="1454"/>
                  </a:cubicBezTo>
                  <a:cubicBezTo>
                    <a:pt x="7979" y="1517"/>
                    <a:pt x="8104" y="1783"/>
                    <a:pt x="8104" y="1971"/>
                  </a:cubicBezTo>
                  <a:cubicBezTo>
                    <a:pt x="8167" y="2175"/>
                    <a:pt x="8434" y="2301"/>
                    <a:pt x="8434" y="2426"/>
                  </a:cubicBezTo>
                  <a:cubicBezTo>
                    <a:pt x="8434" y="2567"/>
                    <a:pt x="8167" y="3288"/>
                    <a:pt x="8104" y="3414"/>
                  </a:cubicBezTo>
                  <a:cubicBezTo>
                    <a:pt x="8042" y="3476"/>
                    <a:pt x="6866" y="3680"/>
                    <a:pt x="6741" y="3805"/>
                  </a:cubicBezTo>
                  <a:cubicBezTo>
                    <a:pt x="6600" y="3868"/>
                    <a:pt x="6866" y="4135"/>
                    <a:pt x="6866" y="4260"/>
                  </a:cubicBezTo>
                  <a:cubicBezTo>
                    <a:pt x="6866" y="4385"/>
                    <a:pt x="6662" y="4464"/>
                    <a:pt x="6662" y="4589"/>
                  </a:cubicBezTo>
                  <a:cubicBezTo>
                    <a:pt x="6600" y="4714"/>
                    <a:pt x="6866" y="4981"/>
                    <a:pt x="6929" y="5106"/>
                  </a:cubicBezTo>
                  <a:cubicBezTo>
                    <a:pt x="6992" y="5247"/>
                    <a:pt x="6741" y="5169"/>
                    <a:pt x="6537" y="5247"/>
                  </a:cubicBezTo>
                  <a:cubicBezTo>
                    <a:pt x="6404" y="5292"/>
                    <a:pt x="6365" y="5336"/>
                    <a:pt x="6304" y="5336"/>
                  </a:cubicBezTo>
                  <a:cubicBezTo>
                    <a:pt x="6278" y="5336"/>
                    <a:pt x="6249" y="5328"/>
                    <a:pt x="6208" y="5310"/>
                  </a:cubicBezTo>
                  <a:cubicBezTo>
                    <a:pt x="6020" y="5310"/>
                    <a:pt x="5879" y="5106"/>
                    <a:pt x="5753" y="4981"/>
                  </a:cubicBezTo>
                  <a:cubicBezTo>
                    <a:pt x="5701" y="4955"/>
                    <a:pt x="5636" y="4940"/>
                    <a:pt x="5559" y="4940"/>
                  </a:cubicBezTo>
                  <a:cubicBezTo>
                    <a:pt x="5451" y="4940"/>
                    <a:pt x="5320" y="4970"/>
                    <a:pt x="5173" y="5044"/>
                  </a:cubicBezTo>
                  <a:cubicBezTo>
                    <a:pt x="5116" y="5055"/>
                    <a:pt x="5070" y="5060"/>
                    <a:pt x="5033" y="5060"/>
                  </a:cubicBezTo>
                  <a:cubicBezTo>
                    <a:pt x="4860" y="5060"/>
                    <a:pt x="4885" y="4945"/>
                    <a:pt x="4781" y="4777"/>
                  </a:cubicBezTo>
                  <a:cubicBezTo>
                    <a:pt x="4578" y="4652"/>
                    <a:pt x="4452" y="4464"/>
                    <a:pt x="4390" y="4197"/>
                  </a:cubicBezTo>
                  <a:cubicBezTo>
                    <a:pt x="4369" y="4143"/>
                    <a:pt x="4335" y="4122"/>
                    <a:pt x="4296" y="4122"/>
                  </a:cubicBezTo>
                  <a:cubicBezTo>
                    <a:pt x="4190" y="4122"/>
                    <a:pt x="4044" y="4277"/>
                    <a:pt x="3998" y="4323"/>
                  </a:cubicBezTo>
                  <a:cubicBezTo>
                    <a:pt x="3857" y="4464"/>
                    <a:pt x="3528" y="4652"/>
                    <a:pt x="3214" y="4856"/>
                  </a:cubicBezTo>
                  <a:cubicBezTo>
                    <a:pt x="3083" y="4897"/>
                    <a:pt x="3017" y="4911"/>
                    <a:pt x="2977" y="4911"/>
                  </a:cubicBezTo>
                  <a:cubicBezTo>
                    <a:pt x="2897" y="4911"/>
                    <a:pt x="2921" y="4856"/>
                    <a:pt x="2744" y="4856"/>
                  </a:cubicBezTo>
                  <a:cubicBezTo>
                    <a:pt x="2618" y="4856"/>
                    <a:pt x="2605" y="4883"/>
                    <a:pt x="2553" y="4883"/>
                  </a:cubicBezTo>
                  <a:cubicBezTo>
                    <a:pt x="2528" y="4883"/>
                    <a:pt x="2493" y="4876"/>
                    <a:pt x="2430" y="4856"/>
                  </a:cubicBezTo>
                  <a:cubicBezTo>
                    <a:pt x="2384" y="4838"/>
                    <a:pt x="2348" y="4831"/>
                    <a:pt x="2318" y="4831"/>
                  </a:cubicBezTo>
                  <a:cubicBezTo>
                    <a:pt x="2242" y="4831"/>
                    <a:pt x="2204" y="4872"/>
                    <a:pt x="2129" y="4872"/>
                  </a:cubicBezTo>
                  <a:cubicBezTo>
                    <a:pt x="2104" y="4872"/>
                    <a:pt x="2075" y="4868"/>
                    <a:pt x="2038" y="4856"/>
                  </a:cubicBezTo>
                  <a:cubicBezTo>
                    <a:pt x="1835" y="4777"/>
                    <a:pt x="1772" y="4714"/>
                    <a:pt x="1568" y="4714"/>
                  </a:cubicBezTo>
                  <a:cubicBezTo>
                    <a:pt x="1380" y="4714"/>
                    <a:pt x="1317" y="4918"/>
                    <a:pt x="988" y="4918"/>
                  </a:cubicBezTo>
                  <a:cubicBezTo>
                    <a:pt x="785" y="4918"/>
                    <a:pt x="471" y="4652"/>
                    <a:pt x="267" y="4464"/>
                  </a:cubicBezTo>
                  <a:cubicBezTo>
                    <a:pt x="205" y="4464"/>
                    <a:pt x="205" y="4464"/>
                    <a:pt x="142" y="4526"/>
                  </a:cubicBezTo>
                  <a:cubicBezTo>
                    <a:pt x="142" y="4652"/>
                    <a:pt x="1" y="5044"/>
                    <a:pt x="79" y="5169"/>
                  </a:cubicBezTo>
                  <a:cubicBezTo>
                    <a:pt x="205" y="5373"/>
                    <a:pt x="330" y="5310"/>
                    <a:pt x="330" y="5435"/>
                  </a:cubicBezTo>
                  <a:cubicBezTo>
                    <a:pt x="267" y="5498"/>
                    <a:pt x="205" y="5561"/>
                    <a:pt x="205" y="5827"/>
                  </a:cubicBezTo>
                  <a:cubicBezTo>
                    <a:pt x="205" y="6094"/>
                    <a:pt x="205" y="6282"/>
                    <a:pt x="330" y="6345"/>
                  </a:cubicBezTo>
                  <a:cubicBezTo>
                    <a:pt x="534" y="6423"/>
                    <a:pt x="863" y="6486"/>
                    <a:pt x="722" y="6548"/>
                  </a:cubicBezTo>
                  <a:cubicBezTo>
                    <a:pt x="659" y="6611"/>
                    <a:pt x="393" y="6611"/>
                    <a:pt x="393" y="6674"/>
                  </a:cubicBezTo>
                  <a:cubicBezTo>
                    <a:pt x="393" y="6736"/>
                    <a:pt x="1114" y="7520"/>
                    <a:pt x="1051" y="7661"/>
                  </a:cubicBezTo>
                  <a:cubicBezTo>
                    <a:pt x="1051" y="7670"/>
                    <a:pt x="1044" y="7674"/>
                    <a:pt x="1033" y="7674"/>
                  </a:cubicBezTo>
                  <a:cubicBezTo>
                    <a:pt x="993" y="7674"/>
                    <a:pt x="895" y="7631"/>
                    <a:pt x="833" y="7631"/>
                  </a:cubicBezTo>
                  <a:cubicBezTo>
                    <a:pt x="789" y="7631"/>
                    <a:pt x="762" y="7652"/>
                    <a:pt x="785" y="7724"/>
                  </a:cubicBezTo>
                  <a:cubicBezTo>
                    <a:pt x="863" y="7912"/>
                    <a:pt x="1051" y="8382"/>
                    <a:pt x="1176" y="8508"/>
                  </a:cubicBezTo>
                  <a:cubicBezTo>
                    <a:pt x="1189" y="8528"/>
                    <a:pt x="1198" y="8536"/>
                    <a:pt x="1204" y="8536"/>
                  </a:cubicBezTo>
                  <a:cubicBezTo>
                    <a:pt x="1232" y="8536"/>
                    <a:pt x="1216" y="8370"/>
                    <a:pt x="1323" y="8370"/>
                  </a:cubicBezTo>
                  <a:cubicBezTo>
                    <a:pt x="1339" y="8370"/>
                    <a:pt x="1358" y="8374"/>
                    <a:pt x="1380" y="8382"/>
                  </a:cubicBezTo>
                  <a:cubicBezTo>
                    <a:pt x="1466" y="8425"/>
                    <a:pt x="1522" y="8526"/>
                    <a:pt x="1549" y="8526"/>
                  </a:cubicBezTo>
                  <a:cubicBezTo>
                    <a:pt x="1562" y="8526"/>
                    <a:pt x="1568" y="8505"/>
                    <a:pt x="1568" y="8445"/>
                  </a:cubicBezTo>
                  <a:cubicBezTo>
                    <a:pt x="1647" y="8179"/>
                    <a:pt x="1568" y="8053"/>
                    <a:pt x="1709" y="7912"/>
                  </a:cubicBezTo>
                  <a:cubicBezTo>
                    <a:pt x="1736" y="7885"/>
                    <a:pt x="1757" y="7876"/>
                    <a:pt x="1774" y="7876"/>
                  </a:cubicBezTo>
                  <a:cubicBezTo>
                    <a:pt x="1806" y="7876"/>
                    <a:pt x="1821" y="7910"/>
                    <a:pt x="1829" y="7910"/>
                  </a:cubicBezTo>
                  <a:cubicBezTo>
                    <a:pt x="1835" y="7910"/>
                    <a:pt x="1835" y="7884"/>
                    <a:pt x="1835" y="7787"/>
                  </a:cubicBezTo>
                  <a:cubicBezTo>
                    <a:pt x="1835" y="7457"/>
                    <a:pt x="1772" y="7207"/>
                    <a:pt x="1897" y="7066"/>
                  </a:cubicBezTo>
                  <a:cubicBezTo>
                    <a:pt x="1904" y="7059"/>
                    <a:pt x="1911" y="7056"/>
                    <a:pt x="1919" y="7056"/>
                  </a:cubicBezTo>
                  <a:cubicBezTo>
                    <a:pt x="1987" y="7056"/>
                    <a:pt x="2095" y="7289"/>
                    <a:pt x="2038" y="7457"/>
                  </a:cubicBezTo>
                  <a:cubicBezTo>
                    <a:pt x="2038" y="7543"/>
                    <a:pt x="2038" y="7600"/>
                    <a:pt x="2080" y="7600"/>
                  </a:cubicBezTo>
                  <a:cubicBezTo>
                    <a:pt x="2108" y="7600"/>
                    <a:pt x="2152" y="7576"/>
                    <a:pt x="2227" y="7520"/>
                  </a:cubicBezTo>
                  <a:cubicBezTo>
                    <a:pt x="2430" y="7457"/>
                    <a:pt x="2493" y="7207"/>
                    <a:pt x="2493" y="7003"/>
                  </a:cubicBezTo>
                  <a:cubicBezTo>
                    <a:pt x="2493" y="6878"/>
                    <a:pt x="2493" y="6815"/>
                    <a:pt x="2618" y="6674"/>
                  </a:cubicBezTo>
                  <a:cubicBezTo>
                    <a:pt x="2744" y="6611"/>
                    <a:pt x="2822" y="6282"/>
                    <a:pt x="2885" y="6031"/>
                  </a:cubicBezTo>
                  <a:cubicBezTo>
                    <a:pt x="3010" y="5827"/>
                    <a:pt x="2948" y="5561"/>
                    <a:pt x="3073" y="5498"/>
                  </a:cubicBezTo>
                  <a:cubicBezTo>
                    <a:pt x="3141" y="5498"/>
                    <a:pt x="3221" y="5469"/>
                    <a:pt x="3308" y="5469"/>
                  </a:cubicBezTo>
                  <a:cubicBezTo>
                    <a:pt x="3400" y="5469"/>
                    <a:pt x="3501" y="5502"/>
                    <a:pt x="3606" y="5639"/>
                  </a:cubicBezTo>
                  <a:cubicBezTo>
                    <a:pt x="3857" y="5827"/>
                    <a:pt x="3919" y="5765"/>
                    <a:pt x="4060" y="5827"/>
                  </a:cubicBezTo>
                  <a:cubicBezTo>
                    <a:pt x="4186" y="5890"/>
                    <a:pt x="5299" y="7457"/>
                    <a:pt x="5236" y="7787"/>
                  </a:cubicBezTo>
                  <a:cubicBezTo>
                    <a:pt x="5173" y="8116"/>
                    <a:pt x="5032" y="8900"/>
                    <a:pt x="5095" y="9166"/>
                  </a:cubicBezTo>
                  <a:cubicBezTo>
                    <a:pt x="5236" y="9417"/>
                    <a:pt x="5753" y="10263"/>
                    <a:pt x="6020" y="10530"/>
                  </a:cubicBezTo>
                  <a:cubicBezTo>
                    <a:pt x="6271" y="10796"/>
                    <a:pt x="6474" y="10984"/>
                    <a:pt x="6662" y="11125"/>
                  </a:cubicBezTo>
                  <a:cubicBezTo>
                    <a:pt x="6929" y="11313"/>
                    <a:pt x="7054" y="11517"/>
                    <a:pt x="7258" y="11643"/>
                  </a:cubicBezTo>
                  <a:cubicBezTo>
                    <a:pt x="7446" y="11768"/>
                    <a:pt x="7775" y="12034"/>
                    <a:pt x="7650" y="12097"/>
                  </a:cubicBezTo>
                  <a:cubicBezTo>
                    <a:pt x="7542" y="12097"/>
                    <a:pt x="7527" y="11959"/>
                    <a:pt x="7436" y="11959"/>
                  </a:cubicBezTo>
                  <a:cubicBezTo>
                    <a:pt x="7421" y="11959"/>
                    <a:pt x="7404" y="11963"/>
                    <a:pt x="7383" y="11972"/>
                  </a:cubicBezTo>
                  <a:cubicBezTo>
                    <a:pt x="7255" y="12015"/>
                    <a:pt x="7185" y="12116"/>
                    <a:pt x="7129" y="12116"/>
                  </a:cubicBezTo>
                  <a:cubicBezTo>
                    <a:pt x="7102" y="12116"/>
                    <a:pt x="7079" y="12094"/>
                    <a:pt x="7054" y="12034"/>
                  </a:cubicBezTo>
                  <a:cubicBezTo>
                    <a:pt x="7054" y="11831"/>
                    <a:pt x="7133" y="11768"/>
                    <a:pt x="6929" y="11643"/>
                  </a:cubicBezTo>
                  <a:cubicBezTo>
                    <a:pt x="6760" y="11530"/>
                    <a:pt x="6478" y="11304"/>
                    <a:pt x="6422" y="11304"/>
                  </a:cubicBezTo>
                  <a:cubicBezTo>
                    <a:pt x="6415" y="11304"/>
                    <a:pt x="6412" y="11307"/>
                    <a:pt x="6412" y="11313"/>
                  </a:cubicBezTo>
                  <a:cubicBezTo>
                    <a:pt x="6349" y="11376"/>
                    <a:pt x="6474" y="11517"/>
                    <a:pt x="6271" y="11517"/>
                  </a:cubicBezTo>
                  <a:lnTo>
                    <a:pt x="5879" y="11517"/>
                  </a:lnTo>
                  <a:cubicBezTo>
                    <a:pt x="5858" y="11538"/>
                    <a:pt x="5830" y="11545"/>
                    <a:pt x="5800" y="11545"/>
                  </a:cubicBezTo>
                  <a:cubicBezTo>
                    <a:pt x="5739" y="11545"/>
                    <a:pt x="5670" y="11517"/>
                    <a:pt x="5628" y="11517"/>
                  </a:cubicBezTo>
                  <a:cubicBezTo>
                    <a:pt x="5565" y="11517"/>
                    <a:pt x="5628" y="11705"/>
                    <a:pt x="5691" y="11705"/>
                  </a:cubicBezTo>
                  <a:cubicBezTo>
                    <a:pt x="5691" y="11768"/>
                    <a:pt x="5628" y="11768"/>
                    <a:pt x="5691" y="11909"/>
                  </a:cubicBezTo>
                  <a:cubicBezTo>
                    <a:pt x="5691" y="11972"/>
                    <a:pt x="5753" y="12034"/>
                    <a:pt x="5957" y="12160"/>
                  </a:cubicBezTo>
                  <a:cubicBezTo>
                    <a:pt x="6082" y="12301"/>
                    <a:pt x="6412" y="12489"/>
                    <a:pt x="6474" y="12614"/>
                  </a:cubicBezTo>
                  <a:cubicBezTo>
                    <a:pt x="6474" y="12693"/>
                    <a:pt x="6208" y="12552"/>
                    <a:pt x="6537" y="12818"/>
                  </a:cubicBezTo>
                  <a:cubicBezTo>
                    <a:pt x="6803" y="13147"/>
                    <a:pt x="7446" y="13539"/>
                    <a:pt x="7446" y="13539"/>
                  </a:cubicBezTo>
                  <a:cubicBezTo>
                    <a:pt x="7524" y="13602"/>
                    <a:pt x="7446" y="13790"/>
                    <a:pt x="7713" y="13931"/>
                  </a:cubicBezTo>
                  <a:cubicBezTo>
                    <a:pt x="7979" y="13994"/>
                    <a:pt x="8167" y="14056"/>
                    <a:pt x="8230" y="14119"/>
                  </a:cubicBezTo>
                  <a:cubicBezTo>
                    <a:pt x="8308" y="14119"/>
                    <a:pt x="8434" y="14119"/>
                    <a:pt x="8496" y="14182"/>
                  </a:cubicBezTo>
                  <a:cubicBezTo>
                    <a:pt x="8496" y="14260"/>
                    <a:pt x="8622" y="14323"/>
                    <a:pt x="8559" y="14386"/>
                  </a:cubicBezTo>
                  <a:cubicBezTo>
                    <a:pt x="8528" y="14386"/>
                    <a:pt x="8481" y="14370"/>
                    <a:pt x="8449" y="14370"/>
                  </a:cubicBezTo>
                  <a:cubicBezTo>
                    <a:pt x="8418" y="14370"/>
                    <a:pt x="8402" y="14386"/>
                    <a:pt x="8434" y="14448"/>
                  </a:cubicBezTo>
                  <a:cubicBezTo>
                    <a:pt x="8496" y="14574"/>
                    <a:pt x="8622" y="14777"/>
                    <a:pt x="8559" y="14965"/>
                  </a:cubicBezTo>
                  <a:cubicBezTo>
                    <a:pt x="8496" y="15107"/>
                    <a:pt x="8371" y="15357"/>
                    <a:pt x="8434" y="15357"/>
                  </a:cubicBezTo>
                  <a:cubicBezTo>
                    <a:pt x="8496" y="15397"/>
                    <a:pt x="8579" y="15397"/>
                    <a:pt x="8637" y="15397"/>
                  </a:cubicBezTo>
                  <a:cubicBezTo>
                    <a:pt x="8696" y="15397"/>
                    <a:pt x="8731" y="15397"/>
                    <a:pt x="8700" y="15436"/>
                  </a:cubicBezTo>
                  <a:cubicBezTo>
                    <a:pt x="8700" y="15498"/>
                    <a:pt x="8559" y="15561"/>
                    <a:pt x="8700" y="15624"/>
                  </a:cubicBezTo>
                  <a:cubicBezTo>
                    <a:pt x="8743" y="15667"/>
                    <a:pt x="8875" y="15747"/>
                    <a:pt x="8979" y="15747"/>
                  </a:cubicBezTo>
                  <a:cubicBezTo>
                    <a:pt x="9026" y="15747"/>
                    <a:pt x="9067" y="15731"/>
                    <a:pt x="9092" y="15687"/>
                  </a:cubicBezTo>
                  <a:cubicBezTo>
                    <a:pt x="9146" y="15633"/>
                    <a:pt x="9153" y="15486"/>
                    <a:pt x="9234" y="15486"/>
                  </a:cubicBezTo>
                  <a:cubicBezTo>
                    <a:pt x="9247" y="15486"/>
                    <a:pt x="9263" y="15490"/>
                    <a:pt x="9280" y="15498"/>
                  </a:cubicBezTo>
                  <a:cubicBezTo>
                    <a:pt x="9429" y="15590"/>
                    <a:pt x="9427" y="15648"/>
                    <a:pt x="9544" y="15648"/>
                  </a:cubicBezTo>
                  <a:cubicBezTo>
                    <a:pt x="9587" y="15648"/>
                    <a:pt x="9646" y="15641"/>
                    <a:pt x="9735" y="15624"/>
                  </a:cubicBezTo>
                  <a:cubicBezTo>
                    <a:pt x="10048" y="15523"/>
                    <a:pt x="10201" y="15413"/>
                    <a:pt x="10314" y="15413"/>
                  </a:cubicBezTo>
                  <a:cubicBezTo>
                    <a:pt x="10342" y="15413"/>
                    <a:pt x="10368" y="15420"/>
                    <a:pt x="10393" y="15436"/>
                  </a:cubicBezTo>
                  <a:cubicBezTo>
                    <a:pt x="10581" y="15498"/>
                    <a:pt x="10456" y="15624"/>
                    <a:pt x="10581" y="15687"/>
                  </a:cubicBezTo>
                  <a:cubicBezTo>
                    <a:pt x="10722" y="15749"/>
                    <a:pt x="10973" y="15828"/>
                    <a:pt x="11051" y="15890"/>
                  </a:cubicBezTo>
                  <a:cubicBezTo>
                    <a:pt x="11177" y="15890"/>
                    <a:pt x="11365" y="16016"/>
                    <a:pt x="11694" y="16141"/>
                  </a:cubicBezTo>
                  <a:cubicBezTo>
                    <a:pt x="12086" y="16282"/>
                    <a:pt x="12227" y="16282"/>
                    <a:pt x="12478" y="16611"/>
                  </a:cubicBezTo>
                  <a:cubicBezTo>
                    <a:pt x="12807" y="16925"/>
                    <a:pt x="13199" y="17395"/>
                    <a:pt x="13324" y="17458"/>
                  </a:cubicBezTo>
                  <a:cubicBezTo>
                    <a:pt x="13465" y="17458"/>
                    <a:pt x="13590" y="17458"/>
                    <a:pt x="13716" y="17583"/>
                  </a:cubicBezTo>
                  <a:cubicBezTo>
                    <a:pt x="13857" y="17646"/>
                    <a:pt x="14249" y="18038"/>
                    <a:pt x="14249" y="18100"/>
                  </a:cubicBezTo>
                  <a:cubicBezTo>
                    <a:pt x="14249" y="18179"/>
                    <a:pt x="14437" y="18179"/>
                    <a:pt x="14437" y="18304"/>
                  </a:cubicBezTo>
                  <a:cubicBezTo>
                    <a:pt x="14437" y="18367"/>
                    <a:pt x="14311" y="18367"/>
                    <a:pt x="14374" y="18492"/>
                  </a:cubicBezTo>
                  <a:cubicBezTo>
                    <a:pt x="14500" y="18633"/>
                    <a:pt x="14500" y="18696"/>
                    <a:pt x="14641" y="18759"/>
                  </a:cubicBezTo>
                  <a:cubicBezTo>
                    <a:pt x="14641" y="18759"/>
                    <a:pt x="14703" y="18759"/>
                    <a:pt x="14703" y="18821"/>
                  </a:cubicBezTo>
                  <a:cubicBezTo>
                    <a:pt x="14829" y="18759"/>
                    <a:pt x="15095" y="18633"/>
                    <a:pt x="15158" y="18571"/>
                  </a:cubicBezTo>
                  <a:cubicBezTo>
                    <a:pt x="15221" y="18492"/>
                    <a:pt x="15221" y="18100"/>
                    <a:pt x="15095" y="18038"/>
                  </a:cubicBezTo>
                  <a:cubicBezTo>
                    <a:pt x="15032" y="18038"/>
                    <a:pt x="14641" y="18038"/>
                    <a:pt x="14578" y="17912"/>
                  </a:cubicBezTo>
                  <a:cubicBezTo>
                    <a:pt x="14437" y="17850"/>
                    <a:pt x="14186" y="17395"/>
                    <a:pt x="13982" y="17317"/>
                  </a:cubicBezTo>
                  <a:cubicBezTo>
                    <a:pt x="13857" y="17191"/>
                    <a:pt x="13653" y="17317"/>
                    <a:pt x="13653" y="17003"/>
                  </a:cubicBezTo>
                  <a:cubicBezTo>
                    <a:pt x="13590" y="16737"/>
                    <a:pt x="13653" y="16345"/>
                    <a:pt x="13528" y="16219"/>
                  </a:cubicBezTo>
                  <a:cubicBezTo>
                    <a:pt x="13465" y="16141"/>
                    <a:pt x="13402" y="16141"/>
                    <a:pt x="13402" y="15953"/>
                  </a:cubicBezTo>
                  <a:cubicBezTo>
                    <a:pt x="13402" y="15687"/>
                    <a:pt x="13528" y="15498"/>
                    <a:pt x="13324" y="15498"/>
                  </a:cubicBezTo>
                  <a:cubicBezTo>
                    <a:pt x="13306" y="15489"/>
                    <a:pt x="13287" y="15486"/>
                    <a:pt x="13267" y="15486"/>
                  </a:cubicBezTo>
                  <a:cubicBezTo>
                    <a:pt x="13146" y="15486"/>
                    <a:pt x="12990" y="15624"/>
                    <a:pt x="12869" y="15624"/>
                  </a:cubicBezTo>
                  <a:cubicBezTo>
                    <a:pt x="12681" y="15561"/>
                    <a:pt x="12148" y="14777"/>
                    <a:pt x="11898" y="14386"/>
                  </a:cubicBezTo>
                  <a:cubicBezTo>
                    <a:pt x="11694" y="14056"/>
                    <a:pt x="10973" y="13476"/>
                    <a:pt x="10910" y="13273"/>
                  </a:cubicBezTo>
                  <a:cubicBezTo>
                    <a:pt x="10847" y="13006"/>
                    <a:pt x="10785" y="12881"/>
                    <a:pt x="10518" y="12755"/>
                  </a:cubicBezTo>
                  <a:cubicBezTo>
                    <a:pt x="10330" y="12614"/>
                    <a:pt x="9876" y="11909"/>
                    <a:pt x="9735" y="11439"/>
                  </a:cubicBezTo>
                  <a:cubicBezTo>
                    <a:pt x="9546" y="10984"/>
                    <a:pt x="9484" y="10984"/>
                    <a:pt x="9405" y="10859"/>
                  </a:cubicBezTo>
                  <a:cubicBezTo>
                    <a:pt x="9343" y="10733"/>
                    <a:pt x="9609" y="10733"/>
                    <a:pt x="9546" y="10530"/>
                  </a:cubicBezTo>
                  <a:cubicBezTo>
                    <a:pt x="9484" y="10342"/>
                    <a:pt x="9280" y="9950"/>
                    <a:pt x="9092" y="9950"/>
                  </a:cubicBezTo>
                  <a:cubicBezTo>
                    <a:pt x="9009" y="9950"/>
                    <a:pt x="8932" y="10014"/>
                    <a:pt x="8857" y="10014"/>
                  </a:cubicBezTo>
                  <a:cubicBezTo>
                    <a:pt x="8804" y="10014"/>
                    <a:pt x="8752" y="9982"/>
                    <a:pt x="8700" y="9871"/>
                  </a:cubicBezTo>
                  <a:cubicBezTo>
                    <a:pt x="8559" y="9683"/>
                    <a:pt x="8496" y="9417"/>
                    <a:pt x="8434" y="9354"/>
                  </a:cubicBezTo>
                  <a:cubicBezTo>
                    <a:pt x="8434" y="9229"/>
                    <a:pt x="8104" y="9291"/>
                    <a:pt x="8167" y="9025"/>
                  </a:cubicBezTo>
                  <a:cubicBezTo>
                    <a:pt x="8167" y="8774"/>
                    <a:pt x="8104" y="8633"/>
                    <a:pt x="8042" y="8445"/>
                  </a:cubicBezTo>
                  <a:cubicBezTo>
                    <a:pt x="7979" y="8304"/>
                    <a:pt x="7979" y="8053"/>
                    <a:pt x="8042" y="7849"/>
                  </a:cubicBezTo>
                  <a:cubicBezTo>
                    <a:pt x="8167" y="7599"/>
                    <a:pt x="8167" y="7599"/>
                    <a:pt x="8167" y="7332"/>
                  </a:cubicBezTo>
                  <a:cubicBezTo>
                    <a:pt x="8167" y="7003"/>
                    <a:pt x="8042" y="6611"/>
                    <a:pt x="8230" y="6611"/>
                  </a:cubicBezTo>
                  <a:cubicBezTo>
                    <a:pt x="8434" y="6611"/>
                    <a:pt x="8763" y="7332"/>
                    <a:pt x="9014" y="7457"/>
                  </a:cubicBezTo>
                  <a:cubicBezTo>
                    <a:pt x="9280" y="7599"/>
                    <a:pt x="9735" y="7787"/>
                    <a:pt x="9938" y="7849"/>
                  </a:cubicBezTo>
                  <a:cubicBezTo>
                    <a:pt x="10007" y="7926"/>
                    <a:pt x="10098" y="7980"/>
                    <a:pt x="10188" y="7980"/>
                  </a:cubicBezTo>
                  <a:cubicBezTo>
                    <a:pt x="10262" y="7980"/>
                    <a:pt x="10336" y="7942"/>
                    <a:pt x="10393" y="7849"/>
                  </a:cubicBezTo>
                  <a:cubicBezTo>
                    <a:pt x="10518" y="7661"/>
                    <a:pt x="10518" y="7520"/>
                    <a:pt x="10581" y="7395"/>
                  </a:cubicBezTo>
                  <a:cubicBezTo>
                    <a:pt x="10659" y="7269"/>
                    <a:pt x="10910" y="7003"/>
                    <a:pt x="10973" y="6878"/>
                  </a:cubicBezTo>
                  <a:cubicBezTo>
                    <a:pt x="11070" y="6834"/>
                    <a:pt x="11130" y="6754"/>
                    <a:pt x="11265" y="6754"/>
                  </a:cubicBezTo>
                  <a:cubicBezTo>
                    <a:pt x="11326" y="6754"/>
                    <a:pt x="11403" y="6771"/>
                    <a:pt x="11506" y="6815"/>
                  </a:cubicBezTo>
                  <a:cubicBezTo>
                    <a:pt x="11696" y="6862"/>
                    <a:pt x="11742" y="6982"/>
                    <a:pt x="11870" y="6982"/>
                  </a:cubicBezTo>
                  <a:cubicBezTo>
                    <a:pt x="11910" y="6982"/>
                    <a:pt x="11959" y="6970"/>
                    <a:pt x="12023" y="6940"/>
                  </a:cubicBezTo>
                  <a:cubicBezTo>
                    <a:pt x="12218" y="6894"/>
                    <a:pt x="12270" y="6739"/>
                    <a:pt x="12413" y="6739"/>
                  </a:cubicBezTo>
                  <a:cubicBezTo>
                    <a:pt x="12466" y="6739"/>
                    <a:pt x="12530" y="6760"/>
                    <a:pt x="12619" y="6815"/>
                  </a:cubicBezTo>
                  <a:cubicBezTo>
                    <a:pt x="12932" y="7003"/>
                    <a:pt x="13590" y="7457"/>
                    <a:pt x="13982" y="7457"/>
                  </a:cubicBezTo>
                  <a:cubicBezTo>
                    <a:pt x="14033" y="7467"/>
                    <a:pt x="14079" y="7471"/>
                    <a:pt x="14122" y="7471"/>
                  </a:cubicBezTo>
                  <a:cubicBezTo>
                    <a:pt x="14255" y="7471"/>
                    <a:pt x="14351" y="7434"/>
                    <a:pt x="14441" y="7434"/>
                  </a:cubicBezTo>
                  <a:cubicBezTo>
                    <a:pt x="14506" y="7434"/>
                    <a:pt x="14568" y="7453"/>
                    <a:pt x="14641" y="7520"/>
                  </a:cubicBezTo>
                  <a:cubicBezTo>
                    <a:pt x="14829" y="7661"/>
                    <a:pt x="14891" y="7724"/>
                    <a:pt x="15283" y="7724"/>
                  </a:cubicBezTo>
                  <a:cubicBezTo>
                    <a:pt x="15675" y="7724"/>
                    <a:pt x="16004" y="7849"/>
                    <a:pt x="16145" y="7912"/>
                  </a:cubicBezTo>
                  <a:cubicBezTo>
                    <a:pt x="16208" y="7951"/>
                    <a:pt x="16306" y="7971"/>
                    <a:pt x="16404" y="7971"/>
                  </a:cubicBezTo>
                  <a:cubicBezTo>
                    <a:pt x="16502" y="7971"/>
                    <a:pt x="16600" y="7951"/>
                    <a:pt x="16663" y="7912"/>
                  </a:cubicBezTo>
                  <a:cubicBezTo>
                    <a:pt x="16767" y="7808"/>
                    <a:pt x="16881" y="7564"/>
                    <a:pt x="17025" y="7564"/>
                  </a:cubicBezTo>
                  <a:cubicBezTo>
                    <a:pt x="17054" y="7564"/>
                    <a:pt x="17085" y="7574"/>
                    <a:pt x="17117" y="7599"/>
                  </a:cubicBezTo>
                  <a:cubicBezTo>
                    <a:pt x="17227" y="7708"/>
                    <a:pt x="17397" y="7926"/>
                    <a:pt x="17564" y="7926"/>
                  </a:cubicBezTo>
                  <a:cubicBezTo>
                    <a:pt x="17587" y="7926"/>
                    <a:pt x="17611" y="7922"/>
                    <a:pt x="17634" y="7912"/>
                  </a:cubicBezTo>
                  <a:cubicBezTo>
                    <a:pt x="17871" y="7912"/>
                    <a:pt x="18257" y="7714"/>
                    <a:pt x="18659" y="7714"/>
                  </a:cubicBezTo>
                  <a:cubicBezTo>
                    <a:pt x="18709" y="7714"/>
                    <a:pt x="18759" y="7717"/>
                    <a:pt x="18810" y="7724"/>
                  </a:cubicBezTo>
                  <a:cubicBezTo>
                    <a:pt x="19280" y="7849"/>
                    <a:pt x="19343" y="8116"/>
                    <a:pt x="19406" y="8508"/>
                  </a:cubicBezTo>
                  <a:cubicBezTo>
                    <a:pt x="19531" y="8900"/>
                    <a:pt x="19672" y="9025"/>
                    <a:pt x="20189" y="9025"/>
                  </a:cubicBezTo>
                  <a:lnTo>
                    <a:pt x="20456" y="9025"/>
                  </a:lnTo>
                  <a:cubicBezTo>
                    <a:pt x="20377" y="8774"/>
                    <a:pt x="20377" y="8508"/>
                    <a:pt x="20456" y="8445"/>
                  </a:cubicBezTo>
                  <a:cubicBezTo>
                    <a:pt x="20644" y="8179"/>
                    <a:pt x="20707" y="8116"/>
                    <a:pt x="20707" y="7990"/>
                  </a:cubicBezTo>
                  <a:cubicBezTo>
                    <a:pt x="20707" y="7849"/>
                    <a:pt x="20707" y="7395"/>
                    <a:pt x="20973" y="7332"/>
                  </a:cubicBezTo>
                  <a:cubicBezTo>
                    <a:pt x="21161" y="7269"/>
                    <a:pt x="21553" y="7332"/>
                    <a:pt x="21819" y="7207"/>
                  </a:cubicBezTo>
                  <a:cubicBezTo>
                    <a:pt x="22086" y="7066"/>
                    <a:pt x="22274" y="6674"/>
                    <a:pt x="22023" y="6486"/>
                  </a:cubicBezTo>
                  <a:cubicBezTo>
                    <a:pt x="21694" y="6219"/>
                    <a:pt x="21098" y="6094"/>
                    <a:pt x="21098" y="5890"/>
                  </a:cubicBezTo>
                  <a:cubicBezTo>
                    <a:pt x="21161" y="5639"/>
                    <a:pt x="21302" y="5765"/>
                    <a:pt x="21365" y="5498"/>
                  </a:cubicBezTo>
                  <a:cubicBezTo>
                    <a:pt x="21428" y="5247"/>
                    <a:pt x="21428" y="4777"/>
                    <a:pt x="21161" y="4652"/>
                  </a:cubicBezTo>
                  <a:cubicBezTo>
                    <a:pt x="21131" y="4642"/>
                    <a:pt x="21097" y="4638"/>
                    <a:pt x="21062" y="4638"/>
                  </a:cubicBezTo>
                  <a:cubicBezTo>
                    <a:pt x="20972" y="4638"/>
                    <a:pt x="20871" y="4661"/>
                    <a:pt x="20791" y="4661"/>
                  </a:cubicBezTo>
                  <a:cubicBezTo>
                    <a:pt x="20706" y="4661"/>
                    <a:pt x="20644" y="4635"/>
                    <a:pt x="20644" y="4526"/>
                  </a:cubicBezTo>
                  <a:cubicBezTo>
                    <a:pt x="20581" y="4323"/>
                    <a:pt x="20644" y="3868"/>
                    <a:pt x="20581" y="3680"/>
                  </a:cubicBezTo>
                  <a:cubicBezTo>
                    <a:pt x="20456" y="3539"/>
                    <a:pt x="20315" y="3680"/>
                    <a:pt x="20189" y="3414"/>
                  </a:cubicBezTo>
                  <a:cubicBezTo>
                    <a:pt x="20127" y="3288"/>
                    <a:pt x="20064" y="3147"/>
                    <a:pt x="19923" y="2959"/>
                  </a:cubicBezTo>
                  <a:cubicBezTo>
                    <a:pt x="19672" y="3084"/>
                    <a:pt x="19406" y="3084"/>
                    <a:pt x="19076" y="3147"/>
                  </a:cubicBezTo>
                  <a:cubicBezTo>
                    <a:pt x="18685" y="3210"/>
                    <a:pt x="18559" y="3539"/>
                    <a:pt x="18230" y="3743"/>
                  </a:cubicBezTo>
                  <a:cubicBezTo>
                    <a:pt x="18112" y="3833"/>
                    <a:pt x="18020" y="3866"/>
                    <a:pt x="17926" y="3866"/>
                  </a:cubicBezTo>
                  <a:cubicBezTo>
                    <a:pt x="17758" y="3866"/>
                    <a:pt x="17584" y="3760"/>
                    <a:pt x="17243" y="3680"/>
                  </a:cubicBezTo>
                  <a:cubicBezTo>
                    <a:pt x="17060" y="3598"/>
                    <a:pt x="16973" y="3569"/>
                    <a:pt x="16914" y="3569"/>
                  </a:cubicBezTo>
                  <a:cubicBezTo>
                    <a:pt x="16825" y="3569"/>
                    <a:pt x="16797" y="3633"/>
                    <a:pt x="16600" y="3680"/>
                  </a:cubicBezTo>
                  <a:cubicBezTo>
                    <a:pt x="16580" y="3685"/>
                    <a:pt x="16560" y="3687"/>
                    <a:pt x="16540" y="3687"/>
                  </a:cubicBezTo>
                  <a:cubicBezTo>
                    <a:pt x="16277" y="3687"/>
                    <a:pt x="15928" y="3340"/>
                    <a:pt x="15753" y="3210"/>
                  </a:cubicBezTo>
                  <a:cubicBezTo>
                    <a:pt x="15487" y="3022"/>
                    <a:pt x="15283" y="2896"/>
                    <a:pt x="14829" y="2818"/>
                  </a:cubicBezTo>
                  <a:cubicBezTo>
                    <a:pt x="14374" y="2755"/>
                    <a:pt x="14437" y="2630"/>
                    <a:pt x="14249" y="2301"/>
                  </a:cubicBezTo>
                  <a:cubicBezTo>
                    <a:pt x="14045" y="2034"/>
                    <a:pt x="13653" y="1971"/>
                    <a:pt x="13402" y="1783"/>
                  </a:cubicBezTo>
                  <a:cubicBezTo>
                    <a:pt x="13073" y="1517"/>
                    <a:pt x="12415" y="467"/>
                    <a:pt x="12086" y="341"/>
                  </a:cubicBezTo>
                  <a:cubicBezTo>
                    <a:pt x="11960" y="279"/>
                    <a:pt x="11898" y="279"/>
                    <a:pt x="11898" y="216"/>
                  </a:cubicBezTo>
                  <a:cubicBezTo>
                    <a:pt x="11809" y="237"/>
                    <a:pt x="11729" y="244"/>
                    <a:pt x="11656" y="244"/>
                  </a:cubicBezTo>
                  <a:cubicBezTo>
                    <a:pt x="11511" y="244"/>
                    <a:pt x="11396" y="216"/>
                    <a:pt x="11302" y="216"/>
                  </a:cubicBezTo>
                  <a:cubicBezTo>
                    <a:pt x="11138" y="161"/>
                    <a:pt x="10963" y="0"/>
                    <a:pt x="10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4536;p93">
              <a:extLst>
                <a:ext uri="{FF2B5EF4-FFF2-40B4-BE49-F238E27FC236}">
                  <a16:creationId xmlns:a16="http://schemas.microsoft.com/office/drawing/2014/main" id="{2D1E5B00-82AA-AA4B-3EEA-76994198FAC0}"/>
                </a:ext>
              </a:extLst>
            </p:cNvPr>
            <p:cNvSpPr/>
            <p:nvPr/>
          </p:nvSpPr>
          <p:spPr>
            <a:xfrm>
              <a:off x="3357325" y="4302725"/>
              <a:ext cx="9475" cy="7600"/>
            </a:xfrm>
            <a:custGeom>
              <a:avLst/>
              <a:gdLst/>
              <a:ahLst/>
              <a:cxnLst/>
              <a:rect l="l" t="t" r="r" b="b"/>
              <a:pathLst>
                <a:path w="379" h="304" extrusionOk="0">
                  <a:moveTo>
                    <a:pt x="47" y="0"/>
                  </a:moveTo>
                  <a:cubicBezTo>
                    <a:pt x="9" y="0"/>
                    <a:pt x="1" y="26"/>
                    <a:pt x="50" y="100"/>
                  </a:cubicBezTo>
                  <a:cubicBezTo>
                    <a:pt x="112" y="162"/>
                    <a:pt x="253" y="304"/>
                    <a:pt x="316" y="304"/>
                  </a:cubicBezTo>
                  <a:cubicBezTo>
                    <a:pt x="379" y="304"/>
                    <a:pt x="379" y="241"/>
                    <a:pt x="316" y="100"/>
                  </a:cubicBezTo>
                  <a:cubicBezTo>
                    <a:pt x="230" y="62"/>
                    <a:pt x="104" y="0"/>
                    <a:pt x="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4537;p93">
              <a:extLst>
                <a:ext uri="{FF2B5EF4-FFF2-40B4-BE49-F238E27FC236}">
                  <a16:creationId xmlns:a16="http://schemas.microsoft.com/office/drawing/2014/main" id="{17D8F304-CEB6-4C7D-D5FA-89A16BD599F0}"/>
                </a:ext>
              </a:extLst>
            </p:cNvPr>
            <p:cNvSpPr/>
            <p:nvPr/>
          </p:nvSpPr>
          <p:spPr>
            <a:xfrm>
              <a:off x="3324625" y="4276575"/>
              <a:ext cx="19900" cy="15450"/>
            </a:xfrm>
            <a:custGeom>
              <a:avLst/>
              <a:gdLst/>
              <a:ahLst/>
              <a:cxnLst/>
              <a:rect l="l" t="t" r="r" b="b"/>
              <a:pathLst>
                <a:path w="796" h="618" extrusionOk="0">
                  <a:moveTo>
                    <a:pt x="49" y="1"/>
                  </a:moveTo>
                  <a:cubicBezTo>
                    <a:pt x="9" y="1"/>
                    <a:pt x="0" y="29"/>
                    <a:pt x="57" y="111"/>
                  </a:cubicBezTo>
                  <a:cubicBezTo>
                    <a:pt x="182" y="237"/>
                    <a:pt x="245" y="299"/>
                    <a:pt x="449" y="425"/>
                  </a:cubicBezTo>
                  <a:cubicBezTo>
                    <a:pt x="582" y="525"/>
                    <a:pt x="724" y="617"/>
                    <a:pt x="772" y="617"/>
                  </a:cubicBezTo>
                  <a:cubicBezTo>
                    <a:pt x="792" y="617"/>
                    <a:pt x="796" y="602"/>
                    <a:pt x="778" y="566"/>
                  </a:cubicBezTo>
                  <a:cubicBezTo>
                    <a:pt x="699" y="425"/>
                    <a:pt x="449" y="174"/>
                    <a:pt x="308" y="111"/>
                  </a:cubicBezTo>
                  <a:cubicBezTo>
                    <a:pt x="233" y="64"/>
                    <a:pt x="107" y="1"/>
                    <a:pt x="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4538;p93">
              <a:extLst>
                <a:ext uri="{FF2B5EF4-FFF2-40B4-BE49-F238E27FC236}">
                  <a16:creationId xmlns:a16="http://schemas.microsoft.com/office/drawing/2014/main" id="{8903B318-2E9F-F4ED-6291-143A0D70F038}"/>
                </a:ext>
              </a:extLst>
            </p:cNvPr>
            <p:cNvSpPr/>
            <p:nvPr/>
          </p:nvSpPr>
          <p:spPr>
            <a:xfrm>
              <a:off x="3293725" y="4236725"/>
              <a:ext cx="32325" cy="36300"/>
            </a:xfrm>
            <a:custGeom>
              <a:avLst/>
              <a:gdLst/>
              <a:ahLst/>
              <a:cxnLst/>
              <a:rect l="l" t="t" r="r" b="b"/>
              <a:pathLst>
                <a:path w="1293" h="1452" extrusionOk="0">
                  <a:moveTo>
                    <a:pt x="59" y="0"/>
                  </a:moveTo>
                  <a:cubicBezTo>
                    <a:pt x="16" y="0"/>
                    <a:pt x="0" y="35"/>
                    <a:pt x="54" y="138"/>
                  </a:cubicBezTo>
                  <a:cubicBezTo>
                    <a:pt x="117" y="201"/>
                    <a:pt x="305" y="326"/>
                    <a:pt x="446" y="655"/>
                  </a:cubicBezTo>
                  <a:cubicBezTo>
                    <a:pt x="572" y="922"/>
                    <a:pt x="964" y="1439"/>
                    <a:pt x="1026" y="1439"/>
                  </a:cubicBezTo>
                  <a:cubicBezTo>
                    <a:pt x="1035" y="1448"/>
                    <a:pt x="1043" y="1452"/>
                    <a:pt x="1050" y="1452"/>
                  </a:cubicBezTo>
                  <a:cubicBezTo>
                    <a:pt x="1089" y="1452"/>
                    <a:pt x="1089" y="1313"/>
                    <a:pt x="1089" y="1313"/>
                  </a:cubicBezTo>
                  <a:cubicBezTo>
                    <a:pt x="1152" y="1313"/>
                    <a:pt x="1293" y="1313"/>
                    <a:pt x="1230" y="1172"/>
                  </a:cubicBezTo>
                  <a:cubicBezTo>
                    <a:pt x="1089" y="1047"/>
                    <a:pt x="760" y="718"/>
                    <a:pt x="634" y="592"/>
                  </a:cubicBezTo>
                  <a:cubicBezTo>
                    <a:pt x="572" y="451"/>
                    <a:pt x="446" y="263"/>
                    <a:pt x="305" y="138"/>
                  </a:cubicBezTo>
                  <a:cubicBezTo>
                    <a:pt x="267" y="90"/>
                    <a:pt x="127" y="0"/>
                    <a:pt x="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4539;p93">
              <a:extLst>
                <a:ext uri="{FF2B5EF4-FFF2-40B4-BE49-F238E27FC236}">
                  <a16:creationId xmlns:a16="http://schemas.microsoft.com/office/drawing/2014/main" id="{C3990064-A864-73F8-8468-948E4F3976CA}"/>
                </a:ext>
              </a:extLst>
            </p:cNvPr>
            <p:cNvSpPr/>
            <p:nvPr/>
          </p:nvSpPr>
          <p:spPr>
            <a:xfrm>
              <a:off x="3309575" y="4231625"/>
              <a:ext cx="16475" cy="19925"/>
            </a:xfrm>
            <a:custGeom>
              <a:avLst/>
              <a:gdLst/>
              <a:ahLst/>
              <a:cxnLst/>
              <a:rect l="l" t="t" r="r" b="b"/>
              <a:pathLst>
                <a:path w="659" h="797" extrusionOk="0">
                  <a:moveTo>
                    <a:pt x="14" y="0"/>
                  </a:moveTo>
                  <a:cubicBezTo>
                    <a:pt x="5" y="0"/>
                    <a:pt x="0" y="4"/>
                    <a:pt x="0" y="13"/>
                  </a:cubicBezTo>
                  <a:cubicBezTo>
                    <a:pt x="0" y="75"/>
                    <a:pt x="0" y="138"/>
                    <a:pt x="63" y="201"/>
                  </a:cubicBezTo>
                  <a:cubicBezTo>
                    <a:pt x="126" y="263"/>
                    <a:pt x="392" y="530"/>
                    <a:pt x="455" y="655"/>
                  </a:cubicBezTo>
                  <a:cubicBezTo>
                    <a:pt x="518" y="734"/>
                    <a:pt x="659" y="796"/>
                    <a:pt x="659" y="796"/>
                  </a:cubicBezTo>
                  <a:cubicBezTo>
                    <a:pt x="659" y="734"/>
                    <a:pt x="659" y="467"/>
                    <a:pt x="455" y="342"/>
                  </a:cubicBezTo>
                  <a:cubicBezTo>
                    <a:pt x="292" y="165"/>
                    <a:pt x="70" y="0"/>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4540;p93">
              <a:extLst>
                <a:ext uri="{FF2B5EF4-FFF2-40B4-BE49-F238E27FC236}">
                  <a16:creationId xmlns:a16="http://schemas.microsoft.com/office/drawing/2014/main" id="{3DBB36B7-895F-9F73-EDE9-719F85B0159C}"/>
                </a:ext>
              </a:extLst>
            </p:cNvPr>
            <p:cNvSpPr/>
            <p:nvPr/>
          </p:nvSpPr>
          <p:spPr>
            <a:xfrm>
              <a:off x="3327600" y="4254650"/>
              <a:ext cx="20400" cy="14425"/>
            </a:xfrm>
            <a:custGeom>
              <a:avLst/>
              <a:gdLst/>
              <a:ahLst/>
              <a:cxnLst/>
              <a:rect l="l" t="t" r="r" b="b"/>
              <a:pathLst>
                <a:path w="816" h="577" extrusionOk="0">
                  <a:moveTo>
                    <a:pt x="63" y="1"/>
                  </a:moveTo>
                  <a:cubicBezTo>
                    <a:pt x="63" y="63"/>
                    <a:pt x="0" y="63"/>
                    <a:pt x="63" y="126"/>
                  </a:cubicBezTo>
                  <a:cubicBezTo>
                    <a:pt x="267" y="330"/>
                    <a:pt x="330" y="455"/>
                    <a:pt x="518" y="518"/>
                  </a:cubicBezTo>
                  <a:cubicBezTo>
                    <a:pt x="588" y="557"/>
                    <a:pt x="671" y="577"/>
                    <a:pt x="727" y="577"/>
                  </a:cubicBezTo>
                  <a:cubicBezTo>
                    <a:pt x="784" y="577"/>
                    <a:pt x="816" y="557"/>
                    <a:pt x="784" y="518"/>
                  </a:cubicBezTo>
                  <a:cubicBezTo>
                    <a:pt x="784" y="455"/>
                    <a:pt x="518" y="205"/>
                    <a:pt x="392" y="126"/>
                  </a:cubicBezTo>
                  <a:cubicBezTo>
                    <a:pt x="330" y="1"/>
                    <a:pt x="126" y="1"/>
                    <a:pt x="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4541;p93">
              <a:extLst>
                <a:ext uri="{FF2B5EF4-FFF2-40B4-BE49-F238E27FC236}">
                  <a16:creationId xmlns:a16="http://schemas.microsoft.com/office/drawing/2014/main" id="{24B87B30-D8DB-BCD7-3620-1747963818C5}"/>
                </a:ext>
              </a:extLst>
            </p:cNvPr>
            <p:cNvSpPr/>
            <p:nvPr/>
          </p:nvSpPr>
          <p:spPr>
            <a:xfrm>
              <a:off x="3286050" y="4221350"/>
              <a:ext cx="9050" cy="9025"/>
            </a:xfrm>
            <a:custGeom>
              <a:avLst/>
              <a:gdLst/>
              <a:ahLst/>
              <a:cxnLst/>
              <a:rect l="l" t="t" r="r" b="b"/>
              <a:pathLst>
                <a:path w="362" h="361" extrusionOk="0">
                  <a:moveTo>
                    <a:pt x="79" y="0"/>
                  </a:moveTo>
                  <a:cubicBezTo>
                    <a:pt x="32" y="0"/>
                    <a:pt x="1" y="32"/>
                    <a:pt x="32" y="95"/>
                  </a:cubicBezTo>
                  <a:cubicBezTo>
                    <a:pt x="32" y="157"/>
                    <a:pt x="95" y="361"/>
                    <a:pt x="220" y="361"/>
                  </a:cubicBezTo>
                  <a:cubicBezTo>
                    <a:pt x="283" y="283"/>
                    <a:pt x="361" y="220"/>
                    <a:pt x="220" y="95"/>
                  </a:cubicBezTo>
                  <a:cubicBezTo>
                    <a:pt x="189" y="32"/>
                    <a:pt x="126"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4542;p93">
              <a:extLst>
                <a:ext uri="{FF2B5EF4-FFF2-40B4-BE49-F238E27FC236}">
                  <a16:creationId xmlns:a16="http://schemas.microsoft.com/office/drawing/2014/main" id="{B3FDF840-C93B-B5C6-C7B6-E42F989C3064}"/>
                </a:ext>
              </a:extLst>
            </p:cNvPr>
            <p:cNvSpPr/>
            <p:nvPr/>
          </p:nvSpPr>
          <p:spPr>
            <a:xfrm>
              <a:off x="3287850" y="4165550"/>
              <a:ext cx="41350" cy="46800"/>
            </a:xfrm>
            <a:custGeom>
              <a:avLst/>
              <a:gdLst/>
              <a:ahLst/>
              <a:cxnLst/>
              <a:rect l="l" t="t" r="r" b="b"/>
              <a:pathLst>
                <a:path w="1654" h="1872" extrusionOk="0">
                  <a:moveTo>
                    <a:pt x="40" y="1"/>
                  </a:moveTo>
                  <a:cubicBezTo>
                    <a:pt x="11" y="1"/>
                    <a:pt x="0" y="15"/>
                    <a:pt x="23" y="38"/>
                  </a:cubicBezTo>
                  <a:cubicBezTo>
                    <a:pt x="23" y="101"/>
                    <a:pt x="211" y="367"/>
                    <a:pt x="289" y="493"/>
                  </a:cubicBezTo>
                  <a:cubicBezTo>
                    <a:pt x="352" y="634"/>
                    <a:pt x="289" y="759"/>
                    <a:pt x="352" y="884"/>
                  </a:cubicBezTo>
                  <a:lnTo>
                    <a:pt x="681" y="1214"/>
                  </a:lnTo>
                  <a:cubicBezTo>
                    <a:pt x="807" y="1339"/>
                    <a:pt x="995" y="1480"/>
                    <a:pt x="995" y="1543"/>
                  </a:cubicBezTo>
                  <a:cubicBezTo>
                    <a:pt x="995" y="1606"/>
                    <a:pt x="1199" y="1872"/>
                    <a:pt x="1261" y="1872"/>
                  </a:cubicBezTo>
                  <a:cubicBezTo>
                    <a:pt x="1319" y="1872"/>
                    <a:pt x="1271" y="1598"/>
                    <a:pt x="1310" y="1598"/>
                  </a:cubicBezTo>
                  <a:cubicBezTo>
                    <a:pt x="1314" y="1598"/>
                    <a:pt x="1319" y="1600"/>
                    <a:pt x="1324" y="1606"/>
                  </a:cubicBezTo>
                  <a:cubicBezTo>
                    <a:pt x="1424" y="1650"/>
                    <a:pt x="1547" y="1694"/>
                    <a:pt x="1611" y="1694"/>
                  </a:cubicBezTo>
                  <a:cubicBezTo>
                    <a:pt x="1637" y="1694"/>
                    <a:pt x="1653" y="1687"/>
                    <a:pt x="1653" y="1668"/>
                  </a:cubicBezTo>
                  <a:cubicBezTo>
                    <a:pt x="1653" y="1543"/>
                    <a:pt x="1387" y="1151"/>
                    <a:pt x="1261" y="1151"/>
                  </a:cubicBezTo>
                  <a:cubicBezTo>
                    <a:pt x="1136" y="1088"/>
                    <a:pt x="932" y="1026"/>
                    <a:pt x="932" y="947"/>
                  </a:cubicBezTo>
                  <a:cubicBezTo>
                    <a:pt x="932" y="884"/>
                    <a:pt x="1073" y="947"/>
                    <a:pt x="995" y="759"/>
                  </a:cubicBezTo>
                  <a:cubicBezTo>
                    <a:pt x="869" y="634"/>
                    <a:pt x="681" y="305"/>
                    <a:pt x="603" y="305"/>
                  </a:cubicBezTo>
                  <a:cubicBezTo>
                    <a:pt x="478" y="305"/>
                    <a:pt x="415" y="305"/>
                    <a:pt x="289" y="163"/>
                  </a:cubicBezTo>
                  <a:cubicBezTo>
                    <a:pt x="200" y="44"/>
                    <a:pt x="92"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4543;p93">
              <a:extLst>
                <a:ext uri="{FF2B5EF4-FFF2-40B4-BE49-F238E27FC236}">
                  <a16:creationId xmlns:a16="http://schemas.microsoft.com/office/drawing/2014/main" id="{2B3B705D-D738-5A5A-F5C2-EA222B31B4B4}"/>
                </a:ext>
              </a:extLst>
            </p:cNvPr>
            <p:cNvSpPr/>
            <p:nvPr/>
          </p:nvSpPr>
          <p:spPr>
            <a:xfrm>
              <a:off x="3283325" y="4143750"/>
              <a:ext cx="16375" cy="16850"/>
            </a:xfrm>
            <a:custGeom>
              <a:avLst/>
              <a:gdLst/>
              <a:ahLst/>
              <a:cxnLst/>
              <a:rect l="l" t="t" r="r" b="b"/>
              <a:pathLst>
                <a:path w="655" h="674" extrusionOk="0">
                  <a:moveTo>
                    <a:pt x="267" y="1"/>
                  </a:moveTo>
                  <a:cubicBezTo>
                    <a:pt x="79" y="1"/>
                    <a:pt x="79" y="189"/>
                    <a:pt x="79" y="189"/>
                  </a:cubicBezTo>
                  <a:cubicBezTo>
                    <a:pt x="79" y="330"/>
                    <a:pt x="0" y="518"/>
                    <a:pt x="141" y="518"/>
                  </a:cubicBezTo>
                  <a:cubicBezTo>
                    <a:pt x="175" y="501"/>
                    <a:pt x="209" y="494"/>
                    <a:pt x="242" y="494"/>
                  </a:cubicBezTo>
                  <a:cubicBezTo>
                    <a:pt x="335" y="494"/>
                    <a:pt x="430" y="552"/>
                    <a:pt x="533" y="644"/>
                  </a:cubicBezTo>
                  <a:cubicBezTo>
                    <a:pt x="566" y="664"/>
                    <a:pt x="590" y="674"/>
                    <a:pt x="607" y="674"/>
                  </a:cubicBezTo>
                  <a:cubicBezTo>
                    <a:pt x="654" y="674"/>
                    <a:pt x="642" y="595"/>
                    <a:pt x="596" y="456"/>
                  </a:cubicBezTo>
                  <a:cubicBezTo>
                    <a:pt x="470" y="252"/>
                    <a:pt x="470" y="1"/>
                    <a:pt x="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4544;p93">
              <a:extLst>
                <a:ext uri="{FF2B5EF4-FFF2-40B4-BE49-F238E27FC236}">
                  <a16:creationId xmlns:a16="http://schemas.microsoft.com/office/drawing/2014/main" id="{8EFF5749-9DB4-D07A-0CC8-03E8E47D9EDE}"/>
                </a:ext>
              </a:extLst>
            </p:cNvPr>
            <p:cNvSpPr/>
            <p:nvPr/>
          </p:nvSpPr>
          <p:spPr>
            <a:xfrm>
              <a:off x="3259025" y="4084400"/>
              <a:ext cx="37650" cy="44800"/>
            </a:xfrm>
            <a:custGeom>
              <a:avLst/>
              <a:gdLst/>
              <a:ahLst/>
              <a:cxnLst/>
              <a:rect l="l" t="t" r="r" b="b"/>
              <a:pathLst>
                <a:path w="1506" h="1792" extrusionOk="0">
                  <a:moveTo>
                    <a:pt x="594" y="0"/>
                  </a:moveTo>
                  <a:cubicBezTo>
                    <a:pt x="563" y="0"/>
                    <a:pt x="537" y="24"/>
                    <a:pt x="518" y="87"/>
                  </a:cubicBezTo>
                  <a:cubicBezTo>
                    <a:pt x="518" y="212"/>
                    <a:pt x="580" y="416"/>
                    <a:pt x="455" y="541"/>
                  </a:cubicBezTo>
                  <a:lnTo>
                    <a:pt x="267" y="745"/>
                  </a:lnTo>
                  <a:cubicBezTo>
                    <a:pt x="189" y="808"/>
                    <a:pt x="0" y="808"/>
                    <a:pt x="126" y="996"/>
                  </a:cubicBezTo>
                  <a:cubicBezTo>
                    <a:pt x="267" y="1137"/>
                    <a:pt x="392" y="1325"/>
                    <a:pt x="518" y="1325"/>
                  </a:cubicBezTo>
                  <a:cubicBezTo>
                    <a:pt x="624" y="1278"/>
                    <a:pt x="686" y="1151"/>
                    <a:pt x="736" y="1151"/>
                  </a:cubicBezTo>
                  <a:cubicBezTo>
                    <a:pt x="753" y="1151"/>
                    <a:pt x="769" y="1164"/>
                    <a:pt x="784" y="1199"/>
                  </a:cubicBezTo>
                  <a:cubicBezTo>
                    <a:pt x="910" y="1262"/>
                    <a:pt x="847" y="1325"/>
                    <a:pt x="847" y="1325"/>
                  </a:cubicBezTo>
                  <a:cubicBezTo>
                    <a:pt x="847" y="1450"/>
                    <a:pt x="784" y="1654"/>
                    <a:pt x="910" y="1654"/>
                  </a:cubicBezTo>
                  <a:cubicBezTo>
                    <a:pt x="1051" y="1654"/>
                    <a:pt x="972" y="1779"/>
                    <a:pt x="1176" y="1779"/>
                  </a:cubicBezTo>
                  <a:cubicBezTo>
                    <a:pt x="1194" y="1788"/>
                    <a:pt x="1213" y="1792"/>
                    <a:pt x="1232" y="1792"/>
                  </a:cubicBezTo>
                  <a:cubicBezTo>
                    <a:pt x="1354" y="1792"/>
                    <a:pt x="1505" y="1645"/>
                    <a:pt x="1505" y="1591"/>
                  </a:cubicBezTo>
                  <a:cubicBezTo>
                    <a:pt x="1505" y="1450"/>
                    <a:pt x="1239" y="1137"/>
                    <a:pt x="1239" y="1058"/>
                  </a:cubicBezTo>
                  <a:cubicBezTo>
                    <a:pt x="1176" y="996"/>
                    <a:pt x="1239" y="745"/>
                    <a:pt x="1176" y="745"/>
                  </a:cubicBezTo>
                  <a:cubicBezTo>
                    <a:pt x="1113" y="666"/>
                    <a:pt x="910" y="666"/>
                    <a:pt x="910" y="666"/>
                  </a:cubicBezTo>
                  <a:cubicBezTo>
                    <a:pt x="910" y="604"/>
                    <a:pt x="910" y="275"/>
                    <a:pt x="847" y="212"/>
                  </a:cubicBezTo>
                  <a:cubicBezTo>
                    <a:pt x="760" y="125"/>
                    <a:pt x="665" y="0"/>
                    <a:pt x="5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4545;p93">
              <a:extLst>
                <a:ext uri="{FF2B5EF4-FFF2-40B4-BE49-F238E27FC236}">
                  <a16:creationId xmlns:a16="http://schemas.microsoft.com/office/drawing/2014/main" id="{BC093E05-06BA-A4D3-87AB-224B5D6E4827}"/>
                </a:ext>
              </a:extLst>
            </p:cNvPr>
            <p:cNvSpPr/>
            <p:nvPr/>
          </p:nvSpPr>
          <p:spPr>
            <a:xfrm>
              <a:off x="3246100" y="4092650"/>
              <a:ext cx="18950" cy="75600"/>
            </a:xfrm>
            <a:custGeom>
              <a:avLst/>
              <a:gdLst/>
              <a:ahLst/>
              <a:cxnLst/>
              <a:rect l="l" t="t" r="r" b="b"/>
              <a:pathLst>
                <a:path w="758" h="3024" extrusionOk="0">
                  <a:moveTo>
                    <a:pt x="290" y="0"/>
                  </a:moveTo>
                  <a:cubicBezTo>
                    <a:pt x="277" y="0"/>
                    <a:pt x="264" y="7"/>
                    <a:pt x="251" y="23"/>
                  </a:cubicBezTo>
                  <a:cubicBezTo>
                    <a:pt x="126" y="86"/>
                    <a:pt x="63" y="336"/>
                    <a:pt x="63" y="478"/>
                  </a:cubicBezTo>
                  <a:cubicBezTo>
                    <a:pt x="63" y="666"/>
                    <a:pt x="251" y="728"/>
                    <a:pt x="251" y="869"/>
                  </a:cubicBezTo>
                  <a:cubicBezTo>
                    <a:pt x="251" y="995"/>
                    <a:pt x="392" y="1199"/>
                    <a:pt x="392" y="1261"/>
                  </a:cubicBezTo>
                  <a:cubicBezTo>
                    <a:pt x="314" y="1324"/>
                    <a:pt x="188" y="1324"/>
                    <a:pt x="126" y="1324"/>
                  </a:cubicBezTo>
                  <a:cubicBezTo>
                    <a:pt x="126" y="1293"/>
                    <a:pt x="110" y="1261"/>
                    <a:pt x="86" y="1261"/>
                  </a:cubicBezTo>
                  <a:cubicBezTo>
                    <a:pt x="63" y="1261"/>
                    <a:pt x="32" y="1293"/>
                    <a:pt x="0" y="1387"/>
                  </a:cubicBezTo>
                  <a:cubicBezTo>
                    <a:pt x="0" y="1590"/>
                    <a:pt x="0" y="1982"/>
                    <a:pt x="63" y="2108"/>
                  </a:cubicBezTo>
                  <a:cubicBezTo>
                    <a:pt x="188" y="2233"/>
                    <a:pt x="188" y="2296"/>
                    <a:pt x="188" y="2437"/>
                  </a:cubicBezTo>
                  <a:cubicBezTo>
                    <a:pt x="188" y="2625"/>
                    <a:pt x="314" y="2688"/>
                    <a:pt x="392" y="2829"/>
                  </a:cubicBezTo>
                  <a:cubicBezTo>
                    <a:pt x="455" y="2954"/>
                    <a:pt x="455" y="3017"/>
                    <a:pt x="580" y="3017"/>
                  </a:cubicBezTo>
                  <a:cubicBezTo>
                    <a:pt x="601" y="3017"/>
                    <a:pt x="631" y="3024"/>
                    <a:pt x="658" y="3024"/>
                  </a:cubicBezTo>
                  <a:cubicBezTo>
                    <a:pt x="713" y="3024"/>
                    <a:pt x="758" y="2996"/>
                    <a:pt x="706" y="2829"/>
                  </a:cubicBezTo>
                  <a:cubicBezTo>
                    <a:pt x="643" y="2625"/>
                    <a:pt x="517" y="1982"/>
                    <a:pt x="580" y="1841"/>
                  </a:cubicBezTo>
                  <a:cubicBezTo>
                    <a:pt x="580" y="1716"/>
                    <a:pt x="517" y="1590"/>
                    <a:pt x="580" y="1449"/>
                  </a:cubicBezTo>
                  <a:cubicBezTo>
                    <a:pt x="706" y="1387"/>
                    <a:pt x="706" y="1120"/>
                    <a:pt x="580" y="995"/>
                  </a:cubicBezTo>
                  <a:cubicBezTo>
                    <a:pt x="517" y="932"/>
                    <a:pt x="392" y="603"/>
                    <a:pt x="392" y="540"/>
                  </a:cubicBezTo>
                  <a:cubicBezTo>
                    <a:pt x="392" y="478"/>
                    <a:pt x="455" y="336"/>
                    <a:pt x="392" y="211"/>
                  </a:cubicBezTo>
                  <a:cubicBezTo>
                    <a:pt x="392" y="111"/>
                    <a:pt x="342"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4546;p93">
              <a:extLst>
                <a:ext uri="{FF2B5EF4-FFF2-40B4-BE49-F238E27FC236}">
                  <a16:creationId xmlns:a16="http://schemas.microsoft.com/office/drawing/2014/main" id="{01316080-421F-B331-86B4-C2A0035AFE80}"/>
                </a:ext>
              </a:extLst>
            </p:cNvPr>
            <p:cNvSpPr/>
            <p:nvPr/>
          </p:nvSpPr>
          <p:spPr>
            <a:xfrm>
              <a:off x="3241000" y="4156700"/>
              <a:ext cx="22750" cy="29575"/>
            </a:xfrm>
            <a:custGeom>
              <a:avLst/>
              <a:gdLst/>
              <a:ahLst/>
              <a:cxnLst/>
              <a:rect l="l" t="t" r="r" b="b"/>
              <a:pathLst>
                <a:path w="910" h="1183" extrusionOk="0">
                  <a:moveTo>
                    <a:pt x="126" y="0"/>
                  </a:moveTo>
                  <a:cubicBezTo>
                    <a:pt x="63" y="0"/>
                    <a:pt x="0" y="63"/>
                    <a:pt x="63" y="126"/>
                  </a:cubicBezTo>
                  <a:cubicBezTo>
                    <a:pt x="204" y="392"/>
                    <a:pt x="126" y="517"/>
                    <a:pt x="204" y="659"/>
                  </a:cubicBezTo>
                  <a:cubicBezTo>
                    <a:pt x="218" y="673"/>
                    <a:pt x="229" y="677"/>
                    <a:pt x="239" y="677"/>
                  </a:cubicBezTo>
                  <a:cubicBezTo>
                    <a:pt x="255" y="677"/>
                    <a:pt x="266" y="663"/>
                    <a:pt x="279" y="663"/>
                  </a:cubicBezTo>
                  <a:cubicBezTo>
                    <a:pt x="292" y="663"/>
                    <a:pt x="306" y="675"/>
                    <a:pt x="330" y="721"/>
                  </a:cubicBezTo>
                  <a:cubicBezTo>
                    <a:pt x="388" y="837"/>
                    <a:pt x="782" y="1183"/>
                    <a:pt x="890" y="1183"/>
                  </a:cubicBezTo>
                  <a:cubicBezTo>
                    <a:pt x="898" y="1183"/>
                    <a:pt x="905" y="1180"/>
                    <a:pt x="910" y="1176"/>
                  </a:cubicBezTo>
                  <a:cubicBezTo>
                    <a:pt x="910" y="1113"/>
                    <a:pt x="784" y="909"/>
                    <a:pt x="659" y="721"/>
                  </a:cubicBezTo>
                  <a:cubicBezTo>
                    <a:pt x="455" y="596"/>
                    <a:pt x="455" y="517"/>
                    <a:pt x="392" y="329"/>
                  </a:cubicBezTo>
                  <a:cubicBezTo>
                    <a:pt x="330" y="204"/>
                    <a:pt x="267" y="0"/>
                    <a:pt x="1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4547;p93">
              <a:extLst>
                <a:ext uri="{FF2B5EF4-FFF2-40B4-BE49-F238E27FC236}">
                  <a16:creationId xmlns:a16="http://schemas.microsoft.com/office/drawing/2014/main" id="{D7B2B5E8-9F0D-1D5D-8674-DF82FF16187A}"/>
                </a:ext>
              </a:extLst>
            </p:cNvPr>
            <p:cNvSpPr/>
            <p:nvPr/>
          </p:nvSpPr>
          <p:spPr>
            <a:xfrm>
              <a:off x="3272000" y="4197025"/>
              <a:ext cx="6650" cy="9700"/>
            </a:xfrm>
            <a:custGeom>
              <a:avLst/>
              <a:gdLst/>
              <a:ahLst/>
              <a:cxnLst/>
              <a:rect l="l" t="t" r="r" b="b"/>
              <a:pathLst>
                <a:path w="266" h="388" extrusionOk="0">
                  <a:moveTo>
                    <a:pt x="74" y="0"/>
                  </a:moveTo>
                  <a:cubicBezTo>
                    <a:pt x="1" y="0"/>
                    <a:pt x="11" y="95"/>
                    <a:pt x="61" y="158"/>
                  </a:cubicBezTo>
                  <a:cubicBezTo>
                    <a:pt x="122" y="255"/>
                    <a:pt x="209" y="388"/>
                    <a:pt x="247" y="388"/>
                  </a:cubicBezTo>
                  <a:cubicBezTo>
                    <a:pt x="258" y="388"/>
                    <a:pt x="265" y="376"/>
                    <a:pt x="265" y="347"/>
                  </a:cubicBezTo>
                  <a:cubicBezTo>
                    <a:pt x="265" y="221"/>
                    <a:pt x="202" y="17"/>
                    <a:pt x="140" y="17"/>
                  </a:cubicBezTo>
                  <a:cubicBezTo>
                    <a:pt x="113" y="5"/>
                    <a:pt x="91"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4548;p93">
              <a:extLst>
                <a:ext uri="{FF2B5EF4-FFF2-40B4-BE49-F238E27FC236}">
                  <a16:creationId xmlns:a16="http://schemas.microsoft.com/office/drawing/2014/main" id="{48B74D11-DF54-794F-F616-A50C51EF73DA}"/>
                </a:ext>
              </a:extLst>
            </p:cNvPr>
            <p:cNvSpPr/>
            <p:nvPr/>
          </p:nvSpPr>
          <p:spPr>
            <a:xfrm>
              <a:off x="3518425" y="4419025"/>
              <a:ext cx="45875" cy="23600"/>
            </a:xfrm>
            <a:custGeom>
              <a:avLst/>
              <a:gdLst/>
              <a:ahLst/>
              <a:cxnLst/>
              <a:rect l="l" t="t" r="r" b="b"/>
              <a:pathLst>
                <a:path w="1835" h="944" extrusionOk="0">
                  <a:moveTo>
                    <a:pt x="192" y="0"/>
                  </a:moveTo>
                  <a:cubicBezTo>
                    <a:pt x="176" y="0"/>
                    <a:pt x="159" y="8"/>
                    <a:pt x="142" y="25"/>
                  </a:cubicBezTo>
                  <a:cubicBezTo>
                    <a:pt x="1" y="150"/>
                    <a:pt x="1" y="213"/>
                    <a:pt x="1" y="291"/>
                  </a:cubicBezTo>
                  <a:cubicBezTo>
                    <a:pt x="65" y="394"/>
                    <a:pt x="118" y="496"/>
                    <a:pt x="170" y="496"/>
                  </a:cubicBezTo>
                  <a:cubicBezTo>
                    <a:pt x="182" y="496"/>
                    <a:pt x="193" y="491"/>
                    <a:pt x="205" y="479"/>
                  </a:cubicBezTo>
                  <a:cubicBezTo>
                    <a:pt x="267" y="479"/>
                    <a:pt x="393" y="479"/>
                    <a:pt x="534" y="542"/>
                  </a:cubicBezTo>
                  <a:cubicBezTo>
                    <a:pt x="596" y="605"/>
                    <a:pt x="659" y="605"/>
                    <a:pt x="863" y="683"/>
                  </a:cubicBezTo>
                  <a:cubicBezTo>
                    <a:pt x="1086" y="739"/>
                    <a:pt x="1322" y="944"/>
                    <a:pt x="1459" y="944"/>
                  </a:cubicBezTo>
                  <a:cubicBezTo>
                    <a:pt x="1476" y="944"/>
                    <a:pt x="1492" y="941"/>
                    <a:pt x="1506" y="934"/>
                  </a:cubicBezTo>
                  <a:cubicBezTo>
                    <a:pt x="1647" y="934"/>
                    <a:pt x="1835" y="934"/>
                    <a:pt x="1568" y="746"/>
                  </a:cubicBezTo>
                  <a:cubicBezTo>
                    <a:pt x="1380" y="542"/>
                    <a:pt x="926" y="291"/>
                    <a:pt x="785" y="291"/>
                  </a:cubicBezTo>
                  <a:cubicBezTo>
                    <a:pt x="682" y="291"/>
                    <a:pt x="579" y="197"/>
                    <a:pt x="511" y="197"/>
                  </a:cubicBezTo>
                  <a:cubicBezTo>
                    <a:pt x="496" y="197"/>
                    <a:pt x="482" y="201"/>
                    <a:pt x="471" y="213"/>
                  </a:cubicBezTo>
                  <a:cubicBezTo>
                    <a:pt x="393" y="213"/>
                    <a:pt x="330" y="213"/>
                    <a:pt x="330" y="150"/>
                  </a:cubicBezTo>
                  <a:cubicBezTo>
                    <a:pt x="284" y="58"/>
                    <a:pt x="238"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4549;p93">
              <a:extLst>
                <a:ext uri="{FF2B5EF4-FFF2-40B4-BE49-F238E27FC236}">
                  <a16:creationId xmlns:a16="http://schemas.microsoft.com/office/drawing/2014/main" id="{BBD7079A-F51C-FFFD-28EB-9B34530B498B}"/>
                </a:ext>
              </a:extLst>
            </p:cNvPr>
            <p:cNvSpPr/>
            <p:nvPr/>
          </p:nvSpPr>
          <p:spPr>
            <a:xfrm>
              <a:off x="3466325" y="4420775"/>
              <a:ext cx="16475" cy="12125"/>
            </a:xfrm>
            <a:custGeom>
              <a:avLst/>
              <a:gdLst/>
              <a:ahLst/>
              <a:cxnLst/>
              <a:rect l="l" t="t" r="r" b="b"/>
              <a:pathLst>
                <a:path w="659" h="485" extrusionOk="0">
                  <a:moveTo>
                    <a:pt x="278" y="1"/>
                  </a:moveTo>
                  <a:cubicBezTo>
                    <a:pt x="252" y="1"/>
                    <a:pt x="227" y="6"/>
                    <a:pt x="204" y="17"/>
                  </a:cubicBezTo>
                  <a:cubicBezTo>
                    <a:pt x="126" y="80"/>
                    <a:pt x="0" y="143"/>
                    <a:pt x="63" y="221"/>
                  </a:cubicBezTo>
                  <a:cubicBezTo>
                    <a:pt x="63" y="221"/>
                    <a:pt x="126" y="221"/>
                    <a:pt x="267" y="284"/>
                  </a:cubicBezTo>
                  <a:cubicBezTo>
                    <a:pt x="321" y="338"/>
                    <a:pt x="328" y="485"/>
                    <a:pt x="369" y="485"/>
                  </a:cubicBezTo>
                  <a:cubicBezTo>
                    <a:pt x="376" y="485"/>
                    <a:pt x="383" y="481"/>
                    <a:pt x="392" y="472"/>
                  </a:cubicBezTo>
                  <a:cubicBezTo>
                    <a:pt x="517" y="409"/>
                    <a:pt x="658" y="284"/>
                    <a:pt x="596" y="221"/>
                  </a:cubicBezTo>
                  <a:cubicBezTo>
                    <a:pt x="532" y="106"/>
                    <a:pt x="394" y="1"/>
                    <a:pt x="2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4550;p93">
              <a:extLst>
                <a:ext uri="{FF2B5EF4-FFF2-40B4-BE49-F238E27FC236}">
                  <a16:creationId xmlns:a16="http://schemas.microsoft.com/office/drawing/2014/main" id="{9059CF96-F8D1-6282-CDD4-C15D7737CF90}"/>
                </a:ext>
              </a:extLst>
            </p:cNvPr>
            <p:cNvSpPr/>
            <p:nvPr/>
          </p:nvSpPr>
          <p:spPr>
            <a:xfrm>
              <a:off x="3446725" y="4394550"/>
              <a:ext cx="62125" cy="14175"/>
            </a:xfrm>
            <a:custGeom>
              <a:avLst/>
              <a:gdLst/>
              <a:ahLst/>
              <a:cxnLst/>
              <a:rect l="l" t="t" r="r" b="b"/>
              <a:pathLst>
                <a:path w="2485" h="567" extrusionOk="0">
                  <a:moveTo>
                    <a:pt x="332" y="0"/>
                  </a:moveTo>
                  <a:cubicBezTo>
                    <a:pt x="301" y="0"/>
                    <a:pt x="278" y="5"/>
                    <a:pt x="267" y="16"/>
                  </a:cubicBezTo>
                  <a:cubicBezTo>
                    <a:pt x="126" y="16"/>
                    <a:pt x="0" y="16"/>
                    <a:pt x="126" y="95"/>
                  </a:cubicBezTo>
                  <a:cubicBezTo>
                    <a:pt x="204" y="220"/>
                    <a:pt x="126" y="283"/>
                    <a:pt x="204" y="345"/>
                  </a:cubicBezTo>
                  <a:cubicBezTo>
                    <a:pt x="392" y="345"/>
                    <a:pt x="721" y="345"/>
                    <a:pt x="847" y="408"/>
                  </a:cubicBezTo>
                  <a:cubicBezTo>
                    <a:pt x="1012" y="472"/>
                    <a:pt x="1043" y="566"/>
                    <a:pt x="1150" y="566"/>
                  </a:cubicBezTo>
                  <a:cubicBezTo>
                    <a:pt x="1174" y="566"/>
                    <a:pt x="1203" y="561"/>
                    <a:pt x="1239" y="549"/>
                  </a:cubicBezTo>
                  <a:cubicBezTo>
                    <a:pt x="1389" y="445"/>
                    <a:pt x="1675" y="384"/>
                    <a:pt x="1891" y="384"/>
                  </a:cubicBezTo>
                  <a:cubicBezTo>
                    <a:pt x="1968" y="384"/>
                    <a:pt x="2036" y="392"/>
                    <a:pt x="2085" y="408"/>
                  </a:cubicBezTo>
                  <a:cubicBezTo>
                    <a:pt x="2218" y="447"/>
                    <a:pt x="2336" y="467"/>
                    <a:pt x="2403" y="467"/>
                  </a:cubicBezTo>
                  <a:cubicBezTo>
                    <a:pt x="2469" y="467"/>
                    <a:pt x="2485" y="447"/>
                    <a:pt x="2414" y="408"/>
                  </a:cubicBezTo>
                  <a:cubicBezTo>
                    <a:pt x="2289" y="283"/>
                    <a:pt x="2085" y="95"/>
                    <a:pt x="1693" y="95"/>
                  </a:cubicBezTo>
                  <a:cubicBezTo>
                    <a:pt x="1416" y="139"/>
                    <a:pt x="1210" y="183"/>
                    <a:pt x="1063" y="183"/>
                  </a:cubicBezTo>
                  <a:cubicBezTo>
                    <a:pt x="1002" y="183"/>
                    <a:pt x="951" y="176"/>
                    <a:pt x="910" y="157"/>
                  </a:cubicBezTo>
                  <a:cubicBezTo>
                    <a:pt x="806" y="106"/>
                    <a:pt x="479" y="0"/>
                    <a:pt x="3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4551;p93">
              <a:extLst>
                <a:ext uri="{FF2B5EF4-FFF2-40B4-BE49-F238E27FC236}">
                  <a16:creationId xmlns:a16="http://schemas.microsoft.com/office/drawing/2014/main" id="{A4C36AE7-33A1-7E04-F500-74ED6D386618}"/>
                </a:ext>
              </a:extLst>
            </p:cNvPr>
            <p:cNvSpPr/>
            <p:nvPr/>
          </p:nvSpPr>
          <p:spPr>
            <a:xfrm>
              <a:off x="3432225" y="4360850"/>
              <a:ext cx="70175" cy="16475"/>
            </a:xfrm>
            <a:custGeom>
              <a:avLst/>
              <a:gdLst/>
              <a:ahLst/>
              <a:cxnLst/>
              <a:rect l="l" t="t" r="r" b="b"/>
              <a:pathLst>
                <a:path w="2807" h="659" extrusionOk="0">
                  <a:moveTo>
                    <a:pt x="518" y="1"/>
                  </a:moveTo>
                  <a:cubicBezTo>
                    <a:pt x="518" y="63"/>
                    <a:pt x="580" y="189"/>
                    <a:pt x="455" y="189"/>
                  </a:cubicBezTo>
                  <a:cubicBezTo>
                    <a:pt x="314" y="189"/>
                    <a:pt x="126" y="126"/>
                    <a:pt x="63" y="126"/>
                  </a:cubicBezTo>
                  <a:cubicBezTo>
                    <a:pt x="0" y="189"/>
                    <a:pt x="0" y="267"/>
                    <a:pt x="63" y="267"/>
                  </a:cubicBezTo>
                  <a:cubicBezTo>
                    <a:pt x="189" y="392"/>
                    <a:pt x="706" y="659"/>
                    <a:pt x="910" y="659"/>
                  </a:cubicBezTo>
                  <a:cubicBezTo>
                    <a:pt x="1035" y="659"/>
                    <a:pt x="972" y="580"/>
                    <a:pt x="1364" y="580"/>
                  </a:cubicBezTo>
                  <a:cubicBezTo>
                    <a:pt x="1625" y="580"/>
                    <a:pt x="2151" y="615"/>
                    <a:pt x="2492" y="615"/>
                  </a:cubicBezTo>
                  <a:cubicBezTo>
                    <a:pt x="2662" y="615"/>
                    <a:pt x="2785" y="607"/>
                    <a:pt x="2806" y="580"/>
                  </a:cubicBezTo>
                  <a:cubicBezTo>
                    <a:pt x="2806" y="580"/>
                    <a:pt x="2743" y="392"/>
                    <a:pt x="2352" y="392"/>
                  </a:cubicBezTo>
                  <a:cubicBezTo>
                    <a:pt x="2187" y="392"/>
                    <a:pt x="1940" y="408"/>
                    <a:pt x="1701" y="408"/>
                  </a:cubicBezTo>
                  <a:cubicBezTo>
                    <a:pt x="1462" y="408"/>
                    <a:pt x="1231" y="392"/>
                    <a:pt x="1098" y="330"/>
                  </a:cubicBezTo>
                  <a:cubicBezTo>
                    <a:pt x="910" y="267"/>
                    <a:pt x="580" y="1"/>
                    <a:pt x="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4552;p93">
              <a:extLst>
                <a:ext uri="{FF2B5EF4-FFF2-40B4-BE49-F238E27FC236}">
                  <a16:creationId xmlns:a16="http://schemas.microsoft.com/office/drawing/2014/main" id="{213CDF56-D972-7E64-5B58-181DB173BD88}"/>
                </a:ext>
              </a:extLst>
            </p:cNvPr>
            <p:cNvSpPr/>
            <p:nvPr/>
          </p:nvSpPr>
          <p:spPr>
            <a:xfrm>
              <a:off x="3436925" y="4334150"/>
              <a:ext cx="44300" cy="25150"/>
            </a:xfrm>
            <a:custGeom>
              <a:avLst/>
              <a:gdLst/>
              <a:ahLst/>
              <a:cxnLst/>
              <a:rect l="l" t="t" r="r" b="b"/>
              <a:pathLst>
                <a:path w="1772" h="1006" extrusionOk="0">
                  <a:moveTo>
                    <a:pt x="212" y="0"/>
                  </a:moveTo>
                  <a:cubicBezTo>
                    <a:pt x="180" y="0"/>
                    <a:pt x="151" y="22"/>
                    <a:pt x="126" y="81"/>
                  </a:cubicBezTo>
                  <a:cubicBezTo>
                    <a:pt x="126" y="285"/>
                    <a:pt x="63" y="348"/>
                    <a:pt x="63" y="410"/>
                  </a:cubicBezTo>
                  <a:cubicBezTo>
                    <a:pt x="63" y="473"/>
                    <a:pt x="1" y="551"/>
                    <a:pt x="126" y="614"/>
                  </a:cubicBezTo>
                  <a:cubicBezTo>
                    <a:pt x="392" y="739"/>
                    <a:pt x="847" y="1006"/>
                    <a:pt x="988" y="1006"/>
                  </a:cubicBezTo>
                  <a:cubicBezTo>
                    <a:pt x="1176" y="943"/>
                    <a:pt x="1239" y="943"/>
                    <a:pt x="1443" y="865"/>
                  </a:cubicBezTo>
                  <a:cubicBezTo>
                    <a:pt x="1631" y="865"/>
                    <a:pt x="1772" y="802"/>
                    <a:pt x="1772" y="739"/>
                  </a:cubicBezTo>
                  <a:cubicBezTo>
                    <a:pt x="1772" y="677"/>
                    <a:pt x="1693" y="551"/>
                    <a:pt x="1505" y="473"/>
                  </a:cubicBezTo>
                  <a:cubicBezTo>
                    <a:pt x="1302" y="473"/>
                    <a:pt x="596" y="222"/>
                    <a:pt x="455" y="159"/>
                  </a:cubicBezTo>
                  <a:cubicBezTo>
                    <a:pt x="369" y="106"/>
                    <a:pt x="283" y="0"/>
                    <a:pt x="2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4553;p93">
              <a:extLst>
                <a:ext uri="{FF2B5EF4-FFF2-40B4-BE49-F238E27FC236}">
                  <a16:creationId xmlns:a16="http://schemas.microsoft.com/office/drawing/2014/main" id="{C089FCE2-1198-DC29-225F-DF8A79ED7E21}"/>
                </a:ext>
              </a:extLst>
            </p:cNvPr>
            <p:cNvSpPr/>
            <p:nvPr/>
          </p:nvSpPr>
          <p:spPr>
            <a:xfrm>
              <a:off x="3412625" y="4331625"/>
              <a:ext cx="19625" cy="12575"/>
            </a:xfrm>
            <a:custGeom>
              <a:avLst/>
              <a:gdLst/>
              <a:ahLst/>
              <a:cxnLst/>
              <a:rect l="l" t="t" r="r" b="b"/>
              <a:pathLst>
                <a:path w="785" h="503" extrusionOk="0">
                  <a:moveTo>
                    <a:pt x="101" y="1"/>
                  </a:moveTo>
                  <a:cubicBezTo>
                    <a:pt x="77" y="1"/>
                    <a:pt x="63" y="15"/>
                    <a:pt x="63" y="57"/>
                  </a:cubicBezTo>
                  <a:cubicBezTo>
                    <a:pt x="1" y="182"/>
                    <a:pt x="63" y="182"/>
                    <a:pt x="126" y="260"/>
                  </a:cubicBezTo>
                  <a:cubicBezTo>
                    <a:pt x="158" y="323"/>
                    <a:pt x="205" y="323"/>
                    <a:pt x="261" y="323"/>
                  </a:cubicBezTo>
                  <a:cubicBezTo>
                    <a:pt x="318" y="323"/>
                    <a:pt x="385" y="323"/>
                    <a:pt x="455" y="386"/>
                  </a:cubicBezTo>
                  <a:cubicBezTo>
                    <a:pt x="585" y="429"/>
                    <a:pt x="692" y="502"/>
                    <a:pt x="747" y="502"/>
                  </a:cubicBezTo>
                  <a:cubicBezTo>
                    <a:pt x="771" y="502"/>
                    <a:pt x="784" y="487"/>
                    <a:pt x="784" y="449"/>
                  </a:cubicBezTo>
                  <a:cubicBezTo>
                    <a:pt x="784" y="386"/>
                    <a:pt x="784" y="182"/>
                    <a:pt x="643" y="182"/>
                  </a:cubicBezTo>
                  <a:cubicBezTo>
                    <a:pt x="581" y="182"/>
                    <a:pt x="455" y="119"/>
                    <a:pt x="314" y="57"/>
                  </a:cubicBezTo>
                  <a:cubicBezTo>
                    <a:pt x="231" y="57"/>
                    <a:pt x="147" y="1"/>
                    <a:pt x="1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4554;p93">
              <a:extLst>
                <a:ext uri="{FF2B5EF4-FFF2-40B4-BE49-F238E27FC236}">
                  <a16:creationId xmlns:a16="http://schemas.microsoft.com/office/drawing/2014/main" id="{141F34D6-7C63-43E2-B013-203C25EB2AE8}"/>
                </a:ext>
              </a:extLst>
            </p:cNvPr>
            <p:cNvSpPr/>
            <p:nvPr/>
          </p:nvSpPr>
          <p:spPr>
            <a:xfrm>
              <a:off x="3393050" y="4378225"/>
              <a:ext cx="25850" cy="9900"/>
            </a:xfrm>
            <a:custGeom>
              <a:avLst/>
              <a:gdLst/>
              <a:ahLst/>
              <a:cxnLst/>
              <a:rect l="l" t="t" r="r" b="b"/>
              <a:pathLst>
                <a:path w="1034" h="396" extrusionOk="0">
                  <a:moveTo>
                    <a:pt x="517" y="1"/>
                  </a:moveTo>
                  <a:cubicBezTo>
                    <a:pt x="486" y="1"/>
                    <a:pt x="447" y="8"/>
                    <a:pt x="392" y="27"/>
                  </a:cubicBezTo>
                  <a:cubicBezTo>
                    <a:pt x="188" y="27"/>
                    <a:pt x="125" y="89"/>
                    <a:pt x="125" y="152"/>
                  </a:cubicBezTo>
                  <a:cubicBezTo>
                    <a:pt x="125" y="152"/>
                    <a:pt x="0" y="356"/>
                    <a:pt x="125" y="356"/>
                  </a:cubicBezTo>
                  <a:cubicBezTo>
                    <a:pt x="167" y="377"/>
                    <a:pt x="211" y="384"/>
                    <a:pt x="255" y="384"/>
                  </a:cubicBezTo>
                  <a:cubicBezTo>
                    <a:pt x="343" y="384"/>
                    <a:pt x="434" y="356"/>
                    <a:pt x="517" y="356"/>
                  </a:cubicBezTo>
                  <a:cubicBezTo>
                    <a:pt x="567" y="381"/>
                    <a:pt x="630" y="396"/>
                    <a:pt x="695" y="396"/>
                  </a:cubicBezTo>
                  <a:cubicBezTo>
                    <a:pt x="793" y="396"/>
                    <a:pt x="897" y="362"/>
                    <a:pt x="972" y="277"/>
                  </a:cubicBezTo>
                  <a:cubicBezTo>
                    <a:pt x="1026" y="169"/>
                    <a:pt x="1033" y="14"/>
                    <a:pt x="994" y="14"/>
                  </a:cubicBezTo>
                  <a:cubicBezTo>
                    <a:pt x="988" y="14"/>
                    <a:pt x="980" y="18"/>
                    <a:pt x="972" y="27"/>
                  </a:cubicBezTo>
                  <a:cubicBezTo>
                    <a:pt x="909" y="27"/>
                    <a:pt x="846" y="89"/>
                    <a:pt x="705" y="89"/>
                  </a:cubicBezTo>
                  <a:cubicBezTo>
                    <a:pt x="617" y="45"/>
                    <a:pt x="591"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4555;p93">
              <a:extLst>
                <a:ext uri="{FF2B5EF4-FFF2-40B4-BE49-F238E27FC236}">
                  <a16:creationId xmlns:a16="http://schemas.microsoft.com/office/drawing/2014/main" id="{5B54CCA8-C8B9-49CE-0B7B-EA313B7E662E}"/>
                </a:ext>
              </a:extLst>
            </p:cNvPr>
            <p:cNvSpPr/>
            <p:nvPr/>
          </p:nvSpPr>
          <p:spPr>
            <a:xfrm>
              <a:off x="3491000" y="4383275"/>
              <a:ext cx="138750" cy="92025"/>
            </a:xfrm>
            <a:custGeom>
              <a:avLst/>
              <a:gdLst/>
              <a:ahLst/>
              <a:cxnLst/>
              <a:rect l="l" t="t" r="r" b="b"/>
              <a:pathLst>
                <a:path w="5550" h="3681" extrusionOk="0">
                  <a:moveTo>
                    <a:pt x="29" y="1"/>
                  </a:moveTo>
                  <a:cubicBezTo>
                    <a:pt x="18" y="1"/>
                    <a:pt x="9" y="4"/>
                    <a:pt x="1" y="13"/>
                  </a:cubicBezTo>
                  <a:cubicBezTo>
                    <a:pt x="1" y="13"/>
                    <a:pt x="1" y="342"/>
                    <a:pt x="189" y="342"/>
                  </a:cubicBezTo>
                  <a:cubicBezTo>
                    <a:pt x="314" y="405"/>
                    <a:pt x="784" y="405"/>
                    <a:pt x="847" y="546"/>
                  </a:cubicBezTo>
                  <a:cubicBezTo>
                    <a:pt x="847" y="671"/>
                    <a:pt x="910" y="671"/>
                    <a:pt x="1176" y="796"/>
                  </a:cubicBezTo>
                  <a:cubicBezTo>
                    <a:pt x="1427" y="937"/>
                    <a:pt x="1568" y="859"/>
                    <a:pt x="1568" y="1000"/>
                  </a:cubicBezTo>
                  <a:cubicBezTo>
                    <a:pt x="1490" y="1188"/>
                    <a:pt x="1693" y="1329"/>
                    <a:pt x="2085" y="1392"/>
                  </a:cubicBezTo>
                  <a:cubicBezTo>
                    <a:pt x="2477" y="1517"/>
                    <a:pt x="2665" y="1580"/>
                    <a:pt x="2806" y="1721"/>
                  </a:cubicBezTo>
                  <a:cubicBezTo>
                    <a:pt x="2864" y="1759"/>
                    <a:pt x="2904" y="1774"/>
                    <a:pt x="2931" y="1774"/>
                  </a:cubicBezTo>
                  <a:cubicBezTo>
                    <a:pt x="2994" y="1774"/>
                    <a:pt x="2994" y="1697"/>
                    <a:pt x="2994" y="1643"/>
                  </a:cubicBezTo>
                  <a:cubicBezTo>
                    <a:pt x="2994" y="1643"/>
                    <a:pt x="3057" y="1615"/>
                    <a:pt x="3117" y="1615"/>
                  </a:cubicBezTo>
                  <a:cubicBezTo>
                    <a:pt x="3148" y="1615"/>
                    <a:pt x="3177" y="1622"/>
                    <a:pt x="3198" y="1643"/>
                  </a:cubicBezTo>
                  <a:cubicBezTo>
                    <a:pt x="3324" y="1784"/>
                    <a:pt x="3653" y="2238"/>
                    <a:pt x="3841" y="2301"/>
                  </a:cubicBezTo>
                  <a:cubicBezTo>
                    <a:pt x="4045" y="2426"/>
                    <a:pt x="4045" y="2426"/>
                    <a:pt x="4107" y="2568"/>
                  </a:cubicBezTo>
                  <a:cubicBezTo>
                    <a:pt x="4107" y="2693"/>
                    <a:pt x="4311" y="2818"/>
                    <a:pt x="4499" y="2959"/>
                  </a:cubicBezTo>
                  <a:cubicBezTo>
                    <a:pt x="4766" y="3085"/>
                    <a:pt x="4954" y="3210"/>
                    <a:pt x="5157" y="3289"/>
                  </a:cubicBezTo>
                  <a:cubicBezTo>
                    <a:pt x="5223" y="3289"/>
                    <a:pt x="5272" y="3267"/>
                    <a:pt x="5303" y="3267"/>
                  </a:cubicBezTo>
                  <a:cubicBezTo>
                    <a:pt x="5332" y="3267"/>
                    <a:pt x="5346" y="3284"/>
                    <a:pt x="5346" y="3351"/>
                  </a:cubicBezTo>
                  <a:cubicBezTo>
                    <a:pt x="5346" y="3477"/>
                    <a:pt x="5408" y="3602"/>
                    <a:pt x="5487" y="3680"/>
                  </a:cubicBezTo>
                  <a:lnTo>
                    <a:pt x="5549" y="3289"/>
                  </a:lnTo>
                  <a:cubicBezTo>
                    <a:pt x="5487" y="3148"/>
                    <a:pt x="5408" y="2959"/>
                    <a:pt x="5016" y="2756"/>
                  </a:cubicBezTo>
                  <a:cubicBezTo>
                    <a:pt x="4562" y="2568"/>
                    <a:pt x="4766" y="2426"/>
                    <a:pt x="4562" y="2238"/>
                  </a:cubicBezTo>
                  <a:cubicBezTo>
                    <a:pt x="4374" y="2035"/>
                    <a:pt x="3715" y="1784"/>
                    <a:pt x="3527" y="1643"/>
                  </a:cubicBezTo>
                  <a:cubicBezTo>
                    <a:pt x="3324" y="1455"/>
                    <a:pt x="3449" y="1392"/>
                    <a:pt x="3449" y="1251"/>
                  </a:cubicBezTo>
                  <a:cubicBezTo>
                    <a:pt x="3527" y="1063"/>
                    <a:pt x="3198" y="1063"/>
                    <a:pt x="3057" y="1063"/>
                  </a:cubicBezTo>
                  <a:cubicBezTo>
                    <a:pt x="2932" y="1063"/>
                    <a:pt x="2665" y="1126"/>
                    <a:pt x="2540" y="1126"/>
                  </a:cubicBezTo>
                  <a:lnTo>
                    <a:pt x="2477" y="1188"/>
                  </a:lnTo>
                  <a:cubicBezTo>
                    <a:pt x="2456" y="1192"/>
                    <a:pt x="2435" y="1194"/>
                    <a:pt x="2413" y="1194"/>
                  </a:cubicBezTo>
                  <a:cubicBezTo>
                    <a:pt x="2091" y="1194"/>
                    <a:pt x="1680" y="788"/>
                    <a:pt x="1490" y="671"/>
                  </a:cubicBezTo>
                  <a:cubicBezTo>
                    <a:pt x="1302" y="546"/>
                    <a:pt x="1098" y="405"/>
                    <a:pt x="972" y="279"/>
                  </a:cubicBezTo>
                  <a:cubicBezTo>
                    <a:pt x="847" y="216"/>
                    <a:pt x="455" y="216"/>
                    <a:pt x="314" y="154"/>
                  </a:cubicBezTo>
                  <a:cubicBezTo>
                    <a:pt x="205" y="154"/>
                    <a:pt x="97" y="1"/>
                    <a:pt x="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4556;p93">
              <a:extLst>
                <a:ext uri="{FF2B5EF4-FFF2-40B4-BE49-F238E27FC236}">
                  <a16:creationId xmlns:a16="http://schemas.microsoft.com/office/drawing/2014/main" id="{B14F4849-2CCF-A6B1-4018-E0EC4ACAF4BB}"/>
                </a:ext>
              </a:extLst>
            </p:cNvPr>
            <p:cNvSpPr/>
            <p:nvPr/>
          </p:nvSpPr>
          <p:spPr>
            <a:xfrm>
              <a:off x="4942550" y="3831850"/>
              <a:ext cx="383550" cy="250075"/>
            </a:xfrm>
            <a:custGeom>
              <a:avLst/>
              <a:gdLst/>
              <a:ahLst/>
              <a:cxnLst/>
              <a:rect l="l" t="t" r="r" b="b"/>
              <a:pathLst>
                <a:path w="15342" h="10003" extrusionOk="0">
                  <a:moveTo>
                    <a:pt x="8084" y="0"/>
                  </a:moveTo>
                  <a:cubicBezTo>
                    <a:pt x="8021" y="0"/>
                    <a:pt x="7959" y="63"/>
                    <a:pt x="7896" y="126"/>
                  </a:cubicBezTo>
                  <a:cubicBezTo>
                    <a:pt x="7896" y="126"/>
                    <a:pt x="7805" y="98"/>
                    <a:pt x="7727" y="98"/>
                  </a:cubicBezTo>
                  <a:cubicBezTo>
                    <a:pt x="7687" y="98"/>
                    <a:pt x="7650" y="105"/>
                    <a:pt x="7630" y="126"/>
                  </a:cubicBezTo>
                  <a:cubicBezTo>
                    <a:pt x="7567" y="188"/>
                    <a:pt x="7567" y="455"/>
                    <a:pt x="7630" y="455"/>
                  </a:cubicBezTo>
                  <a:cubicBezTo>
                    <a:pt x="7692" y="455"/>
                    <a:pt x="7630" y="517"/>
                    <a:pt x="7692" y="580"/>
                  </a:cubicBezTo>
                  <a:cubicBezTo>
                    <a:pt x="7833" y="580"/>
                    <a:pt x="7896" y="517"/>
                    <a:pt x="7959" y="517"/>
                  </a:cubicBezTo>
                  <a:cubicBezTo>
                    <a:pt x="8021" y="580"/>
                    <a:pt x="8225" y="721"/>
                    <a:pt x="8288" y="847"/>
                  </a:cubicBezTo>
                  <a:cubicBezTo>
                    <a:pt x="8288" y="972"/>
                    <a:pt x="8163" y="1113"/>
                    <a:pt x="8288" y="1238"/>
                  </a:cubicBezTo>
                  <a:cubicBezTo>
                    <a:pt x="8413" y="1364"/>
                    <a:pt x="8288" y="1442"/>
                    <a:pt x="8413" y="1505"/>
                  </a:cubicBezTo>
                  <a:cubicBezTo>
                    <a:pt x="8449" y="1521"/>
                    <a:pt x="8479" y="1525"/>
                    <a:pt x="8507" y="1525"/>
                  </a:cubicBezTo>
                  <a:cubicBezTo>
                    <a:pt x="8534" y="1525"/>
                    <a:pt x="8559" y="1521"/>
                    <a:pt x="8584" y="1521"/>
                  </a:cubicBezTo>
                  <a:cubicBezTo>
                    <a:pt x="8633" y="1521"/>
                    <a:pt x="8680" y="1536"/>
                    <a:pt x="8742" y="1630"/>
                  </a:cubicBezTo>
                  <a:cubicBezTo>
                    <a:pt x="8868" y="1834"/>
                    <a:pt x="10247" y="3464"/>
                    <a:pt x="10906" y="3793"/>
                  </a:cubicBezTo>
                  <a:cubicBezTo>
                    <a:pt x="11031" y="3856"/>
                    <a:pt x="11219" y="3981"/>
                    <a:pt x="11156" y="3981"/>
                  </a:cubicBezTo>
                  <a:cubicBezTo>
                    <a:pt x="11156" y="4026"/>
                    <a:pt x="11094" y="4070"/>
                    <a:pt x="11013" y="4070"/>
                  </a:cubicBezTo>
                  <a:cubicBezTo>
                    <a:pt x="10979" y="4070"/>
                    <a:pt x="10942" y="4063"/>
                    <a:pt x="10906" y="4044"/>
                  </a:cubicBezTo>
                  <a:cubicBezTo>
                    <a:pt x="10702" y="3981"/>
                    <a:pt x="10576" y="3919"/>
                    <a:pt x="10435" y="3919"/>
                  </a:cubicBezTo>
                  <a:cubicBezTo>
                    <a:pt x="10373" y="3919"/>
                    <a:pt x="10310" y="3919"/>
                    <a:pt x="10247" y="3981"/>
                  </a:cubicBezTo>
                  <a:cubicBezTo>
                    <a:pt x="10184" y="3981"/>
                    <a:pt x="10043" y="3981"/>
                    <a:pt x="9918" y="3919"/>
                  </a:cubicBezTo>
                  <a:cubicBezTo>
                    <a:pt x="9824" y="3872"/>
                    <a:pt x="9650" y="3745"/>
                    <a:pt x="9516" y="3745"/>
                  </a:cubicBezTo>
                  <a:cubicBezTo>
                    <a:pt x="9472" y="3745"/>
                    <a:pt x="9432" y="3758"/>
                    <a:pt x="9401" y="3793"/>
                  </a:cubicBezTo>
                  <a:cubicBezTo>
                    <a:pt x="9338" y="3856"/>
                    <a:pt x="9197" y="3856"/>
                    <a:pt x="9134" y="3856"/>
                  </a:cubicBezTo>
                  <a:cubicBezTo>
                    <a:pt x="9134" y="3793"/>
                    <a:pt x="9072" y="3715"/>
                    <a:pt x="9134" y="3652"/>
                  </a:cubicBezTo>
                  <a:cubicBezTo>
                    <a:pt x="9197" y="3590"/>
                    <a:pt x="9197" y="3464"/>
                    <a:pt x="9338" y="3402"/>
                  </a:cubicBezTo>
                  <a:cubicBezTo>
                    <a:pt x="9463" y="3323"/>
                    <a:pt x="9526" y="3260"/>
                    <a:pt x="9401" y="3072"/>
                  </a:cubicBezTo>
                  <a:cubicBezTo>
                    <a:pt x="9260" y="2869"/>
                    <a:pt x="8742" y="2351"/>
                    <a:pt x="8680" y="2351"/>
                  </a:cubicBezTo>
                  <a:cubicBezTo>
                    <a:pt x="8670" y="2342"/>
                    <a:pt x="8658" y="2338"/>
                    <a:pt x="8643" y="2338"/>
                  </a:cubicBezTo>
                  <a:cubicBezTo>
                    <a:pt x="8587" y="2338"/>
                    <a:pt x="8503" y="2396"/>
                    <a:pt x="8474" y="2396"/>
                  </a:cubicBezTo>
                  <a:cubicBezTo>
                    <a:pt x="8461" y="2396"/>
                    <a:pt x="8460" y="2384"/>
                    <a:pt x="8476" y="2351"/>
                  </a:cubicBezTo>
                  <a:cubicBezTo>
                    <a:pt x="8476" y="2272"/>
                    <a:pt x="8451" y="2186"/>
                    <a:pt x="8416" y="2186"/>
                  </a:cubicBezTo>
                  <a:cubicBezTo>
                    <a:pt x="8396" y="2186"/>
                    <a:pt x="8373" y="2214"/>
                    <a:pt x="8351" y="2289"/>
                  </a:cubicBezTo>
                  <a:cubicBezTo>
                    <a:pt x="8293" y="2403"/>
                    <a:pt x="8066" y="2688"/>
                    <a:pt x="8027" y="2688"/>
                  </a:cubicBezTo>
                  <a:cubicBezTo>
                    <a:pt x="8023" y="2688"/>
                    <a:pt x="8021" y="2686"/>
                    <a:pt x="8021" y="2681"/>
                  </a:cubicBezTo>
                  <a:cubicBezTo>
                    <a:pt x="8021" y="2618"/>
                    <a:pt x="7896" y="2618"/>
                    <a:pt x="7959" y="2414"/>
                  </a:cubicBezTo>
                  <a:cubicBezTo>
                    <a:pt x="8021" y="2226"/>
                    <a:pt x="8225" y="2085"/>
                    <a:pt x="8163" y="2022"/>
                  </a:cubicBezTo>
                  <a:cubicBezTo>
                    <a:pt x="8124" y="1988"/>
                    <a:pt x="8086" y="1972"/>
                    <a:pt x="8049" y="1972"/>
                  </a:cubicBezTo>
                  <a:cubicBezTo>
                    <a:pt x="7952" y="1972"/>
                    <a:pt x="7861" y="2078"/>
                    <a:pt x="7771" y="2226"/>
                  </a:cubicBezTo>
                  <a:cubicBezTo>
                    <a:pt x="7673" y="2312"/>
                    <a:pt x="7614" y="2466"/>
                    <a:pt x="7586" y="2466"/>
                  </a:cubicBezTo>
                  <a:cubicBezTo>
                    <a:pt x="7573" y="2466"/>
                    <a:pt x="7567" y="2434"/>
                    <a:pt x="7567" y="2351"/>
                  </a:cubicBezTo>
                  <a:cubicBezTo>
                    <a:pt x="7630" y="2148"/>
                    <a:pt x="7504" y="1959"/>
                    <a:pt x="7692" y="1897"/>
                  </a:cubicBezTo>
                  <a:cubicBezTo>
                    <a:pt x="7896" y="1834"/>
                    <a:pt x="7959" y="1568"/>
                    <a:pt x="7896" y="1568"/>
                  </a:cubicBezTo>
                  <a:cubicBezTo>
                    <a:pt x="7896" y="1568"/>
                    <a:pt x="7567" y="1693"/>
                    <a:pt x="7504" y="1756"/>
                  </a:cubicBezTo>
                  <a:cubicBezTo>
                    <a:pt x="7448" y="1882"/>
                    <a:pt x="7392" y="2095"/>
                    <a:pt x="7325" y="2095"/>
                  </a:cubicBezTo>
                  <a:cubicBezTo>
                    <a:pt x="7317" y="2095"/>
                    <a:pt x="7309" y="2092"/>
                    <a:pt x="7300" y="2085"/>
                  </a:cubicBezTo>
                  <a:cubicBezTo>
                    <a:pt x="7238" y="1959"/>
                    <a:pt x="7175" y="1693"/>
                    <a:pt x="7300" y="1630"/>
                  </a:cubicBezTo>
                  <a:cubicBezTo>
                    <a:pt x="7441" y="1568"/>
                    <a:pt x="7567" y="1442"/>
                    <a:pt x="7567" y="1364"/>
                  </a:cubicBezTo>
                  <a:cubicBezTo>
                    <a:pt x="7567" y="1254"/>
                    <a:pt x="7363" y="1036"/>
                    <a:pt x="7270" y="1036"/>
                  </a:cubicBezTo>
                  <a:cubicBezTo>
                    <a:pt x="7256" y="1036"/>
                    <a:pt x="7246" y="1041"/>
                    <a:pt x="7238" y="1050"/>
                  </a:cubicBezTo>
                  <a:cubicBezTo>
                    <a:pt x="7175" y="1113"/>
                    <a:pt x="7238" y="1364"/>
                    <a:pt x="7112" y="1364"/>
                  </a:cubicBezTo>
                  <a:cubicBezTo>
                    <a:pt x="7085" y="1381"/>
                    <a:pt x="7057" y="1388"/>
                    <a:pt x="7030" y="1388"/>
                  </a:cubicBezTo>
                  <a:cubicBezTo>
                    <a:pt x="6932" y="1388"/>
                    <a:pt x="6846" y="1301"/>
                    <a:pt x="6846" y="1301"/>
                  </a:cubicBezTo>
                  <a:lnTo>
                    <a:pt x="6595" y="1301"/>
                  </a:lnTo>
                  <a:cubicBezTo>
                    <a:pt x="6595" y="1301"/>
                    <a:pt x="6595" y="1050"/>
                    <a:pt x="6454" y="1050"/>
                  </a:cubicBezTo>
                  <a:cubicBezTo>
                    <a:pt x="6421" y="1061"/>
                    <a:pt x="6392" y="1066"/>
                    <a:pt x="6366" y="1066"/>
                  </a:cubicBezTo>
                  <a:cubicBezTo>
                    <a:pt x="6242" y="1066"/>
                    <a:pt x="6179" y="961"/>
                    <a:pt x="6062" y="909"/>
                  </a:cubicBezTo>
                  <a:cubicBezTo>
                    <a:pt x="6019" y="822"/>
                    <a:pt x="5945" y="697"/>
                    <a:pt x="5925" y="697"/>
                  </a:cubicBezTo>
                  <a:cubicBezTo>
                    <a:pt x="5916" y="697"/>
                    <a:pt x="5918" y="722"/>
                    <a:pt x="5937" y="784"/>
                  </a:cubicBezTo>
                  <a:cubicBezTo>
                    <a:pt x="5999" y="972"/>
                    <a:pt x="6125" y="1113"/>
                    <a:pt x="6125" y="1176"/>
                  </a:cubicBezTo>
                  <a:cubicBezTo>
                    <a:pt x="6125" y="1229"/>
                    <a:pt x="6080" y="1382"/>
                    <a:pt x="5991" y="1382"/>
                  </a:cubicBezTo>
                  <a:cubicBezTo>
                    <a:pt x="5975" y="1382"/>
                    <a:pt x="5957" y="1376"/>
                    <a:pt x="5937" y="1364"/>
                  </a:cubicBezTo>
                  <a:cubicBezTo>
                    <a:pt x="5811" y="1301"/>
                    <a:pt x="5670" y="1238"/>
                    <a:pt x="5733" y="1176"/>
                  </a:cubicBezTo>
                  <a:cubicBezTo>
                    <a:pt x="5803" y="1120"/>
                    <a:pt x="5911" y="900"/>
                    <a:pt x="5696" y="900"/>
                  </a:cubicBezTo>
                  <a:cubicBezTo>
                    <a:pt x="5671" y="900"/>
                    <a:pt x="5642" y="903"/>
                    <a:pt x="5608" y="909"/>
                  </a:cubicBezTo>
                  <a:cubicBezTo>
                    <a:pt x="5430" y="909"/>
                    <a:pt x="5343" y="937"/>
                    <a:pt x="5267" y="937"/>
                  </a:cubicBezTo>
                  <a:cubicBezTo>
                    <a:pt x="5230" y="937"/>
                    <a:pt x="5195" y="930"/>
                    <a:pt x="5153" y="909"/>
                  </a:cubicBezTo>
                  <a:cubicBezTo>
                    <a:pt x="5077" y="871"/>
                    <a:pt x="4995" y="810"/>
                    <a:pt x="4942" y="810"/>
                  </a:cubicBezTo>
                  <a:cubicBezTo>
                    <a:pt x="4908" y="810"/>
                    <a:pt x="4887" y="836"/>
                    <a:pt x="4887" y="909"/>
                  </a:cubicBezTo>
                  <a:cubicBezTo>
                    <a:pt x="4949" y="1050"/>
                    <a:pt x="5090" y="1176"/>
                    <a:pt x="4949" y="1176"/>
                  </a:cubicBezTo>
                  <a:cubicBezTo>
                    <a:pt x="4903" y="1191"/>
                    <a:pt x="4852" y="1199"/>
                    <a:pt x="4801" y="1199"/>
                  </a:cubicBezTo>
                  <a:cubicBezTo>
                    <a:pt x="4646" y="1199"/>
                    <a:pt x="4495" y="1126"/>
                    <a:pt x="4495" y="972"/>
                  </a:cubicBezTo>
                  <a:cubicBezTo>
                    <a:pt x="4432" y="847"/>
                    <a:pt x="4244" y="659"/>
                    <a:pt x="4244" y="580"/>
                  </a:cubicBezTo>
                  <a:cubicBezTo>
                    <a:pt x="4296" y="528"/>
                    <a:pt x="4166" y="295"/>
                    <a:pt x="4119" y="295"/>
                  </a:cubicBezTo>
                  <a:cubicBezTo>
                    <a:pt x="4109" y="295"/>
                    <a:pt x="4103" y="305"/>
                    <a:pt x="4103" y="329"/>
                  </a:cubicBezTo>
                  <a:cubicBezTo>
                    <a:pt x="4040" y="455"/>
                    <a:pt x="4040" y="580"/>
                    <a:pt x="3915" y="580"/>
                  </a:cubicBezTo>
                  <a:cubicBezTo>
                    <a:pt x="3774" y="580"/>
                    <a:pt x="3711" y="659"/>
                    <a:pt x="3648" y="659"/>
                  </a:cubicBezTo>
                  <a:lnTo>
                    <a:pt x="3523" y="972"/>
                  </a:lnTo>
                  <a:cubicBezTo>
                    <a:pt x="3586" y="972"/>
                    <a:pt x="3648" y="972"/>
                    <a:pt x="3648" y="1050"/>
                  </a:cubicBezTo>
                  <a:cubicBezTo>
                    <a:pt x="3648" y="1238"/>
                    <a:pt x="3586" y="1442"/>
                    <a:pt x="3648" y="1568"/>
                  </a:cubicBezTo>
                  <a:cubicBezTo>
                    <a:pt x="3774" y="1693"/>
                    <a:pt x="4040" y="1897"/>
                    <a:pt x="4103" y="1897"/>
                  </a:cubicBezTo>
                  <a:cubicBezTo>
                    <a:pt x="4166" y="1897"/>
                    <a:pt x="4369" y="1959"/>
                    <a:pt x="4369" y="2085"/>
                  </a:cubicBezTo>
                  <a:cubicBezTo>
                    <a:pt x="4369" y="2289"/>
                    <a:pt x="4557" y="2539"/>
                    <a:pt x="4495" y="2539"/>
                  </a:cubicBezTo>
                  <a:cubicBezTo>
                    <a:pt x="4369" y="2539"/>
                    <a:pt x="3852" y="2226"/>
                    <a:pt x="3852" y="2226"/>
                  </a:cubicBezTo>
                  <a:cubicBezTo>
                    <a:pt x="3852" y="2226"/>
                    <a:pt x="3711" y="2351"/>
                    <a:pt x="3648" y="2477"/>
                  </a:cubicBezTo>
                  <a:cubicBezTo>
                    <a:pt x="3635" y="2490"/>
                    <a:pt x="3619" y="2495"/>
                    <a:pt x="3601" y="2495"/>
                  </a:cubicBezTo>
                  <a:cubicBezTo>
                    <a:pt x="3550" y="2495"/>
                    <a:pt x="3482" y="2459"/>
                    <a:pt x="3406" y="2459"/>
                  </a:cubicBezTo>
                  <a:cubicBezTo>
                    <a:pt x="3378" y="2459"/>
                    <a:pt x="3349" y="2464"/>
                    <a:pt x="3319" y="2477"/>
                  </a:cubicBezTo>
                  <a:cubicBezTo>
                    <a:pt x="3194" y="2618"/>
                    <a:pt x="3194" y="2681"/>
                    <a:pt x="3068" y="2869"/>
                  </a:cubicBezTo>
                  <a:cubicBezTo>
                    <a:pt x="2927" y="3010"/>
                    <a:pt x="2535" y="3323"/>
                    <a:pt x="2410" y="3323"/>
                  </a:cubicBezTo>
                  <a:cubicBezTo>
                    <a:pt x="2285" y="3260"/>
                    <a:pt x="2206" y="3198"/>
                    <a:pt x="2144" y="3135"/>
                  </a:cubicBezTo>
                  <a:cubicBezTo>
                    <a:pt x="2128" y="3119"/>
                    <a:pt x="2108" y="3112"/>
                    <a:pt x="2089" y="3112"/>
                  </a:cubicBezTo>
                  <a:cubicBezTo>
                    <a:pt x="2030" y="3112"/>
                    <a:pt x="1971" y="3182"/>
                    <a:pt x="2018" y="3323"/>
                  </a:cubicBezTo>
                  <a:cubicBezTo>
                    <a:pt x="2018" y="3464"/>
                    <a:pt x="2018" y="3715"/>
                    <a:pt x="1893" y="3793"/>
                  </a:cubicBezTo>
                  <a:cubicBezTo>
                    <a:pt x="1752" y="3919"/>
                    <a:pt x="1297" y="4311"/>
                    <a:pt x="1297" y="4436"/>
                  </a:cubicBezTo>
                  <a:cubicBezTo>
                    <a:pt x="1234" y="4577"/>
                    <a:pt x="1297" y="4703"/>
                    <a:pt x="1234" y="4703"/>
                  </a:cubicBezTo>
                  <a:cubicBezTo>
                    <a:pt x="1220" y="4717"/>
                    <a:pt x="1206" y="4721"/>
                    <a:pt x="1192" y="4721"/>
                  </a:cubicBezTo>
                  <a:cubicBezTo>
                    <a:pt x="1166" y="4721"/>
                    <a:pt x="1140" y="4707"/>
                    <a:pt x="1112" y="4707"/>
                  </a:cubicBezTo>
                  <a:cubicBezTo>
                    <a:pt x="1086" y="4707"/>
                    <a:pt x="1060" y="4719"/>
                    <a:pt x="1031" y="4765"/>
                  </a:cubicBezTo>
                  <a:cubicBezTo>
                    <a:pt x="968" y="4828"/>
                    <a:pt x="780" y="4969"/>
                    <a:pt x="780" y="5032"/>
                  </a:cubicBezTo>
                  <a:cubicBezTo>
                    <a:pt x="843" y="5157"/>
                    <a:pt x="639" y="5220"/>
                    <a:pt x="576" y="5220"/>
                  </a:cubicBezTo>
                  <a:cubicBezTo>
                    <a:pt x="572" y="5215"/>
                    <a:pt x="564" y="5213"/>
                    <a:pt x="555" y="5213"/>
                  </a:cubicBezTo>
                  <a:cubicBezTo>
                    <a:pt x="440" y="5213"/>
                    <a:pt x="1" y="5554"/>
                    <a:pt x="59" y="5612"/>
                  </a:cubicBezTo>
                  <a:cubicBezTo>
                    <a:pt x="122" y="5674"/>
                    <a:pt x="247" y="5674"/>
                    <a:pt x="325" y="5753"/>
                  </a:cubicBezTo>
                  <a:cubicBezTo>
                    <a:pt x="379" y="5807"/>
                    <a:pt x="190" y="5953"/>
                    <a:pt x="345" y="5953"/>
                  </a:cubicBezTo>
                  <a:cubicBezTo>
                    <a:pt x="370" y="5953"/>
                    <a:pt x="405" y="5950"/>
                    <a:pt x="451" y="5941"/>
                  </a:cubicBezTo>
                  <a:cubicBezTo>
                    <a:pt x="615" y="5941"/>
                    <a:pt x="713" y="5956"/>
                    <a:pt x="794" y="5956"/>
                  </a:cubicBezTo>
                  <a:cubicBezTo>
                    <a:pt x="874" y="5956"/>
                    <a:pt x="937" y="5941"/>
                    <a:pt x="1031" y="5878"/>
                  </a:cubicBezTo>
                  <a:cubicBezTo>
                    <a:pt x="1297" y="5753"/>
                    <a:pt x="1172" y="5612"/>
                    <a:pt x="1564" y="5612"/>
                  </a:cubicBezTo>
                  <a:cubicBezTo>
                    <a:pt x="1799" y="5612"/>
                    <a:pt x="1960" y="5544"/>
                    <a:pt x="2096" y="5544"/>
                  </a:cubicBezTo>
                  <a:cubicBezTo>
                    <a:pt x="2187" y="5544"/>
                    <a:pt x="2266" y="5574"/>
                    <a:pt x="2347" y="5674"/>
                  </a:cubicBezTo>
                  <a:cubicBezTo>
                    <a:pt x="2598" y="5941"/>
                    <a:pt x="2927" y="6599"/>
                    <a:pt x="3068" y="6599"/>
                  </a:cubicBezTo>
                  <a:cubicBezTo>
                    <a:pt x="3256" y="6599"/>
                    <a:pt x="3194" y="6536"/>
                    <a:pt x="3382" y="6458"/>
                  </a:cubicBezTo>
                  <a:cubicBezTo>
                    <a:pt x="3586" y="6395"/>
                    <a:pt x="3586" y="6270"/>
                    <a:pt x="3774" y="6207"/>
                  </a:cubicBezTo>
                  <a:cubicBezTo>
                    <a:pt x="3795" y="6201"/>
                    <a:pt x="3818" y="6198"/>
                    <a:pt x="3844" y="6198"/>
                  </a:cubicBezTo>
                  <a:cubicBezTo>
                    <a:pt x="4068" y="6198"/>
                    <a:pt x="4453" y="6436"/>
                    <a:pt x="4636" y="6787"/>
                  </a:cubicBezTo>
                  <a:cubicBezTo>
                    <a:pt x="4761" y="7116"/>
                    <a:pt x="4949" y="7242"/>
                    <a:pt x="4761" y="7320"/>
                  </a:cubicBezTo>
                  <a:cubicBezTo>
                    <a:pt x="4636" y="7446"/>
                    <a:pt x="4495" y="7508"/>
                    <a:pt x="4557" y="7634"/>
                  </a:cubicBezTo>
                  <a:cubicBezTo>
                    <a:pt x="4636" y="7837"/>
                    <a:pt x="4949" y="8684"/>
                    <a:pt x="4824" y="8746"/>
                  </a:cubicBezTo>
                  <a:cubicBezTo>
                    <a:pt x="4698" y="8888"/>
                    <a:pt x="4636" y="8809"/>
                    <a:pt x="4495" y="8950"/>
                  </a:cubicBezTo>
                  <a:cubicBezTo>
                    <a:pt x="4369" y="9076"/>
                    <a:pt x="3977" y="9076"/>
                    <a:pt x="4040" y="9201"/>
                  </a:cubicBezTo>
                  <a:cubicBezTo>
                    <a:pt x="4103" y="9279"/>
                    <a:pt x="4495" y="9593"/>
                    <a:pt x="4887" y="9671"/>
                  </a:cubicBezTo>
                  <a:cubicBezTo>
                    <a:pt x="5341" y="9734"/>
                    <a:pt x="5608" y="9859"/>
                    <a:pt x="5733" y="9922"/>
                  </a:cubicBezTo>
                  <a:cubicBezTo>
                    <a:pt x="5791" y="9980"/>
                    <a:pt x="5836" y="10001"/>
                    <a:pt x="5877" y="10001"/>
                  </a:cubicBezTo>
                  <a:cubicBezTo>
                    <a:pt x="5936" y="10001"/>
                    <a:pt x="5988" y="9959"/>
                    <a:pt x="6062" y="9922"/>
                  </a:cubicBezTo>
                  <a:cubicBezTo>
                    <a:pt x="6081" y="9913"/>
                    <a:pt x="6099" y="9910"/>
                    <a:pt x="6116" y="9910"/>
                  </a:cubicBezTo>
                  <a:cubicBezTo>
                    <a:pt x="6200" y="9910"/>
                    <a:pt x="6252" y="10003"/>
                    <a:pt x="6297" y="10003"/>
                  </a:cubicBezTo>
                  <a:cubicBezTo>
                    <a:pt x="6308" y="10003"/>
                    <a:pt x="6318" y="9998"/>
                    <a:pt x="6329" y="9985"/>
                  </a:cubicBezTo>
                  <a:cubicBezTo>
                    <a:pt x="6454" y="9922"/>
                    <a:pt x="6329" y="9859"/>
                    <a:pt x="6595" y="9797"/>
                  </a:cubicBezTo>
                  <a:cubicBezTo>
                    <a:pt x="6655" y="9797"/>
                    <a:pt x="6736" y="9803"/>
                    <a:pt x="6821" y="9803"/>
                  </a:cubicBezTo>
                  <a:cubicBezTo>
                    <a:pt x="7000" y="9803"/>
                    <a:pt x="7195" y="9774"/>
                    <a:pt x="7238" y="9593"/>
                  </a:cubicBezTo>
                  <a:cubicBezTo>
                    <a:pt x="7300" y="9342"/>
                    <a:pt x="7238" y="9013"/>
                    <a:pt x="7379" y="9013"/>
                  </a:cubicBezTo>
                  <a:cubicBezTo>
                    <a:pt x="7441" y="9013"/>
                    <a:pt x="7489" y="9044"/>
                    <a:pt x="7545" y="9044"/>
                  </a:cubicBezTo>
                  <a:cubicBezTo>
                    <a:pt x="7602" y="9044"/>
                    <a:pt x="7669" y="9013"/>
                    <a:pt x="7771" y="8888"/>
                  </a:cubicBezTo>
                  <a:cubicBezTo>
                    <a:pt x="7896" y="8684"/>
                    <a:pt x="7959" y="8167"/>
                    <a:pt x="8225" y="7837"/>
                  </a:cubicBezTo>
                  <a:cubicBezTo>
                    <a:pt x="8476" y="7508"/>
                    <a:pt x="8476" y="7242"/>
                    <a:pt x="9009" y="7179"/>
                  </a:cubicBezTo>
                  <a:cubicBezTo>
                    <a:pt x="9200" y="7133"/>
                    <a:pt x="9320" y="7121"/>
                    <a:pt x="9400" y="7121"/>
                  </a:cubicBezTo>
                  <a:cubicBezTo>
                    <a:pt x="9486" y="7121"/>
                    <a:pt x="9523" y="7135"/>
                    <a:pt x="9549" y="7135"/>
                  </a:cubicBezTo>
                  <a:cubicBezTo>
                    <a:pt x="9564" y="7135"/>
                    <a:pt x="9575" y="7131"/>
                    <a:pt x="9589" y="7116"/>
                  </a:cubicBezTo>
                  <a:cubicBezTo>
                    <a:pt x="9730" y="7054"/>
                    <a:pt x="9981" y="6850"/>
                    <a:pt x="9981" y="6850"/>
                  </a:cubicBezTo>
                  <a:cubicBezTo>
                    <a:pt x="10023" y="6850"/>
                    <a:pt x="10155" y="6913"/>
                    <a:pt x="10257" y="6913"/>
                  </a:cubicBezTo>
                  <a:cubicBezTo>
                    <a:pt x="10308" y="6913"/>
                    <a:pt x="10352" y="6897"/>
                    <a:pt x="10373" y="6850"/>
                  </a:cubicBezTo>
                  <a:cubicBezTo>
                    <a:pt x="10435" y="6787"/>
                    <a:pt x="10310" y="6599"/>
                    <a:pt x="10435" y="6458"/>
                  </a:cubicBezTo>
                  <a:cubicBezTo>
                    <a:pt x="10576" y="6395"/>
                    <a:pt x="10827" y="6395"/>
                    <a:pt x="10827" y="6270"/>
                  </a:cubicBezTo>
                  <a:cubicBezTo>
                    <a:pt x="10827" y="6066"/>
                    <a:pt x="10764" y="6066"/>
                    <a:pt x="10968" y="5941"/>
                  </a:cubicBezTo>
                  <a:cubicBezTo>
                    <a:pt x="11219" y="5878"/>
                    <a:pt x="11297" y="5815"/>
                    <a:pt x="11219" y="5753"/>
                  </a:cubicBezTo>
                  <a:cubicBezTo>
                    <a:pt x="11219" y="5612"/>
                    <a:pt x="11094" y="5486"/>
                    <a:pt x="11156" y="5220"/>
                  </a:cubicBezTo>
                  <a:cubicBezTo>
                    <a:pt x="11287" y="4988"/>
                    <a:pt x="11792" y="4568"/>
                    <a:pt x="12078" y="4568"/>
                  </a:cubicBezTo>
                  <a:cubicBezTo>
                    <a:pt x="12102" y="4568"/>
                    <a:pt x="12124" y="4571"/>
                    <a:pt x="12144" y="4577"/>
                  </a:cubicBezTo>
                  <a:cubicBezTo>
                    <a:pt x="12473" y="4577"/>
                    <a:pt x="12786" y="5220"/>
                    <a:pt x="12990" y="5220"/>
                  </a:cubicBezTo>
                  <a:cubicBezTo>
                    <a:pt x="13178" y="5157"/>
                    <a:pt x="13570" y="5157"/>
                    <a:pt x="13570" y="5094"/>
                  </a:cubicBezTo>
                  <a:cubicBezTo>
                    <a:pt x="13570" y="5032"/>
                    <a:pt x="13445" y="4828"/>
                    <a:pt x="13711" y="4828"/>
                  </a:cubicBezTo>
                  <a:cubicBezTo>
                    <a:pt x="13837" y="4828"/>
                    <a:pt x="14053" y="4856"/>
                    <a:pt x="14224" y="4856"/>
                  </a:cubicBezTo>
                  <a:cubicBezTo>
                    <a:pt x="14310" y="4856"/>
                    <a:pt x="14385" y="4849"/>
                    <a:pt x="14432" y="4828"/>
                  </a:cubicBezTo>
                  <a:cubicBezTo>
                    <a:pt x="14558" y="4765"/>
                    <a:pt x="14683" y="4577"/>
                    <a:pt x="14746" y="4499"/>
                  </a:cubicBezTo>
                  <a:cubicBezTo>
                    <a:pt x="14887" y="4436"/>
                    <a:pt x="15216" y="4436"/>
                    <a:pt x="15216" y="4311"/>
                  </a:cubicBezTo>
                  <a:cubicBezTo>
                    <a:pt x="15216" y="4185"/>
                    <a:pt x="15012" y="3919"/>
                    <a:pt x="14887" y="3793"/>
                  </a:cubicBezTo>
                  <a:cubicBezTo>
                    <a:pt x="14824" y="3715"/>
                    <a:pt x="14746" y="3323"/>
                    <a:pt x="14746" y="3260"/>
                  </a:cubicBezTo>
                  <a:cubicBezTo>
                    <a:pt x="14746" y="3198"/>
                    <a:pt x="14620" y="3198"/>
                    <a:pt x="14620" y="3072"/>
                  </a:cubicBezTo>
                  <a:cubicBezTo>
                    <a:pt x="14683" y="2931"/>
                    <a:pt x="14683" y="2931"/>
                    <a:pt x="14949" y="2869"/>
                  </a:cubicBezTo>
                  <a:cubicBezTo>
                    <a:pt x="15216" y="2806"/>
                    <a:pt x="15279" y="2869"/>
                    <a:pt x="15341" y="2743"/>
                  </a:cubicBezTo>
                  <a:cubicBezTo>
                    <a:pt x="15341" y="2681"/>
                    <a:pt x="15279" y="2618"/>
                    <a:pt x="15216" y="2539"/>
                  </a:cubicBezTo>
                  <a:cubicBezTo>
                    <a:pt x="15216" y="2477"/>
                    <a:pt x="15138" y="2351"/>
                    <a:pt x="15075" y="2351"/>
                  </a:cubicBezTo>
                  <a:lnTo>
                    <a:pt x="14949" y="2414"/>
                  </a:lnTo>
                  <a:cubicBezTo>
                    <a:pt x="14887" y="2414"/>
                    <a:pt x="14746" y="2289"/>
                    <a:pt x="14746" y="2226"/>
                  </a:cubicBezTo>
                  <a:cubicBezTo>
                    <a:pt x="14683" y="2226"/>
                    <a:pt x="14558" y="2351"/>
                    <a:pt x="14495" y="2351"/>
                  </a:cubicBezTo>
                  <a:cubicBezTo>
                    <a:pt x="14448" y="2351"/>
                    <a:pt x="14289" y="2239"/>
                    <a:pt x="14127" y="2239"/>
                  </a:cubicBezTo>
                  <a:cubicBezTo>
                    <a:pt x="14071" y="2239"/>
                    <a:pt x="14014" y="2252"/>
                    <a:pt x="13962" y="2289"/>
                  </a:cubicBezTo>
                  <a:cubicBezTo>
                    <a:pt x="13837" y="2351"/>
                    <a:pt x="13507" y="2477"/>
                    <a:pt x="13507" y="2618"/>
                  </a:cubicBezTo>
                  <a:cubicBezTo>
                    <a:pt x="13451" y="2787"/>
                    <a:pt x="13547" y="3019"/>
                    <a:pt x="13339" y="3019"/>
                  </a:cubicBezTo>
                  <a:cubicBezTo>
                    <a:pt x="13316" y="3019"/>
                    <a:pt x="13289" y="3016"/>
                    <a:pt x="13257" y="3010"/>
                  </a:cubicBezTo>
                  <a:cubicBezTo>
                    <a:pt x="12927" y="3010"/>
                    <a:pt x="12724" y="2931"/>
                    <a:pt x="12598" y="2806"/>
                  </a:cubicBezTo>
                  <a:cubicBezTo>
                    <a:pt x="12541" y="2691"/>
                    <a:pt x="12484" y="2406"/>
                    <a:pt x="12414" y="2406"/>
                  </a:cubicBezTo>
                  <a:cubicBezTo>
                    <a:pt x="12408" y="2406"/>
                    <a:pt x="12401" y="2409"/>
                    <a:pt x="12395" y="2414"/>
                  </a:cubicBezTo>
                  <a:cubicBezTo>
                    <a:pt x="12332" y="2477"/>
                    <a:pt x="12269" y="2681"/>
                    <a:pt x="12269" y="2806"/>
                  </a:cubicBezTo>
                  <a:cubicBezTo>
                    <a:pt x="12269" y="2869"/>
                    <a:pt x="12206" y="2931"/>
                    <a:pt x="12144" y="3010"/>
                  </a:cubicBezTo>
                  <a:cubicBezTo>
                    <a:pt x="12081" y="3072"/>
                    <a:pt x="12081" y="3260"/>
                    <a:pt x="12081" y="3260"/>
                  </a:cubicBezTo>
                  <a:cubicBezTo>
                    <a:pt x="12081" y="3323"/>
                    <a:pt x="11877" y="3464"/>
                    <a:pt x="11752" y="3527"/>
                  </a:cubicBezTo>
                  <a:cubicBezTo>
                    <a:pt x="11689" y="3590"/>
                    <a:pt x="11689" y="3715"/>
                    <a:pt x="11485" y="3793"/>
                  </a:cubicBezTo>
                  <a:cubicBezTo>
                    <a:pt x="11360" y="3793"/>
                    <a:pt x="9009" y="2351"/>
                    <a:pt x="8351" y="517"/>
                  </a:cubicBezTo>
                  <a:cubicBezTo>
                    <a:pt x="8288" y="392"/>
                    <a:pt x="8163" y="0"/>
                    <a:pt x="8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9" name="Google Shape;4386;p93">
            <a:extLst>
              <a:ext uri="{FF2B5EF4-FFF2-40B4-BE49-F238E27FC236}">
                <a16:creationId xmlns:a16="http://schemas.microsoft.com/office/drawing/2014/main" id="{61B4FC60-9768-2042-4A2F-0B84965DD8A0}"/>
              </a:ext>
            </a:extLst>
          </p:cNvPr>
          <p:cNvSpPr/>
          <p:nvPr/>
        </p:nvSpPr>
        <p:spPr>
          <a:xfrm>
            <a:off x="4958253" y="3333462"/>
            <a:ext cx="658642" cy="611436"/>
          </a:xfrm>
          <a:custGeom>
            <a:avLst/>
            <a:gdLst/>
            <a:ahLst/>
            <a:cxnLst/>
            <a:rect l="l" t="t" r="r" b="b"/>
            <a:pathLst>
              <a:path w="47745" h="44323" extrusionOk="0">
                <a:moveTo>
                  <a:pt x="8438" y="1"/>
                </a:moveTo>
                <a:cubicBezTo>
                  <a:pt x="8312" y="1"/>
                  <a:pt x="8027" y="167"/>
                  <a:pt x="7838" y="167"/>
                </a:cubicBezTo>
                <a:cubicBezTo>
                  <a:pt x="7571" y="230"/>
                  <a:pt x="7712" y="434"/>
                  <a:pt x="7650" y="434"/>
                </a:cubicBezTo>
                <a:cubicBezTo>
                  <a:pt x="7641" y="441"/>
                  <a:pt x="7633" y="444"/>
                  <a:pt x="7625" y="444"/>
                </a:cubicBezTo>
                <a:cubicBezTo>
                  <a:pt x="7574" y="444"/>
                  <a:pt x="7529" y="329"/>
                  <a:pt x="7486" y="329"/>
                </a:cubicBezTo>
                <a:cubicBezTo>
                  <a:pt x="7473" y="329"/>
                  <a:pt x="7459" y="341"/>
                  <a:pt x="7446" y="371"/>
                </a:cubicBezTo>
                <a:cubicBezTo>
                  <a:pt x="7404" y="392"/>
                  <a:pt x="7354" y="399"/>
                  <a:pt x="7296" y="399"/>
                </a:cubicBezTo>
                <a:cubicBezTo>
                  <a:pt x="7179" y="399"/>
                  <a:pt x="7033" y="371"/>
                  <a:pt x="6866" y="371"/>
                </a:cubicBezTo>
                <a:cubicBezTo>
                  <a:pt x="6830" y="363"/>
                  <a:pt x="6801" y="359"/>
                  <a:pt x="6776" y="359"/>
                </a:cubicBezTo>
                <a:cubicBezTo>
                  <a:pt x="6613" y="359"/>
                  <a:pt x="6645" y="524"/>
                  <a:pt x="6537" y="700"/>
                </a:cubicBezTo>
                <a:cubicBezTo>
                  <a:pt x="6396" y="888"/>
                  <a:pt x="6333" y="888"/>
                  <a:pt x="6474" y="1014"/>
                </a:cubicBezTo>
                <a:cubicBezTo>
                  <a:pt x="6508" y="1052"/>
                  <a:pt x="6552" y="1065"/>
                  <a:pt x="6601" y="1065"/>
                </a:cubicBezTo>
                <a:cubicBezTo>
                  <a:pt x="6711" y="1065"/>
                  <a:pt x="6849" y="1002"/>
                  <a:pt x="6971" y="1002"/>
                </a:cubicBezTo>
                <a:cubicBezTo>
                  <a:pt x="7000" y="1002"/>
                  <a:pt x="7028" y="1005"/>
                  <a:pt x="7054" y="1014"/>
                </a:cubicBezTo>
                <a:cubicBezTo>
                  <a:pt x="7320" y="1092"/>
                  <a:pt x="6991" y="1280"/>
                  <a:pt x="6725" y="1343"/>
                </a:cubicBezTo>
                <a:cubicBezTo>
                  <a:pt x="6474" y="1406"/>
                  <a:pt x="6474" y="1343"/>
                  <a:pt x="6537" y="1484"/>
                </a:cubicBezTo>
                <a:cubicBezTo>
                  <a:pt x="6599" y="1609"/>
                  <a:pt x="6599" y="1798"/>
                  <a:pt x="6537" y="1939"/>
                </a:cubicBezTo>
                <a:cubicBezTo>
                  <a:pt x="6528" y="1956"/>
                  <a:pt x="6521" y="1963"/>
                  <a:pt x="6514" y="1963"/>
                </a:cubicBezTo>
                <a:cubicBezTo>
                  <a:pt x="6473" y="1963"/>
                  <a:pt x="6463" y="1655"/>
                  <a:pt x="6396" y="1547"/>
                </a:cubicBezTo>
                <a:cubicBezTo>
                  <a:pt x="6379" y="1509"/>
                  <a:pt x="6358" y="1496"/>
                  <a:pt x="6333" y="1496"/>
                </a:cubicBezTo>
                <a:cubicBezTo>
                  <a:pt x="6279" y="1496"/>
                  <a:pt x="6208" y="1559"/>
                  <a:pt x="6135" y="1559"/>
                </a:cubicBezTo>
                <a:cubicBezTo>
                  <a:pt x="6117" y="1559"/>
                  <a:pt x="6100" y="1556"/>
                  <a:pt x="6082" y="1547"/>
                </a:cubicBezTo>
                <a:cubicBezTo>
                  <a:pt x="5941" y="1484"/>
                  <a:pt x="5941" y="1484"/>
                  <a:pt x="5690" y="1484"/>
                </a:cubicBezTo>
                <a:cubicBezTo>
                  <a:pt x="5588" y="1515"/>
                  <a:pt x="5506" y="1531"/>
                  <a:pt x="5432" y="1531"/>
                </a:cubicBezTo>
                <a:cubicBezTo>
                  <a:pt x="5357" y="1531"/>
                  <a:pt x="5291" y="1515"/>
                  <a:pt x="5220" y="1484"/>
                </a:cubicBezTo>
                <a:cubicBezTo>
                  <a:pt x="5128" y="1380"/>
                  <a:pt x="5069" y="1319"/>
                  <a:pt x="4995" y="1319"/>
                </a:cubicBezTo>
                <a:cubicBezTo>
                  <a:pt x="4968" y="1319"/>
                  <a:pt x="4940" y="1327"/>
                  <a:pt x="4907" y="1343"/>
                </a:cubicBezTo>
                <a:cubicBezTo>
                  <a:pt x="4771" y="1343"/>
                  <a:pt x="4670" y="1371"/>
                  <a:pt x="4599" y="1371"/>
                </a:cubicBezTo>
                <a:cubicBezTo>
                  <a:pt x="4564" y="1371"/>
                  <a:pt x="4536" y="1364"/>
                  <a:pt x="4515" y="1343"/>
                </a:cubicBezTo>
                <a:cubicBezTo>
                  <a:pt x="4436" y="1218"/>
                  <a:pt x="3982" y="951"/>
                  <a:pt x="3731" y="951"/>
                </a:cubicBezTo>
                <a:cubicBezTo>
                  <a:pt x="3527" y="951"/>
                  <a:pt x="3856" y="1218"/>
                  <a:pt x="3731" y="1218"/>
                </a:cubicBezTo>
                <a:cubicBezTo>
                  <a:pt x="3692" y="1218"/>
                  <a:pt x="3657" y="1202"/>
                  <a:pt x="3608" y="1202"/>
                </a:cubicBezTo>
                <a:cubicBezTo>
                  <a:pt x="3559" y="1202"/>
                  <a:pt x="3496" y="1218"/>
                  <a:pt x="3402" y="1280"/>
                </a:cubicBezTo>
                <a:cubicBezTo>
                  <a:pt x="3319" y="1319"/>
                  <a:pt x="3274" y="1334"/>
                  <a:pt x="3238" y="1334"/>
                </a:cubicBezTo>
                <a:cubicBezTo>
                  <a:pt x="3157" y="1334"/>
                  <a:pt x="3120" y="1261"/>
                  <a:pt x="2806" y="1218"/>
                </a:cubicBezTo>
                <a:cubicBezTo>
                  <a:pt x="2655" y="1181"/>
                  <a:pt x="2576" y="1166"/>
                  <a:pt x="2540" y="1166"/>
                </a:cubicBezTo>
                <a:cubicBezTo>
                  <a:pt x="2454" y="1166"/>
                  <a:pt x="2618" y="1254"/>
                  <a:pt x="2618" y="1343"/>
                </a:cubicBezTo>
                <a:cubicBezTo>
                  <a:pt x="2618" y="1484"/>
                  <a:pt x="2555" y="1547"/>
                  <a:pt x="2289" y="1547"/>
                </a:cubicBezTo>
                <a:cubicBezTo>
                  <a:pt x="2240" y="1535"/>
                  <a:pt x="2202" y="1530"/>
                  <a:pt x="2173" y="1530"/>
                </a:cubicBezTo>
                <a:cubicBezTo>
                  <a:pt x="2043" y="1530"/>
                  <a:pt x="2085" y="1633"/>
                  <a:pt x="2085" y="1735"/>
                </a:cubicBezTo>
                <a:cubicBezTo>
                  <a:pt x="2085" y="1798"/>
                  <a:pt x="2085" y="2064"/>
                  <a:pt x="1960" y="2331"/>
                </a:cubicBezTo>
                <a:cubicBezTo>
                  <a:pt x="1891" y="2469"/>
                  <a:pt x="1898" y="2512"/>
                  <a:pt x="1963" y="2512"/>
                </a:cubicBezTo>
                <a:cubicBezTo>
                  <a:pt x="2016" y="2512"/>
                  <a:pt x="2107" y="2484"/>
                  <a:pt x="2226" y="2456"/>
                </a:cubicBezTo>
                <a:cubicBezTo>
                  <a:pt x="2288" y="2440"/>
                  <a:pt x="2335" y="2433"/>
                  <a:pt x="2370" y="2433"/>
                </a:cubicBezTo>
                <a:cubicBezTo>
                  <a:pt x="2477" y="2433"/>
                  <a:pt x="2477" y="2506"/>
                  <a:pt x="2477" y="2660"/>
                </a:cubicBezTo>
                <a:cubicBezTo>
                  <a:pt x="2477" y="2785"/>
                  <a:pt x="2477" y="2722"/>
                  <a:pt x="2414" y="2973"/>
                </a:cubicBezTo>
                <a:cubicBezTo>
                  <a:pt x="2352" y="3177"/>
                  <a:pt x="2289" y="3114"/>
                  <a:pt x="2414" y="3443"/>
                </a:cubicBezTo>
                <a:cubicBezTo>
                  <a:pt x="2434" y="3541"/>
                  <a:pt x="2447" y="3578"/>
                  <a:pt x="2465" y="3578"/>
                </a:cubicBezTo>
                <a:cubicBezTo>
                  <a:pt x="2503" y="3578"/>
                  <a:pt x="2560" y="3399"/>
                  <a:pt x="2744" y="3302"/>
                </a:cubicBezTo>
                <a:cubicBezTo>
                  <a:pt x="2863" y="3229"/>
                  <a:pt x="2955" y="3198"/>
                  <a:pt x="3049" y="3198"/>
                </a:cubicBezTo>
                <a:cubicBezTo>
                  <a:pt x="3116" y="3198"/>
                  <a:pt x="3183" y="3214"/>
                  <a:pt x="3261" y="3240"/>
                </a:cubicBezTo>
                <a:cubicBezTo>
                  <a:pt x="3527" y="3240"/>
                  <a:pt x="3135" y="3443"/>
                  <a:pt x="3010" y="3569"/>
                </a:cubicBezTo>
                <a:cubicBezTo>
                  <a:pt x="2869" y="3757"/>
                  <a:pt x="2414" y="4023"/>
                  <a:pt x="2164" y="4086"/>
                </a:cubicBezTo>
                <a:cubicBezTo>
                  <a:pt x="1960" y="4149"/>
                  <a:pt x="2023" y="4290"/>
                  <a:pt x="2164" y="4352"/>
                </a:cubicBezTo>
                <a:cubicBezTo>
                  <a:pt x="2226" y="4415"/>
                  <a:pt x="2164" y="4415"/>
                  <a:pt x="2085" y="4541"/>
                </a:cubicBezTo>
                <a:cubicBezTo>
                  <a:pt x="2048" y="4625"/>
                  <a:pt x="2106" y="4659"/>
                  <a:pt x="2199" y="4659"/>
                </a:cubicBezTo>
                <a:cubicBezTo>
                  <a:pt x="2261" y="4659"/>
                  <a:pt x="2339" y="4644"/>
                  <a:pt x="2414" y="4619"/>
                </a:cubicBezTo>
                <a:cubicBezTo>
                  <a:pt x="2555" y="4478"/>
                  <a:pt x="2618" y="4415"/>
                  <a:pt x="2744" y="4227"/>
                </a:cubicBezTo>
                <a:cubicBezTo>
                  <a:pt x="2823" y="4147"/>
                  <a:pt x="2881" y="4130"/>
                  <a:pt x="2942" y="4130"/>
                </a:cubicBezTo>
                <a:cubicBezTo>
                  <a:pt x="2989" y="4130"/>
                  <a:pt x="3038" y="4140"/>
                  <a:pt x="3099" y="4140"/>
                </a:cubicBezTo>
                <a:cubicBezTo>
                  <a:pt x="3162" y="4140"/>
                  <a:pt x="3238" y="4129"/>
                  <a:pt x="3339" y="4086"/>
                </a:cubicBezTo>
                <a:cubicBezTo>
                  <a:pt x="3392" y="4069"/>
                  <a:pt x="3433" y="4062"/>
                  <a:pt x="3464" y="4062"/>
                </a:cubicBezTo>
                <a:cubicBezTo>
                  <a:pt x="3660" y="4062"/>
                  <a:pt x="3437" y="4369"/>
                  <a:pt x="3261" y="4478"/>
                </a:cubicBezTo>
                <a:cubicBezTo>
                  <a:pt x="3073" y="4619"/>
                  <a:pt x="2806" y="4619"/>
                  <a:pt x="2744" y="4807"/>
                </a:cubicBezTo>
                <a:cubicBezTo>
                  <a:pt x="2744" y="5011"/>
                  <a:pt x="2744" y="5011"/>
                  <a:pt x="2618" y="5199"/>
                </a:cubicBezTo>
                <a:cubicBezTo>
                  <a:pt x="2414" y="5403"/>
                  <a:pt x="2555" y="5403"/>
                  <a:pt x="2555" y="5465"/>
                </a:cubicBezTo>
                <a:cubicBezTo>
                  <a:pt x="2576" y="5507"/>
                  <a:pt x="2641" y="5521"/>
                  <a:pt x="2724" y="5521"/>
                </a:cubicBezTo>
                <a:cubicBezTo>
                  <a:pt x="2892" y="5521"/>
                  <a:pt x="3135" y="5465"/>
                  <a:pt x="3261" y="5465"/>
                </a:cubicBezTo>
                <a:cubicBezTo>
                  <a:pt x="3402" y="5528"/>
                  <a:pt x="3135" y="5653"/>
                  <a:pt x="3010" y="5795"/>
                </a:cubicBezTo>
                <a:cubicBezTo>
                  <a:pt x="2869" y="5857"/>
                  <a:pt x="2681" y="5857"/>
                  <a:pt x="2414" y="5983"/>
                </a:cubicBezTo>
                <a:cubicBezTo>
                  <a:pt x="2226" y="6045"/>
                  <a:pt x="2414" y="6186"/>
                  <a:pt x="2477" y="6312"/>
                </a:cubicBezTo>
                <a:cubicBezTo>
                  <a:pt x="2495" y="6341"/>
                  <a:pt x="2537" y="6353"/>
                  <a:pt x="2591" y="6353"/>
                </a:cubicBezTo>
                <a:cubicBezTo>
                  <a:pt x="2773" y="6353"/>
                  <a:pt x="3102" y="6217"/>
                  <a:pt x="3198" y="6108"/>
                </a:cubicBezTo>
                <a:cubicBezTo>
                  <a:pt x="3235" y="6086"/>
                  <a:pt x="3260" y="6076"/>
                  <a:pt x="3277" y="6076"/>
                </a:cubicBezTo>
                <a:cubicBezTo>
                  <a:pt x="3356" y="6076"/>
                  <a:pt x="3261" y="6283"/>
                  <a:pt x="3261" y="6437"/>
                </a:cubicBezTo>
                <a:cubicBezTo>
                  <a:pt x="3198" y="6578"/>
                  <a:pt x="2869" y="6578"/>
                  <a:pt x="2681" y="6641"/>
                </a:cubicBezTo>
                <a:cubicBezTo>
                  <a:pt x="2414" y="6641"/>
                  <a:pt x="2226" y="6829"/>
                  <a:pt x="1960" y="6892"/>
                </a:cubicBezTo>
                <a:cubicBezTo>
                  <a:pt x="1772" y="7033"/>
                  <a:pt x="1772" y="7425"/>
                  <a:pt x="1693" y="7879"/>
                </a:cubicBezTo>
                <a:cubicBezTo>
                  <a:pt x="1658" y="8136"/>
                  <a:pt x="1688" y="8163"/>
                  <a:pt x="1743" y="8163"/>
                </a:cubicBezTo>
                <a:cubicBezTo>
                  <a:pt x="1757" y="8163"/>
                  <a:pt x="1773" y="8161"/>
                  <a:pt x="1790" y="8161"/>
                </a:cubicBezTo>
                <a:cubicBezTo>
                  <a:pt x="1824" y="8161"/>
                  <a:pt x="1861" y="8168"/>
                  <a:pt x="1897" y="8208"/>
                </a:cubicBezTo>
                <a:cubicBezTo>
                  <a:pt x="1960" y="8208"/>
                  <a:pt x="1960" y="8271"/>
                  <a:pt x="1960" y="8271"/>
                </a:cubicBezTo>
                <a:lnTo>
                  <a:pt x="2164" y="8271"/>
                </a:lnTo>
                <a:cubicBezTo>
                  <a:pt x="2352" y="8208"/>
                  <a:pt x="2414" y="8005"/>
                  <a:pt x="2618" y="7942"/>
                </a:cubicBezTo>
                <a:cubicBezTo>
                  <a:pt x="2744" y="7879"/>
                  <a:pt x="3527" y="7879"/>
                  <a:pt x="3731" y="7879"/>
                </a:cubicBezTo>
                <a:cubicBezTo>
                  <a:pt x="3815" y="7900"/>
                  <a:pt x="3893" y="7907"/>
                  <a:pt x="3963" y="7907"/>
                </a:cubicBezTo>
                <a:cubicBezTo>
                  <a:pt x="4102" y="7907"/>
                  <a:pt x="4207" y="7879"/>
                  <a:pt x="4248" y="7879"/>
                </a:cubicBezTo>
                <a:cubicBezTo>
                  <a:pt x="4311" y="7942"/>
                  <a:pt x="4186" y="8146"/>
                  <a:pt x="4248" y="8334"/>
                </a:cubicBezTo>
                <a:cubicBezTo>
                  <a:pt x="4311" y="8538"/>
                  <a:pt x="5032" y="8788"/>
                  <a:pt x="4907" y="9117"/>
                </a:cubicBezTo>
                <a:cubicBezTo>
                  <a:pt x="4766" y="9447"/>
                  <a:pt x="4515" y="9635"/>
                  <a:pt x="4515" y="9901"/>
                </a:cubicBezTo>
                <a:cubicBezTo>
                  <a:pt x="4461" y="10082"/>
                  <a:pt x="4539" y="10111"/>
                  <a:pt x="4653" y="10111"/>
                </a:cubicBezTo>
                <a:cubicBezTo>
                  <a:pt x="4706" y="10111"/>
                  <a:pt x="4768" y="10105"/>
                  <a:pt x="4828" y="10105"/>
                </a:cubicBezTo>
                <a:cubicBezTo>
                  <a:pt x="5006" y="10105"/>
                  <a:pt x="5156" y="10070"/>
                  <a:pt x="5352" y="10070"/>
                </a:cubicBezTo>
                <a:cubicBezTo>
                  <a:pt x="5450" y="10070"/>
                  <a:pt x="5560" y="10079"/>
                  <a:pt x="5690" y="10105"/>
                </a:cubicBezTo>
                <a:cubicBezTo>
                  <a:pt x="6004" y="10168"/>
                  <a:pt x="6145" y="10168"/>
                  <a:pt x="6537" y="10748"/>
                </a:cubicBezTo>
                <a:cubicBezTo>
                  <a:pt x="6857" y="11212"/>
                  <a:pt x="7209" y="11318"/>
                  <a:pt x="7438" y="11318"/>
                </a:cubicBezTo>
                <a:cubicBezTo>
                  <a:pt x="7534" y="11318"/>
                  <a:pt x="7608" y="11299"/>
                  <a:pt x="7650" y="11281"/>
                </a:cubicBezTo>
                <a:cubicBezTo>
                  <a:pt x="7824" y="11281"/>
                  <a:pt x="8173" y="10945"/>
                  <a:pt x="8385" y="10945"/>
                </a:cubicBezTo>
                <a:cubicBezTo>
                  <a:pt x="8402" y="10945"/>
                  <a:pt x="8418" y="10947"/>
                  <a:pt x="8433" y="10951"/>
                </a:cubicBezTo>
                <a:cubicBezTo>
                  <a:pt x="8566" y="10996"/>
                  <a:pt x="8707" y="11040"/>
                  <a:pt x="8823" y="11040"/>
                </a:cubicBezTo>
                <a:cubicBezTo>
                  <a:pt x="8870" y="11040"/>
                  <a:pt x="8914" y="11032"/>
                  <a:pt x="8951" y="11014"/>
                </a:cubicBezTo>
                <a:cubicBezTo>
                  <a:pt x="8971" y="11007"/>
                  <a:pt x="8992" y="11004"/>
                  <a:pt x="9013" y="11004"/>
                </a:cubicBezTo>
                <a:cubicBezTo>
                  <a:pt x="9181" y="11004"/>
                  <a:pt x="9342" y="11211"/>
                  <a:pt x="9342" y="11281"/>
                </a:cubicBezTo>
                <a:cubicBezTo>
                  <a:pt x="9405" y="11343"/>
                  <a:pt x="9672" y="11531"/>
                  <a:pt x="9922" y="11594"/>
                </a:cubicBezTo>
                <a:cubicBezTo>
                  <a:pt x="10189" y="11672"/>
                  <a:pt x="10252" y="11735"/>
                  <a:pt x="10252" y="11798"/>
                </a:cubicBezTo>
                <a:cubicBezTo>
                  <a:pt x="10252" y="11860"/>
                  <a:pt x="10252" y="12456"/>
                  <a:pt x="10314" y="12770"/>
                </a:cubicBezTo>
                <a:cubicBezTo>
                  <a:pt x="10393" y="13161"/>
                  <a:pt x="10784" y="13099"/>
                  <a:pt x="10910" y="13303"/>
                </a:cubicBezTo>
                <a:cubicBezTo>
                  <a:pt x="11098" y="13491"/>
                  <a:pt x="10847" y="13491"/>
                  <a:pt x="10643" y="13694"/>
                </a:cubicBezTo>
                <a:cubicBezTo>
                  <a:pt x="10455" y="13882"/>
                  <a:pt x="10252" y="14212"/>
                  <a:pt x="10001" y="14337"/>
                </a:cubicBezTo>
                <a:cubicBezTo>
                  <a:pt x="9672" y="14478"/>
                  <a:pt x="9797" y="14666"/>
                  <a:pt x="9734" y="14729"/>
                </a:cubicBezTo>
                <a:cubicBezTo>
                  <a:pt x="9721" y="14759"/>
                  <a:pt x="9689" y="14771"/>
                  <a:pt x="9646" y="14771"/>
                </a:cubicBezTo>
                <a:cubicBezTo>
                  <a:pt x="9510" y="14771"/>
                  <a:pt x="9257" y="14656"/>
                  <a:pt x="9088" y="14656"/>
                </a:cubicBezTo>
                <a:cubicBezTo>
                  <a:pt x="9060" y="14656"/>
                  <a:pt x="9035" y="14659"/>
                  <a:pt x="9013" y="14666"/>
                </a:cubicBezTo>
                <a:cubicBezTo>
                  <a:pt x="8951" y="14687"/>
                  <a:pt x="8900" y="14694"/>
                  <a:pt x="8854" y="14694"/>
                </a:cubicBezTo>
                <a:cubicBezTo>
                  <a:pt x="8761" y="14694"/>
                  <a:pt x="8684" y="14666"/>
                  <a:pt x="8559" y="14666"/>
                </a:cubicBezTo>
                <a:cubicBezTo>
                  <a:pt x="8292" y="14666"/>
                  <a:pt x="8355" y="14995"/>
                  <a:pt x="8230" y="15199"/>
                </a:cubicBezTo>
                <a:cubicBezTo>
                  <a:pt x="8167" y="15450"/>
                  <a:pt x="7900" y="15450"/>
                  <a:pt x="7775" y="15591"/>
                </a:cubicBezTo>
                <a:cubicBezTo>
                  <a:pt x="7650" y="15654"/>
                  <a:pt x="7571" y="16046"/>
                  <a:pt x="7571" y="16171"/>
                </a:cubicBezTo>
                <a:cubicBezTo>
                  <a:pt x="7571" y="16296"/>
                  <a:pt x="7775" y="16767"/>
                  <a:pt x="7650" y="17017"/>
                </a:cubicBezTo>
                <a:cubicBezTo>
                  <a:pt x="7571" y="17284"/>
                  <a:pt x="7383" y="17472"/>
                  <a:pt x="7258" y="17942"/>
                </a:cubicBezTo>
                <a:cubicBezTo>
                  <a:pt x="7054" y="18397"/>
                  <a:pt x="6991" y="18522"/>
                  <a:pt x="7054" y="18851"/>
                </a:cubicBezTo>
                <a:cubicBezTo>
                  <a:pt x="7054" y="19118"/>
                  <a:pt x="6929" y="19243"/>
                  <a:pt x="6788" y="19431"/>
                </a:cubicBezTo>
                <a:cubicBezTo>
                  <a:pt x="6662" y="19698"/>
                  <a:pt x="6145" y="19698"/>
                  <a:pt x="6004" y="19823"/>
                </a:cubicBezTo>
                <a:cubicBezTo>
                  <a:pt x="5878" y="19964"/>
                  <a:pt x="6082" y="20544"/>
                  <a:pt x="6004" y="20873"/>
                </a:cubicBezTo>
                <a:cubicBezTo>
                  <a:pt x="5941" y="21202"/>
                  <a:pt x="5220" y="21923"/>
                  <a:pt x="5032" y="22049"/>
                </a:cubicBezTo>
                <a:cubicBezTo>
                  <a:pt x="4999" y="22069"/>
                  <a:pt x="4964" y="22078"/>
                  <a:pt x="4929" y="22078"/>
                </a:cubicBezTo>
                <a:cubicBezTo>
                  <a:pt x="4748" y="22078"/>
                  <a:pt x="4544" y="21848"/>
                  <a:pt x="4374" y="21782"/>
                </a:cubicBezTo>
                <a:cubicBezTo>
                  <a:pt x="4186" y="21720"/>
                  <a:pt x="3919" y="21782"/>
                  <a:pt x="3653" y="21594"/>
                </a:cubicBezTo>
                <a:cubicBezTo>
                  <a:pt x="3493" y="21515"/>
                  <a:pt x="3410" y="21429"/>
                  <a:pt x="3334" y="21429"/>
                </a:cubicBezTo>
                <a:cubicBezTo>
                  <a:pt x="3291" y="21429"/>
                  <a:pt x="3250" y="21457"/>
                  <a:pt x="3198" y="21532"/>
                </a:cubicBezTo>
                <a:cubicBezTo>
                  <a:pt x="3073" y="21657"/>
                  <a:pt x="3402" y="22770"/>
                  <a:pt x="3527" y="23162"/>
                </a:cubicBezTo>
                <a:cubicBezTo>
                  <a:pt x="3653" y="23554"/>
                  <a:pt x="3527" y="23616"/>
                  <a:pt x="3402" y="23945"/>
                </a:cubicBezTo>
                <a:cubicBezTo>
                  <a:pt x="3261" y="24275"/>
                  <a:pt x="3653" y="24792"/>
                  <a:pt x="3856" y="25058"/>
                </a:cubicBezTo>
                <a:cubicBezTo>
                  <a:pt x="3904" y="25184"/>
                  <a:pt x="3954" y="25223"/>
                  <a:pt x="4005" y="25223"/>
                </a:cubicBezTo>
                <a:cubicBezTo>
                  <a:pt x="4087" y="25223"/>
                  <a:pt x="4171" y="25121"/>
                  <a:pt x="4248" y="25121"/>
                </a:cubicBezTo>
                <a:cubicBezTo>
                  <a:pt x="4311" y="25184"/>
                  <a:pt x="4311" y="25638"/>
                  <a:pt x="4045" y="26093"/>
                </a:cubicBezTo>
                <a:cubicBezTo>
                  <a:pt x="3731" y="26563"/>
                  <a:pt x="2618" y="26626"/>
                  <a:pt x="2414" y="26814"/>
                </a:cubicBezTo>
                <a:cubicBezTo>
                  <a:pt x="2226" y="27018"/>
                  <a:pt x="2085" y="27409"/>
                  <a:pt x="2023" y="27598"/>
                </a:cubicBezTo>
                <a:cubicBezTo>
                  <a:pt x="1960" y="27801"/>
                  <a:pt x="1772" y="27927"/>
                  <a:pt x="1772" y="28130"/>
                </a:cubicBezTo>
                <a:cubicBezTo>
                  <a:pt x="1772" y="28256"/>
                  <a:pt x="2164" y="28585"/>
                  <a:pt x="2226" y="28773"/>
                </a:cubicBezTo>
                <a:cubicBezTo>
                  <a:pt x="2289" y="28977"/>
                  <a:pt x="2806" y="29886"/>
                  <a:pt x="3010" y="30011"/>
                </a:cubicBezTo>
                <a:cubicBezTo>
                  <a:pt x="3135" y="30215"/>
                  <a:pt x="3198" y="30403"/>
                  <a:pt x="3073" y="30732"/>
                </a:cubicBezTo>
                <a:cubicBezTo>
                  <a:pt x="3031" y="30821"/>
                  <a:pt x="2944" y="30851"/>
                  <a:pt x="2834" y="30851"/>
                </a:cubicBezTo>
                <a:cubicBezTo>
                  <a:pt x="2615" y="30851"/>
                  <a:pt x="2305" y="30732"/>
                  <a:pt x="2085" y="30732"/>
                </a:cubicBezTo>
                <a:cubicBezTo>
                  <a:pt x="2078" y="30730"/>
                  <a:pt x="2069" y="30730"/>
                  <a:pt x="2060" y="30730"/>
                </a:cubicBezTo>
                <a:cubicBezTo>
                  <a:pt x="1763" y="30730"/>
                  <a:pt x="649" y="31667"/>
                  <a:pt x="330" y="31971"/>
                </a:cubicBezTo>
                <a:cubicBezTo>
                  <a:pt x="1" y="32363"/>
                  <a:pt x="267" y="32629"/>
                  <a:pt x="330" y="33084"/>
                </a:cubicBezTo>
                <a:cubicBezTo>
                  <a:pt x="330" y="33475"/>
                  <a:pt x="126" y="34322"/>
                  <a:pt x="63" y="34792"/>
                </a:cubicBezTo>
                <a:cubicBezTo>
                  <a:pt x="96" y="34792"/>
                  <a:pt x="151" y="34770"/>
                  <a:pt x="214" y="34770"/>
                </a:cubicBezTo>
                <a:cubicBezTo>
                  <a:pt x="270" y="34770"/>
                  <a:pt x="333" y="34788"/>
                  <a:pt x="392" y="34855"/>
                </a:cubicBezTo>
                <a:cubicBezTo>
                  <a:pt x="462" y="34888"/>
                  <a:pt x="509" y="34899"/>
                  <a:pt x="544" y="34899"/>
                </a:cubicBezTo>
                <a:cubicBezTo>
                  <a:pt x="623" y="34899"/>
                  <a:pt x="641" y="34842"/>
                  <a:pt x="714" y="34842"/>
                </a:cubicBezTo>
                <a:cubicBezTo>
                  <a:pt x="733" y="34842"/>
                  <a:pt x="756" y="34845"/>
                  <a:pt x="784" y="34855"/>
                </a:cubicBezTo>
                <a:cubicBezTo>
                  <a:pt x="1051" y="34917"/>
                  <a:pt x="1239" y="35309"/>
                  <a:pt x="1380" y="35309"/>
                </a:cubicBezTo>
                <a:cubicBezTo>
                  <a:pt x="1505" y="35309"/>
                  <a:pt x="1443" y="34855"/>
                  <a:pt x="1568" y="34651"/>
                </a:cubicBezTo>
                <a:cubicBezTo>
                  <a:pt x="1592" y="34616"/>
                  <a:pt x="1608" y="34601"/>
                  <a:pt x="1621" y="34601"/>
                </a:cubicBezTo>
                <a:cubicBezTo>
                  <a:pt x="1674" y="34601"/>
                  <a:pt x="1642" y="34878"/>
                  <a:pt x="1693" y="34980"/>
                </a:cubicBezTo>
                <a:cubicBezTo>
                  <a:pt x="1693" y="35005"/>
                  <a:pt x="1704" y="35015"/>
                  <a:pt x="1722" y="35015"/>
                </a:cubicBezTo>
                <a:cubicBezTo>
                  <a:pt x="1794" y="35015"/>
                  <a:pt x="1985" y="34855"/>
                  <a:pt x="2085" y="34855"/>
                </a:cubicBezTo>
                <a:cubicBezTo>
                  <a:pt x="2226" y="34917"/>
                  <a:pt x="1834" y="35247"/>
                  <a:pt x="1693" y="35372"/>
                </a:cubicBezTo>
                <a:cubicBezTo>
                  <a:pt x="1568" y="35497"/>
                  <a:pt x="1693" y="35638"/>
                  <a:pt x="1897" y="35764"/>
                </a:cubicBezTo>
                <a:cubicBezTo>
                  <a:pt x="2085" y="35889"/>
                  <a:pt x="2164" y="35827"/>
                  <a:pt x="2352" y="36281"/>
                </a:cubicBezTo>
                <a:cubicBezTo>
                  <a:pt x="2555" y="36751"/>
                  <a:pt x="2947" y="37143"/>
                  <a:pt x="3010" y="37394"/>
                </a:cubicBezTo>
                <a:cubicBezTo>
                  <a:pt x="3010" y="37723"/>
                  <a:pt x="3073" y="37786"/>
                  <a:pt x="3135" y="37927"/>
                </a:cubicBezTo>
                <a:cubicBezTo>
                  <a:pt x="3261" y="38052"/>
                  <a:pt x="3073" y="38178"/>
                  <a:pt x="2947" y="38319"/>
                </a:cubicBezTo>
                <a:cubicBezTo>
                  <a:pt x="2869" y="38381"/>
                  <a:pt x="2744" y="38570"/>
                  <a:pt x="2806" y="38836"/>
                </a:cubicBezTo>
                <a:cubicBezTo>
                  <a:pt x="2825" y="38892"/>
                  <a:pt x="2850" y="38909"/>
                  <a:pt x="2880" y="38909"/>
                </a:cubicBezTo>
                <a:cubicBezTo>
                  <a:pt x="2929" y="38909"/>
                  <a:pt x="2990" y="38862"/>
                  <a:pt x="3052" y="38862"/>
                </a:cubicBezTo>
                <a:cubicBezTo>
                  <a:pt x="3080" y="38862"/>
                  <a:pt x="3108" y="38871"/>
                  <a:pt x="3135" y="38899"/>
                </a:cubicBezTo>
                <a:lnTo>
                  <a:pt x="3527" y="39291"/>
                </a:lnTo>
                <a:cubicBezTo>
                  <a:pt x="3653" y="39494"/>
                  <a:pt x="3465" y="39494"/>
                  <a:pt x="3590" y="39682"/>
                </a:cubicBezTo>
                <a:cubicBezTo>
                  <a:pt x="3706" y="39850"/>
                  <a:pt x="3588" y="39965"/>
                  <a:pt x="3473" y="39965"/>
                </a:cubicBezTo>
                <a:cubicBezTo>
                  <a:pt x="3448" y="39965"/>
                  <a:pt x="3424" y="39960"/>
                  <a:pt x="3402" y="39949"/>
                </a:cubicBezTo>
                <a:cubicBezTo>
                  <a:pt x="3261" y="39808"/>
                  <a:pt x="3198" y="39494"/>
                  <a:pt x="3135" y="39494"/>
                </a:cubicBezTo>
                <a:cubicBezTo>
                  <a:pt x="3135" y="39494"/>
                  <a:pt x="3073" y="39808"/>
                  <a:pt x="3135" y="40012"/>
                </a:cubicBezTo>
                <a:cubicBezTo>
                  <a:pt x="3198" y="40278"/>
                  <a:pt x="3465" y="41375"/>
                  <a:pt x="3465" y="41375"/>
                </a:cubicBezTo>
                <a:cubicBezTo>
                  <a:pt x="3590" y="41845"/>
                  <a:pt x="3731" y="42034"/>
                  <a:pt x="3919" y="42159"/>
                </a:cubicBezTo>
                <a:cubicBezTo>
                  <a:pt x="3976" y="42181"/>
                  <a:pt x="4026" y="42186"/>
                  <a:pt x="4071" y="42186"/>
                </a:cubicBezTo>
                <a:cubicBezTo>
                  <a:pt x="4107" y="42186"/>
                  <a:pt x="4139" y="42182"/>
                  <a:pt x="4168" y="42182"/>
                </a:cubicBezTo>
                <a:cubicBezTo>
                  <a:pt x="4233" y="42182"/>
                  <a:pt x="4280" y="42198"/>
                  <a:pt x="4311" y="42300"/>
                </a:cubicBezTo>
                <a:cubicBezTo>
                  <a:pt x="4374" y="42488"/>
                  <a:pt x="4577" y="43021"/>
                  <a:pt x="4766" y="43084"/>
                </a:cubicBezTo>
                <a:cubicBezTo>
                  <a:pt x="4969" y="43146"/>
                  <a:pt x="4969" y="43146"/>
                  <a:pt x="5032" y="43272"/>
                </a:cubicBezTo>
                <a:cubicBezTo>
                  <a:pt x="5095" y="43413"/>
                  <a:pt x="4969" y="43476"/>
                  <a:pt x="5157" y="43538"/>
                </a:cubicBezTo>
                <a:cubicBezTo>
                  <a:pt x="5259" y="43538"/>
                  <a:pt x="5424" y="43554"/>
                  <a:pt x="5571" y="43554"/>
                </a:cubicBezTo>
                <a:cubicBezTo>
                  <a:pt x="5718" y="43554"/>
                  <a:pt x="5847" y="43538"/>
                  <a:pt x="5878" y="43476"/>
                </a:cubicBezTo>
                <a:cubicBezTo>
                  <a:pt x="5941" y="43335"/>
                  <a:pt x="5878" y="43146"/>
                  <a:pt x="6082" y="43146"/>
                </a:cubicBezTo>
                <a:lnTo>
                  <a:pt x="6599" y="43146"/>
                </a:lnTo>
                <a:cubicBezTo>
                  <a:pt x="6725" y="43084"/>
                  <a:pt x="6662" y="42943"/>
                  <a:pt x="6866" y="42817"/>
                </a:cubicBezTo>
                <a:cubicBezTo>
                  <a:pt x="6991" y="42692"/>
                  <a:pt x="7179" y="42629"/>
                  <a:pt x="7258" y="42488"/>
                </a:cubicBezTo>
                <a:cubicBezTo>
                  <a:pt x="7320" y="42363"/>
                  <a:pt x="7383" y="42300"/>
                  <a:pt x="7446" y="42237"/>
                </a:cubicBezTo>
                <a:cubicBezTo>
                  <a:pt x="7554" y="42115"/>
                  <a:pt x="7627" y="41958"/>
                  <a:pt x="7898" y="41958"/>
                </a:cubicBezTo>
                <a:cubicBezTo>
                  <a:pt x="7941" y="41958"/>
                  <a:pt x="7988" y="41962"/>
                  <a:pt x="8041" y="41971"/>
                </a:cubicBezTo>
                <a:cubicBezTo>
                  <a:pt x="8433" y="42034"/>
                  <a:pt x="9013" y="42096"/>
                  <a:pt x="9139" y="42237"/>
                </a:cubicBezTo>
                <a:cubicBezTo>
                  <a:pt x="9186" y="42258"/>
                  <a:pt x="9238" y="42265"/>
                  <a:pt x="9287" y="42265"/>
                </a:cubicBezTo>
                <a:cubicBezTo>
                  <a:pt x="9384" y="42265"/>
                  <a:pt x="9468" y="42237"/>
                  <a:pt x="9468" y="42237"/>
                </a:cubicBezTo>
                <a:cubicBezTo>
                  <a:pt x="9515" y="42237"/>
                  <a:pt x="9491" y="42343"/>
                  <a:pt x="9563" y="42343"/>
                </a:cubicBezTo>
                <a:cubicBezTo>
                  <a:pt x="9586" y="42343"/>
                  <a:pt x="9621" y="42331"/>
                  <a:pt x="9672" y="42300"/>
                </a:cubicBezTo>
                <a:cubicBezTo>
                  <a:pt x="9860" y="42159"/>
                  <a:pt x="9860" y="41971"/>
                  <a:pt x="10189" y="41845"/>
                </a:cubicBezTo>
                <a:cubicBezTo>
                  <a:pt x="10518" y="41767"/>
                  <a:pt x="10581" y="41579"/>
                  <a:pt x="10706" y="41579"/>
                </a:cubicBezTo>
                <a:cubicBezTo>
                  <a:pt x="10837" y="41579"/>
                  <a:pt x="11344" y="41915"/>
                  <a:pt x="11580" y="41915"/>
                </a:cubicBezTo>
                <a:cubicBezTo>
                  <a:pt x="11599" y="41915"/>
                  <a:pt x="11616" y="41913"/>
                  <a:pt x="11631" y="41908"/>
                </a:cubicBezTo>
                <a:cubicBezTo>
                  <a:pt x="11802" y="41865"/>
                  <a:pt x="11922" y="41757"/>
                  <a:pt x="12021" y="41757"/>
                </a:cubicBezTo>
                <a:cubicBezTo>
                  <a:pt x="12067" y="41757"/>
                  <a:pt x="12108" y="41781"/>
                  <a:pt x="12148" y="41845"/>
                </a:cubicBezTo>
                <a:cubicBezTo>
                  <a:pt x="12352" y="41971"/>
                  <a:pt x="12477" y="42096"/>
                  <a:pt x="12744" y="42159"/>
                </a:cubicBezTo>
                <a:cubicBezTo>
                  <a:pt x="12932" y="42159"/>
                  <a:pt x="13198" y="42159"/>
                  <a:pt x="13261" y="42237"/>
                </a:cubicBezTo>
                <a:cubicBezTo>
                  <a:pt x="13261" y="42300"/>
                  <a:pt x="13324" y="42425"/>
                  <a:pt x="13449" y="42425"/>
                </a:cubicBezTo>
                <a:cubicBezTo>
                  <a:pt x="13527" y="42488"/>
                  <a:pt x="14311" y="42817"/>
                  <a:pt x="14437" y="42943"/>
                </a:cubicBezTo>
                <a:cubicBezTo>
                  <a:pt x="14499" y="43084"/>
                  <a:pt x="14766" y="43146"/>
                  <a:pt x="15095" y="43146"/>
                </a:cubicBezTo>
                <a:cubicBezTo>
                  <a:pt x="15350" y="43095"/>
                  <a:pt x="15356" y="42910"/>
                  <a:pt x="15560" y="42910"/>
                </a:cubicBezTo>
                <a:cubicBezTo>
                  <a:pt x="15607" y="42910"/>
                  <a:pt x="15665" y="42919"/>
                  <a:pt x="15738" y="42943"/>
                </a:cubicBezTo>
                <a:cubicBezTo>
                  <a:pt x="16192" y="43146"/>
                  <a:pt x="16913" y="43335"/>
                  <a:pt x="16976" y="43538"/>
                </a:cubicBezTo>
                <a:cubicBezTo>
                  <a:pt x="16976" y="43664"/>
                  <a:pt x="17054" y="43805"/>
                  <a:pt x="17117" y="43805"/>
                </a:cubicBezTo>
                <a:cubicBezTo>
                  <a:pt x="17217" y="43805"/>
                  <a:pt x="17237" y="43885"/>
                  <a:pt x="17378" y="43885"/>
                </a:cubicBezTo>
                <a:cubicBezTo>
                  <a:pt x="17413" y="43885"/>
                  <a:pt x="17455" y="43880"/>
                  <a:pt x="17509" y="43867"/>
                </a:cubicBezTo>
                <a:cubicBezTo>
                  <a:pt x="17697" y="43867"/>
                  <a:pt x="17634" y="43538"/>
                  <a:pt x="17963" y="43538"/>
                </a:cubicBezTo>
                <a:cubicBezTo>
                  <a:pt x="18074" y="43512"/>
                  <a:pt x="18259" y="43497"/>
                  <a:pt x="18445" y="43497"/>
                </a:cubicBezTo>
                <a:cubicBezTo>
                  <a:pt x="18707" y="43497"/>
                  <a:pt x="18968" y="43528"/>
                  <a:pt x="19013" y="43601"/>
                </a:cubicBezTo>
                <a:cubicBezTo>
                  <a:pt x="19076" y="43805"/>
                  <a:pt x="19327" y="44259"/>
                  <a:pt x="19531" y="44322"/>
                </a:cubicBezTo>
                <a:cubicBezTo>
                  <a:pt x="19719" y="44322"/>
                  <a:pt x="20111" y="44259"/>
                  <a:pt x="20252" y="44118"/>
                </a:cubicBezTo>
                <a:cubicBezTo>
                  <a:pt x="20377" y="44056"/>
                  <a:pt x="20440" y="43930"/>
                  <a:pt x="20503" y="43867"/>
                </a:cubicBezTo>
                <a:cubicBezTo>
                  <a:pt x="20581" y="43726"/>
                  <a:pt x="20644" y="43726"/>
                  <a:pt x="20832" y="43664"/>
                </a:cubicBezTo>
                <a:cubicBezTo>
                  <a:pt x="21035" y="43538"/>
                  <a:pt x="21161" y="43209"/>
                  <a:pt x="21224" y="43084"/>
                </a:cubicBezTo>
                <a:cubicBezTo>
                  <a:pt x="21224" y="42943"/>
                  <a:pt x="21161" y="42755"/>
                  <a:pt x="21224" y="42692"/>
                </a:cubicBezTo>
                <a:cubicBezTo>
                  <a:pt x="21286" y="42551"/>
                  <a:pt x="21553" y="42237"/>
                  <a:pt x="21678" y="42159"/>
                </a:cubicBezTo>
                <a:cubicBezTo>
                  <a:pt x="21756" y="42159"/>
                  <a:pt x="22007" y="42159"/>
                  <a:pt x="22211" y="41971"/>
                </a:cubicBezTo>
                <a:cubicBezTo>
                  <a:pt x="22399" y="41845"/>
                  <a:pt x="22791" y="41454"/>
                  <a:pt x="23120" y="41454"/>
                </a:cubicBezTo>
                <a:cubicBezTo>
                  <a:pt x="23449" y="41454"/>
                  <a:pt x="23575" y="41454"/>
                  <a:pt x="23637" y="41313"/>
                </a:cubicBezTo>
                <a:cubicBezTo>
                  <a:pt x="23716" y="41250"/>
                  <a:pt x="23841" y="41124"/>
                  <a:pt x="23967" y="41124"/>
                </a:cubicBezTo>
                <a:cubicBezTo>
                  <a:pt x="24170" y="41124"/>
                  <a:pt x="24813" y="41124"/>
                  <a:pt x="24891" y="41187"/>
                </a:cubicBezTo>
                <a:cubicBezTo>
                  <a:pt x="24954" y="41250"/>
                  <a:pt x="24813" y="41454"/>
                  <a:pt x="25079" y="41454"/>
                </a:cubicBezTo>
                <a:cubicBezTo>
                  <a:pt x="25346" y="41454"/>
                  <a:pt x="25409" y="41250"/>
                  <a:pt x="25471" y="41250"/>
                </a:cubicBezTo>
                <a:cubicBezTo>
                  <a:pt x="25534" y="41250"/>
                  <a:pt x="25597" y="41313"/>
                  <a:pt x="25738" y="41454"/>
                </a:cubicBezTo>
                <a:cubicBezTo>
                  <a:pt x="25774" y="41466"/>
                  <a:pt x="25808" y="41470"/>
                  <a:pt x="25841" y="41470"/>
                </a:cubicBezTo>
                <a:cubicBezTo>
                  <a:pt x="25938" y="41470"/>
                  <a:pt x="26018" y="41429"/>
                  <a:pt x="26075" y="41429"/>
                </a:cubicBezTo>
                <a:cubicBezTo>
                  <a:pt x="26097" y="41429"/>
                  <a:pt x="26115" y="41436"/>
                  <a:pt x="26130" y="41454"/>
                </a:cubicBezTo>
                <a:cubicBezTo>
                  <a:pt x="26192" y="41454"/>
                  <a:pt x="26192" y="41579"/>
                  <a:pt x="26459" y="41579"/>
                </a:cubicBezTo>
                <a:cubicBezTo>
                  <a:pt x="26584" y="41579"/>
                  <a:pt x="26745" y="41595"/>
                  <a:pt x="26874" y="41595"/>
                </a:cubicBezTo>
                <a:cubicBezTo>
                  <a:pt x="27003" y="41595"/>
                  <a:pt x="27101" y="41579"/>
                  <a:pt x="27101" y="41516"/>
                </a:cubicBezTo>
                <a:cubicBezTo>
                  <a:pt x="27039" y="41375"/>
                  <a:pt x="27101" y="41187"/>
                  <a:pt x="27039" y="40983"/>
                </a:cubicBezTo>
                <a:cubicBezTo>
                  <a:pt x="27039" y="40814"/>
                  <a:pt x="27039" y="40582"/>
                  <a:pt x="26993" y="40582"/>
                </a:cubicBezTo>
                <a:cubicBezTo>
                  <a:pt x="26988" y="40582"/>
                  <a:pt x="26982" y="40585"/>
                  <a:pt x="26976" y="40592"/>
                </a:cubicBezTo>
                <a:cubicBezTo>
                  <a:pt x="26913" y="40592"/>
                  <a:pt x="26851" y="40795"/>
                  <a:pt x="26772" y="40983"/>
                </a:cubicBezTo>
                <a:cubicBezTo>
                  <a:pt x="26772" y="41204"/>
                  <a:pt x="26772" y="41328"/>
                  <a:pt x="26736" y="41328"/>
                </a:cubicBezTo>
                <a:cubicBezTo>
                  <a:pt x="26729" y="41328"/>
                  <a:pt x="26720" y="41323"/>
                  <a:pt x="26710" y="41313"/>
                </a:cubicBezTo>
                <a:cubicBezTo>
                  <a:pt x="26584" y="41250"/>
                  <a:pt x="26584" y="41062"/>
                  <a:pt x="26521" y="40983"/>
                </a:cubicBezTo>
                <a:cubicBezTo>
                  <a:pt x="26459" y="40983"/>
                  <a:pt x="26318" y="40921"/>
                  <a:pt x="26380" y="40858"/>
                </a:cubicBezTo>
                <a:cubicBezTo>
                  <a:pt x="26380" y="40733"/>
                  <a:pt x="26459" y="40733"/>
                  <a:pt x="26521" y="40529"/>
                </a:cubicBezTo>
                <a:cubicBezTo>
                  <a:pt x="26647" y="40341"/>
                  <a:pt x="26647" y="40278"/>
                  <a:pt x="26710" y="40278"/>
                </a:cubicBezTo>
                <a:cubicBezTo>
                  <a:pt x="26760" y="40278"/>
                  <a:pt x="26770" y="40358"/>
                  <a:pt x="26812" y="40358"/>
                </a:cubicBezTo>
                <a:cubicBezTo>
                  <a:pt x="26822" y="40358"/>
                  <a:pt x="26835" y="40353"/>
                  <a:pt x="26851" y="40341"/>
                </a:cubicBezTo>
                <a:cubicBezTo>
                  <a:pt x="26913" y="40341"/>
                  <a:pt x="26976" y="40200"/>
                  <a:pt x="27101" y="40074"/>
                </a:cubicBezTo>
                <a:cubicBezTo>
                  <a:pt x="27164" y="39949"/>
                  <a:pt x="27556" y="39808"/>
                  <a:pt x="27556" y="39682"/>
                </a:cubicBezTo>
                <a:cubicBezTo>
                  <a:pt x="27634" y="39620"/>
                  <a:pt x="27697" y="39165"/>
                  <a:pt x="27760" y="38961"/>
                </a:cubicBezTo>
                <a:cubicBezTo>
                  <a:pt x="27822" y="38836"/>
                  <a:pt x="28277" y="38836"/>
                  <a:pt x="28340" y="38773"/>
                </a:cubicBezTo>
                <a:cubicBezTo>
                  <a:pt x="28340" y="38632"/>
                  <a:pt x="28418" y="38178"/>
                  <a:pt x="28543" y="38178"/>
                </a:cubicBezTo>
                <a:lnTo>
                  <a:pt x="28935" y="38178"/>
                </a:lnTo>
                <a:cubicBezTo>
                  <a:pt x="29061" y="38178"/>
                  <a:pt x="29061" y="38115"/>
                  <a:pt x="29123" y="37990"/>
                </a:cubicBezTo>
                <a:cubicBezTo>
                  <a:pt x="29264" y="37849"/>
                  <a:pt x="29327" y="37660"/>
                  <a:pt x="29782" y="37660"/>
                </a:cubicBezTo>
                <a:cubicBezTo>
                  <a:pt x="29895" y="37645"/>
                  <a:pt x="29993" y="37641"/>
                  <a:pt x="30078" y="37641"/>
                </a:cubicBezTo>
                <a:cubicBezTo>
                  <a:pt x="30163" y="37641"/>
                  <a:pt x="30235" y="37645"/>
                  <a:pt x="30297" y="37645"/>
                </a:cubicBezTo>
                <a:cubicBezTo>
                  <a:pt x="30420" y="37645"/>
                  <a:pt x="30503" y="37629"/>
                  <a:pt x="30565" y="37535"/>
                </a:cubicBezTo>
                <a:cubicBezTo>
                  <a:pt x="30628" y="37331"/>
                  <a:pt x="30628" y="37269"/>
                  <a:pt x="30832" y="37269"/>
                </a:cubicBezTo>
                <a:cubicBezTo>
                  <a:pt x="30895" y="37237"/>
                  <a:pt x="30942" y="37222"/>
                  <a:pt x="30991" y="37222"/>
                </a:cubicBezTo>
                <a:cubicBezTo>
                  <a:pt x="31040" y="37222"/>
                  <a:pt x="31091" y="37237"/>
                  <a:pt x="31161" y="37269"/>
                </a:cubicBezTo>
                <a:cubicBezTo>
                  <a:pt x="31195" y="37285"/>
                  <a:pt x="31219" y="37293"/>
                  <a:pt x="31240" y="37293"/>
                </a:cubicBezTo>
                <a:cubicBezTo>
                  <a:pt x="31295" y="37293"/>
                  <a:pt x="31320" y="37235"/>
                  <a:pt x="31412" y="37143"/>
                </a:cubicBezTo>
                <a:cubicBezTo>
                  <a:pt x="31433" y="37117"/>
                  <a:pt x="31447" y="37108"/>
                  <a:pt x="31464" y="37108"/>
                </a:cubicBezTo>
                <a:cubicBezTo>
                  <a:pt x="31497" y="37108"/>
                  <a:pt x="31542" y="37143"/>
                  <a:pt x="31678" y="37143"/>
                </a:cubicBezTo>
                <a:cubicBezTo>
                  <a:pt x="31945" y="37065"/>
                  <a:pt x="32007" y="37002"/>
                  <a:pt x="32007" y="36877"/>
                </a:cubicBezTo>
                <a:cubicBezTo>
                  <a:pt x="32007" y="36814"/>
                  <a:pt x="31804" y="36751"/>
                  <a:pt x="31804" y="36673"/>
                </a:cubicBezTo>
                <a:cubicBezTo>
                  <a:pt x="31804" y="36673"/>
                  <a:pt x="31866" y="36610"/>
                  <a:pt x="31866" y="36548"/>
                </a:cubicBezTo>
                <a:cubicBezTo>
                  <a:pt x="31866" y="36422"/>
                  <a:pt x="31412" y="36156"/>
                  <a:pt x="31224" y="35576"/>
                </a:cubicBezTo>
                <a:cubicBezTo>
                  <a:pt x="30957" y="35043"/>
                  <a:pt x="30769" y="34714"/>
                  <a:pt x="30769" y="34322"/>
                </a:cubicBezTo>
                <a:cubicBezTo>
                  <a:pt x="30769" y="34008"/>
                  <a:pt x="30832" y="33805"/>
                  <a:pt x="30769" y="33679"/>
                </a:cubicBezTo>
                <a:cubicBezTo>
                  <a:pt x="30691" y="33475"/>
                  <a:pt x="30628" y="32754"/>
                  <a:pt x="30691" y="32441"/>
                </a:cubicBezTo>
                <a:cubicBezTo>
                  <a:pt x="30769" y="32112"/>
                  <a:pt x="30895" y="32112"/>
                  <a:pt x="31161" y="31783"/>
                </a:cubicBezTo>
                <a:cubicBezTo>
                  <a:pt x="31412" y="31516"/>
                  <a:pt x="31553" y="31657"/>
                  <a:pt x="31741" y="31187"/>
                </a:cubicBezTo>
                <a:cubicBezTo>
                  <a:pt x="31945" y="30732"/>
                  <a:pt x="32007" y="30732"/>
                  <a:pt x="32070" y="30670"/>
                </a:cubicBezTo>
                <a:cubicBezTo>
                  <a:pt x="32196" y="30544"/>
                  <a:pt x="32196" y="30278"/>
                  <a:pt x="32525" y="30090"/>
                </a:cubicBezTo>
                <a:cubicBezTo>
                  <a:pt x="32791" y="29886"/>
                  <a:pt x="33042" y="29886"/>
                  <a:pt x="33246" y="29620"/>
                </a:cubicBezTo>
                <a:cubicBezTo>
                  <a:pt x="33434" y="29306"/>
                  <a:pt x="33434" y="29165"/>
                  <a:pt x="33575" y="28977"/>
                </a:cubicBezTo>
                <a:cubicBezTo>
                  <a:pt x="33763" y="28836"/>
                  <a:pt x="34484" y="28319"/>
                  <a:pt x="34688" y="28130"/>
                </a:cubicBezTo>
                <a:cubicBezTo>
                  <a:pt x="34876" y="27927"/>
                  <a:pt x="35205" y="27598"/>
                  <a:pt x="35330" y="27535"/>
                </a:cubicBezTo>
                <a:cubicBezTo>
                  <a:pt x="35534" y="27535"/>
                  <a:pt x="35863" y="27660"/>
                  <a:pt x="35722" y="27739"/>
                </a:cubicBezTo>
                <a:cubicBezTo>
                  <a:pt x="35680" y="27739"/>
                  <a:pt x="35583" y="27704"/>
                  <a:pt x="35499" y="27704"/>
                </a:cubicBezTo>
                <a:cubicBezTo>
                  <a:pt x="35458" y="27704"/>
                  <a:pt x="35419" y="27712"/>
                  <a:pt x="35393" y="27739"/>
                </a:cubicBezTo>
                <a:cubicBezTo>
                  <a:pt x="35393" y="27801"/>
                  <a:pt x="35268" y="27864"/>
                  <a:pt x="35393" y="27864"/>
                </a:cubicBezTo>
                <a:cubicBezTo>
                  <a:pt x="35474" y="27864"/>
                  <a:pt x="35590" y="27905"/>
                  <a:pt x="35713" y="27905"/>
                </a:cubicBezTo>
                <a:cubicBezTo>
                  <a:pt x="35805" y="27905"/>
                  <a:pt x="35901" y="27882"/>
                  <a:pt x="35989" y="27801"/>
                </a:cubicBezTo>
                <a:lnTo>
                  <a:pt x="36443" y="27347"/>
                </a:lnTo>
                <a:cubicBezTo>
                  <a:pt x="36569" y="27268"/>
                  <a:pt x="36569" y="26955"/>
                  <a:pt x="36569" y="26876"/>
                </a:cubicBezTo>
                <a:cubicBezTo>
                  <a:pt x="36569" y="26826"/>
                  <a:pt x="36569" y="26654"/>
                  <a:pt x="36503" y="26654"/>
                </a:cubicBezTo>
                <a:cubicBezTo>
                  <a:pt x="36487" y="26654"/>
                  <a:pt x="36468" y="26664"/>
                  <a:pt x="36443" y="26688"/>
                </a:cubicBezTo>
                <a:cubicBezTo>
                  <a:pt x="36366" y="26766"/>
                  <a:pt x="36282" y="26819"/>
                  <a:pt x="36215" y="26819"/>
                </a:cubicBezTo>
                <a:cubicBezTo>
                  <a:pt x="36173" y="26819"/>
                  <a:pt x="36138" y="26799"/>
                  <a:pt x="36114" y="26751"/>
                </a:cubicBezTo>
                <a:cubicBezTo>
                  <a:pt x="36114" y="26563"/>
                  <a:pt x="35989" y="26422"/>
                  <a:pt x="36255" y="26359"/>
                </a:cubicBezTo>
                <a:cubicBezTo>
                  <a:pt x="36443" y="26297"/>
                  <a:pt x="37102" y="26030"/>
                  <a:pt x="37164" y="25905"/>
                </a:cubicBezTo>
                <a:cubicBezTo>
                  <a:pt x="37290" y="25842"/>
                  <a:pt x="37290" y="25701"/>
                  <a:pt x="37556" y="25701"/>
                </a:cubicBezTo>
                <a:cubicBezTo>
                  <a:pt x="37744" y="25701"/>
                  <a:pt x="37948" y="25842"/>
                  <a:pt x="38073" y="25905"/>
                </a:cubicBezTo>
                <a:cubicBezTo>
                  <a:pt x="38094" y="25914"/>
                  <a:pt x="38112" y="25917"/>
                  <a:pt x="38129" y="25917"/>
                </a:cubicBezTo>
                <a:cubicBezTo>
                  <a:pt x="38234" y="25917"/>
                  <a:pt x="38295" y="25779"/>
                  <a:pt x="38403" y="25779"/>
                </a:cubicBezTo>
                <a:cubicBezTo>
                  <a:pt x="38465" y="25701"/>
                  <a:pt x="39453" y="25779"/>
                  <a:pt x="39704" y="25638"/>
                </a:cubicBezTo>
                <a:cubicBezTo>
                  <a:pt x="39848" y="25594"/>
                  <a:pt x="40148" y="25550"/>
                  <a:pt x="40429" y="25550"/>
                </a:cubicBezTo>
                <a:cubicBezTo>
                  <a:pt x="40545" y="25550"/>
                  <a:pt x="40657" y="25557"/>
                  <a:pt x="40754" y="25576"/>
                </a:cubicBezTo>
                <a:lnTo>
                  <a:pt x="41741" y="25576"/>
                </a:lnTo>
                <a:cubicBezTo>
                  <a:pt x="41992" y="25513"/>
                  <a:pt x="42384" y="25309"/>
                  <a:pt x="42447" y="25058"/>
                </a:cubicBezTo>
                <a:cubicBezTo>
                  <a:pt x="42588" y="24792"/>
                  <a:pt x="42650" y="24604"/>
                  <a:pt x="43497" y="24525"/>
                </a:cubicBezTo>
                <a:cubicBezTo>
                  <a:pt x="44280" y="24400"/>
                  <a:pt x="44876" y="24337"/>
                  <a:pt x="45001" y="24275"/>
                </a:cubicBezTo>
                <a:cubicBezTo>
                  <a:pt x="45127" y="24133"/>
                  <a:pt x="45190" y="23945"/>
                  <a:pt x="45456" y="23945"/>
                </a:cubicBezTo>
                <a:cubicBezTo>
                  <a:pt x="45477" y="23952"/>
                  <a:pt x="45500" y="23955"/>
                  <a:pt x="45525" y="23955"/>
                </a:cubicBezTo>
                <a:cubicBezTo>
                  <a:pt x="45738" y="23955"/>
                  <a:pt x="46058" y="23735"/>
                  <a:pt x="46114" y="23679"/>
                </a:cubicBezTo>
                <a:cubicBezTo>
                  <a:pt x="46129" y="23665"/>
                  <a:pt x="46143" y="23660"/>
                  <a:pt x="46158" y="23660"/>
                </a:cubicBezTo>
                <a:cubicBezTo>
                  <a:pt x="46184" y="23660"/>
                  <a:pt x="46213" y="23675"/>
                  <a:pt x="46249" y="23675"/>
                </a:cubicBezTo>
                <a:cubicBezTo>
                  <a:pt x="46281" y="23675"/>
                  <a:pt x="46319" y="23663"/>
                  <a:pt x="46365" y="23616"/>
                </a:cubicBezTo>
                <a:cubicBezTo>
                  <a:pt x="46443" y="23428"/>
                  <a:pt x="46302" y="23350"/>
                  <a:pt x="46569" y="23350"/>
                </a:cubicBezTo>
                <a:cubicBezTo>
                  <a:pt x="46835" y="23350"/>
                  <a:pt x="46898" y="23224"/>
                  <a:pt x="46898" y="23162"/>
                </a:cubicBezTo>
                <a:cubicBezTo>
                  <a:pt x="46961" y="23036"/>
                  <a:pt x="46961" y="22770"/>
                  <a:pt x="46898" y="22566"/>
                </a:cubicBezTo>
                <a:cubicBezTo>
                  <a:pt x="46835" y="22441"/>
                  <a:pt x="46898" y="22253"/>
                  <a:pt x="46898" y="22174"/>
                </a:cubicBezTo>
                <a:cubicBezTo>
                  <a:pt x="46835" y="22112"/>
                  <a:pt x="46632" y="22049"/>
                  <a:pt x="46632" y="21782"/>
                </a:cubicBezTo>
                <a:cubicBezTo>
                  <a:pt x="46632" y="21594"/>
                  <a:pt x="46694" y="21265"/>
                  <a:pt x="46898" y="21265"/>
                </a:cubicBezTo>
                <a:cubicBezTo>
                  <a:pt x="47004" y="21318"/>
                  <a:pt x="47165" y="21560"/>
                  <a:pt x="47288" y="21560"/>
                </a:cubicBezTo>
                <a:cubicBezTo>
                  <a:pt x="47311" y="21560"/>
                  <a:pt x="47333" y="21551"/>
                  <a:pt x="47353" y="21532"/>
                </a:cubicBezTo>
                <a:cubicBezTo>
                  <a:pt x="47478" y="21390"/>
                  <a:pt x="47478" y="21265"/>
                  <a:pt x="47541" y="21202"/>
                </a:cubicBezTo>
                <a:cubicBezTo>
                  <a:pt x="47619" y="21140"/>
                  <a:pt x="47744" y="21140"/>
                  <a:pt x="47541" y="20999"/>
                </a:cubicBezTo>
                <a:cubicBezTo>
                  <a:pt x="47415" y="20936"/>
                  <a:pt x="47149" y="20873"/>
                  <a:pt x="47149" y="20748"/>
                </a:cubicBezTo>
                <a:cubicBezTo>
                  <a:pt x="47149" y="20607"/>
                  <a:pt x="47353" y="20293"/>
                  <a:pt x="47353" y="20152"/>
                </a:cubicBezTo>
                <a:cubicBezTo>
                  <a:pt x="47072" y="20017"/>
                  <a:pt x="46686" y="19907"/>
                  <a:pt x="46398" y="19907"/>
                </a:cubicBezTo>
                <a:cubicBezTo>
                  <a:pt x="46284" y="19907"/>
                  <a:pt x="46185" y="19924"/>
                  <a:pt x="46114" y="19964"/>
                </a:cubicBezTo>
                <a:cubicBezTo>
                  <a:pt x="45783" y="20070"/>
                  <a:pt x="45586" y="20232"/>
                  <a:pt x="45381" y="20232"/>
                </a:cubicBezTo>
                <a:cubicBezTo>
                  <a:pt x="45344" y="20232"/>
                  <a:pt x="45307" y="20227"/>
                  <a:pt x="45268" y="20215"/>
                </a:cubicBezTo>
                <a:cubicBezTo>
                  <a:pt x="44939" y="20215"/>
                  <a:pt x="44735" y="20152"/>
                  <a:pt x="44484" y="19964"/>
                </a:cubicBezTo>
                <a:cubicBezTo>
                  <a:pt x="44331" y="19811"/>
                  <a:pt x="44070" y="19737"/>
                  <a:pt x="43837" y="19737"/>
                </a:cubicBezTo>
                <a:cubicBezTo>
                  <a:pt x="43761" y="19737"/>
                  <a:pt x="43688" y="19745"/>
                  <a:pt x="43622" y="19760"/>
                </a:cubicBezTo>
                <a:cubicBezTo>
                  <a:pt x="43475" y="19797"/>
                  <a:pt x="43344" y="19839"/>
                  <a:pt x="43223" y="19839"/>
                </a:cubicBezTo>
                <a:cubicBezTo>
                  <a:pt x="43137" y="19839"/>
                  <a:pt x="43057" y="19819"/>
                  <a:pt x="42979" y="19760"/>
                </a:cubicBezTo>
                <a:cubicBezTo>
                  <a:pt x="42838" y="19572"/>
                  <a:pt x="42588" y="19118"/>
                  <a:pt x="42384" y="18977"/>
                </a:cubicBezTo>
                <a:cubicBezTo>
                  <a:pt x="42258" y="18851"/>
                  <a:pt x="42133" y="18789"/>
                  <a:pt x="41929" y="18726"/>
                </a:cubicBezTo>
                <a:cubicBezTo>
                  <a:pt x="41898" y="18687"/>
                  <a:pt x="41851" y="18667"/>
                  <a:pt x="41794" y="18667"/>
                </a:cubicBezTo>
                <a:cubicBezTo>
                  <a:pt x="41737" y="18667"/>
                  <a:pt x="41671" y="18687"/>
                  <a:pt x="41600" y="18726"/>
                </a:cubicBezTo>
                <a:cubicBezTo>
                  <a:pt x="41392" y="18765"/>
                  <a:pt x="41190" y="18880"/>
                  <a:pt x="41034" y="18880"/>
                </a:cubicBezTo>
                <a:cubicBezTo>
                  <a:pt x="40944" y="18880"/>
                  <a:pt x="40868" y="18841"/>
                  <a:pt x="40816" y="18726"/>
                </a:cubicBezTo>
                <a:cubicBezTo>
                  <a:pt x="40691" y="18459"/>
                  <a:pt x="40487" y="18193"/>
                  <a:pt x="40566" y="17864"/>
                </a:cubicBezTo>
                <a:cubicBezTo>
                  <a:pt x="40628" y="17738"/>
                  <a:pt x="40628" y="17613"/>
                  <a:pt x="40691" y="17550"/>
                </a:cubicBezTo>
                <a:cubicBezTo>
                  <a:pt x="40754" y="17284"/>
                  <a:pt x="40754" y="17080"/>
                  <a:pt x="40566" y="17017"/>
                </a:cubicBezTo>
                <a:cubicBezTo>
                  <a:pt x="40299" y="16829"/>
                  <a:pt x="39641" y="16625"/>
                  <a:pt x="38920" y="16296"/>
                </a:cubicBezTo>
                <a:cubicBezTo>
                  <a:pt x="38372" y="16053"/>
                  <a:pt x="38013" y="15762"/>
                  <a:pt x="37814" y="15762"/>
                </a:cubicBezTo>
                <a:cubicBezTo>
                  <a:pt x="37757" y="15762"/>
                  <a:pt x="37713" y="15786"/>
                  <a:pt x="37682" y="15842"/>
                </a:cubicBezTo>
                <a:cubicBezTo>
                  <a:pt x="37556" y="16108"/>
                  <a:pt x="37619" y="16688"/>
                  <a:pt x="37431" y="16688"/>
                </a:cubicBezTo>
                <a:cubicBezTo>
                  <a:pt x="37256" y="16688"/>
                  <a:pt x="37139" y="16550"/>
                  <a:pt x="36981" y="16550"/>
                </a:cubicBezTo>
                <a:cubicBezTo>
                  <a:pt x="36954" y="16550"/>
                  <a:pt x="36927" y="16554"/>
                  <a:pt x="36898" y="16563"/>
                </a:cubicBezTo>
                <a:cubicBezTo>
                  <a:pt x="36812" y="16606"/>
                  <a:pt x="36727" y="16714"/>
                  <a:pt x="36597" y="16714"/>
                </a:cubicBezTo>
                <a:cubicBezTo>
                  <a:pt x="36536" y="16714"/>
                  <a:pt x="36465" y="16690"/>
                  <a:pt x="36381" y="16625"/>
                </a:cubicBezTo>
                <a:cubicBezTo>
                  <a:pt x="36177" y="16375"/>
                  <a:pt x="36318" y="16171"/>
                  <a:pt x="35989" y="16171"/>
                </a:cubicBezTo>
                <a:cubicBezTo>
                  <a:pt x="35660" y="16108"/>
                  <a:pt x="35393" y="16171"/>
                  <a:pt x="35268" y="15983"/>
                </a:cubicBezTo>
                <a:cubicBezTo>
                  <a:pt x="35205" y="15842"/>
                  <a:pt x="35080" y="15387"/>
                  <a:pt x="34750" y="15262"/>
                </a:cubicBezTo>
                <a:cubicBezTo>
                  <a:pt x="34359" y="15121"/>
                  <a:pt x="34155" y="15121"/>
                  <a:pt x="34029" y="14933"/>
                </a:cubicBezTo>
                <a:cubicBezTo>
                  <a:pt x="33967" y="14729"/>
                  <a:pt x="34092" y="14666"/>
                  <a:pt x="33826" y="14604"/>
                </a:cubicBezTo>
                <a:cubicBezTo>
                  <a:pt x="33575" y="14478"/>
                  <a:pt x="33512" y="14478"/>
                  <a:pt x="33434" y="14274"/>
                </a:cubicBezTo>
                <a:cubicBezTo>
                  <a:pt x="33371" y="14024"/>
                  <a:pt x="32196" y="13491"/>
                  <a:pt x="32007" y="13240"/>
                </a:cubicBezTo>
                <a:cubicBezTo>
                  <a:pt x="31741" y="12911"/>
                  <a:pt x="31804" y="12644"/>
                  <a:pt x="31553" y="12456"/>
                </a:cubicBezTo>
                <a:cubicBezTo>
                  <a:pt x="31349" y="12190"/>
                  <a:pt x="31083" y="12252"/>
                  <a:pt x="30895" y="12190"/>
                </a:cubicBezTo>
                <a:cubicBezTo>
                  <a:pt x="30769" y="12127"/>
                  <a:pt x="30503" y="12064"/>
                  <a:pt x="30691" y="11923"/>
                </a:cubicBezTo>
                <a:cubicBezTo>
                  <a:pt x="30832" y="11735"/>
                  <a:pt x="31161" y="11469"/>
                  <a:pt x="31161" y="11343"/>
                </a:cubicBezTo>
                <a:cubicBezTo>
                  <a:pt x="31161" y="11139"/>
                  <a:pt x="31161" y="10951"/>
                  <a:pt x="30895" y="10889"/>
                </a:cubicBezTo>
                <a:cubicBezTo>
                  <a:pt x="30860" y="10875"/>
                  <a:pt x="30826" y="10870"/>
                  <a:pt x="30792" y="10870"/>
                </a:cubicBezTo>
                <a:cubicBezTo>
                  <a:pt x="30677" y="10870"/>
                  <a:pt x="30571" y="10931"/>
                  <a:pt x="30481" y="10931"/>
                </a:cubicBezTo>
                <a:cubicBezTo>
                  <a:pt x="30443" y="10931"/>
                  <a:pt x="30408" y="10920"/>
                  <a:pt x="30377" y="10889"/>
                </a:cubicBezTo>
                <a:cubicBezTo>
                  <a:pt x="30236" y="10810"/>
                  <a:pt x="30174" y="10622"/>
                  <a:pt x="30174" y="10418"/>
                </a:cubicBezTo>
                <a:cubicBezTo>
                  <a:pt x="30048" y="10356"/>
                  <a:pt x="29907" y="10356"/>
                  <a:pt x="29844" y="10230"/>
                </a:cubicBezTo>
                <a:cubicBezTo>
                  <a:pt x="29786" y="10183"/>
                  <a:pt x="29734" y="10165"/>
                  <a:pt x="29688" y="10165"/>
                </a:cubicBezTo>
                <a:cubicBezTo>
                  <a:pt x="29533" y="10165"/>
                  <a:pt x="29438" y="10370"/>
                  <a:pt x="29390" y="10418"/>
                </a:cubicBezTo>
                <a:cubicBezTo>
                  <a:pt x="29264" y="10497"/>
                  <a:pt x="28810" y="10560"/>
                  <a:pt x="28606" y="10622"/>
                </a:cubicBezTo>
                <a:cubicBezTo>
                  <a:pt x="28481" y="10622"/>
                  <a:pt x="28340" y="10622"/>
                  <a:pt x="28340" y="10418"/>
                </a:cubicBezTo>
                <a:cubicBezTo>
                  <a:pt x="28313" y="10365"/>
                  <a:pt x="28275" y="10346"/>
                  <a:pt x="28221" y="10346"/>
                </a:cubicBezTo>
                <a:cubicBezTo>
                  <a:pt x="28146" y="10346"/>
                  <a:pt x="28039" y="10382"/>
                  <a:pt x="27885" y="10418"/>
                </a:cubicBezTo>
                <a:cubicBezTo>
                  <a:pt x="27697" y="10418"/>
                  <a:pt x="27493" y="10230"/>
                  <a:pt x="27368" y="9964"/>
                </a:cubicBezTo>
                <a:cubicBezTo>
                  <a:pt x="27164" y="9776"/>
                  <a:pt x="26976" y="9572"/>
                  <a:pt x="26710" y="9447"/>
                </a:cubicBezTo>
                <a:cubicBezTo>
                  <a:pt x="26459" y="9384"/>
                  <a:pt x="26521" y="9243"/>
                  <a:pt x="26459" y="9117"/>
                </a:cubicBezTo>
                <a:cubicBezTo>
                  <a:pt x="26459" y="8992"/>
                  <a:pt x="26130" y="8992"/>
                  <a:pt x="25738" y="8929"/>
                </a:cubicBezTo>
                <a:cubicBezTo>
                  <a:pt x="25283" y="8929"/>
                  <a:pt x="25534" y="9055"/>
                  <a:pt x="25534" y="9117"/>
                </a:cubicBezTo>
                <a:cubicBezTo>
                  <a:pt x="25534" y="9130"/>
                  <a:pt x="25529" y="9135"/>
                  <a:pt x="25520" y="9135"/>
                </a:cubicBezTo>
                <a:cubicBezTo>
                  <a:pt x="25484" y="9135"/>
                  <a:pt x="25384" y="9055"/>
                  <a:pt x="25283" y="9055"/>
                </a:cubicBezTo>
                <a:cubicBezTo>
                  <a:pt x="25142" y="9055"/>
                  <a:pt x="25079" y="9117"/>
                  <a:pt x="25079" y="9321"/>
                </a:cubicBezTo>
                <a:cubicBezTo>
                  <a:pt x="25079" y="9435"/>
                  <a:pt x="25067" y="9471"/>
                  <a:pt x="25041" y="9471"/>
                </a:cubicBezTo>
                <a:cubicBezTo>
                  <a:pt x="25010" y="9471"/>
                  <a:pt x="24960" y="9418"/>
                  <a:pt x="24891" y="9384"/>
                </a:cubicBezTo>
                <a:cubicBezTo>
                  <a:pt x="24750" y="9384"/>
                  <a:pt x="24750" y="9180"/>
                  <a:pt x="24625" y="9055"/>
                </a:cubicBezTo>
                <a:cubicBezTo>
                  <a:pt x="24562" y="8992"/>
                  <a:pt x="24421" y="8929"/>
                  <a:pt x="24358" y="8788"/>
                </a:cubicBezTo>
                <a:cubicBezTo>
                  <a:pt x="24296" y="8663"/>
                  <a:pt x="24233" y="8538"/>
                  <a:pt x="24108" y="8396"/>
                </a:cubicBezTo>
                <a:cubicBezTo>
                  <a:pt x="23904" y="8334"/>
                  <a:pt x="23512" y="8208"/>
                  <a:pt x="23449" y="8067"/>
                </a:cubicBezTo>
                <a:cubicBezTo>
                  <a:pt x="23324" y="7942"/>
                  <a:pt x="23512" y="8005"/>
                  <a:pt x="23716" y="7942"/>
                </a:cubicBezTo>
                <a:cubicBezTo>
                  <a:pt x="23841" y="7879"/>
                  <a:pt x="23512" y="7754"/>
                  <a:pt x="23324" y="7550"/>
                </a:cubicBezTo>
                <a:cubicBezTo>
                  <a:pt x="23270" y="7500"/>
                  <a:pt x="23208" y="7481"/>
                  <a:pt x="23140" y="7481"/>
                </a:cubicBezTo>
                <a:cubicBezTo>
                  <a:pt x="22952" y="7481"/>
                  <a:pt x="22725" y="7629"/>
                  <a:pt x="22540" y="7675"/>
                </a:cubicBezTo>
                <a:cubicBezTo>
                  <a:pt x="22512" y="7684"/>
                  <a:pt x="22488" y="7687"/>
                  <a:pt x="22467" y="7687"/>
                </a:cubicBezTo>
                <a:cubicBezTo>
                  <a:pt x="22285" y="7687"/>
                  <a:pt x="22330" y="7410"/>
                  <a:pt x="22274" y="7284"/>
                </a:cubicBezTo>
                <a:cubicBezTo>
                  <a:pt x="22274" y="7203"/>
                  <a:pt x="22164" y="7180"/>
                  <a:pt x="22015" y="7180"/>
                </a:cubicBezTo>
                <a:cubicBezTo>
                  <a:pt x="21815" y="7180"/>
                  <a:pt x="21544" y="7221"/>
                  <a:pt x="21365" y="7221"/>
                </a:cubicBezTo>
                <a:cubicBezTo>
                  <a:pt x="21145" y="7221"/>
                  <a:pt x="21072" y="7249"/>
                  <a:pt x="21006" y="7249"/>
                </a:cubicBezTo>
                <a:cubicBezTo>
                  <a:pt x="20973" y="7249"/>
                  <a:pt x="20941" y="7242"/>
                  <a:pt x="20894" y="7221"/>
                </a:cubicBezTo>
                <a:cubicBezTo>
                  <a:pt x="20832" y="7158"/>
                  <a:pt x="19076" y="6374"/>
                  <a:pt x="18810" y="6312"/>
                </a:cubicBezTo>
                <a:cubicBezTo>
                  <a:pt x="18543" y="6312"/>
                  <a:pt x="18481" y="6186"/>
                  <a:pt x="18418" y="6045"/>
                </a:cubicBezTo>
                <a:cubicBezTo>
                  <a:pt x="18355" y="5920"/>
                  <a:pt x="18151" y="5857"/>
                  <a:pt x="17697" y="5591"/>
                </a:cubicBezTo>
                <a:cubicBezTo>
                  <a:pt x="17180" y="5403"/>
                  <a:pt x="17446" y="5465"/>
                  <a:pt x="17368" y="5199"/>
                </a:cubicBezTo>
                <a:cubicBezTo>
                  <a:pt x="17337" y="5069"/>
                  <a:pt x="17292" y="5036"/>
                  <a:pt x="17230" y="5036"/>
                </a:cubicBezTo>
                <a:cubicBezTo>
                  <a:pt x="17165" y="5036"/>
                  <a:pt x="17081" y="5074"/>
                  <a:pt x="16976" y="5074"/>
                </a:cubicBezTo>
                <a:cubicBezTo>
                  <a:pt x="16788" y="5074"/>
                  <a:pt x="16913" y="4932"/>
                  <a:pt x="16913" y="4807"/>
                </a:cubicBezTo>
                <a:cubicBezTo>
                  <a:pt x="16913" y="4682"/>
                  <a:pt x="15675" y="4227"/>
                  <a:pt x="15549" y="4086"/>
                </a:cubicBezTo>
                <a:cubicBezTo>
                  <a:pt x="15408" y="3961"/>
                  <a:pt x="15487" y="3898"/>
                  <a:pt x="15408" y="3694"/>
                </a:cubicBezTo>
                <a:cubicBezTo>
                  <a:pt x="15389" y="3617"/>
                  <a:pt x="15352" y="3587"/>
                  <a:pt x="15308" y="3587"/>
                </a:cubicBezTo>
                <a:cubicBezTo>
                  <a:pt x="15208" y="3587"/>
                  <a:pt x="15071" y="3738"/>
                  <a:pt x="15017" y="3835"/>
                </a:cubicBezTo>
                <a:cubicBezTo>
                  <a:pt x="15017" y="3859"/>
                  <a:pt x="15001" y="3868"/>
                  <a:pt x="14973" y="3868"/>
                </a:cubicBezTo>
                <a:cubicBezTo>
                  <a:pt x="14851" y="3868"/>
                  <a:pt x="14501" y="3682"/>
                  <a:pt x="14233" y="3631"/>
                </a:cubicBezTo>
                <a:cubicBezTo>
                  <a:pt x="13982" y="3569"/>
                  <a:pt x="14233" y="3443"/>
                  <a:pt x="14233" y="3365"/>
                </a:cubicBezTo>
                <a:cubicBezTo>
                  <a:pt x="14201" y="3334"/>
                  <a:pt x="14139" y="3334"/>
                  <a:pt x="14051" y="3334"/>
                </a:cubicBezTo>
                <a:cubicBezTo>
                  <a:pt x="13962" y="3334"/>
                  <a:pt x="13849" y="3334"/>
                  <a:pt x="13716" y="3302"/>
                </a:cubicBezTo>
                <a:cubicBezTo>
                  <a:pt x="13653" y="3261"/>
                  <a:pt x="13602" y="3247"/>
                  <a:pt x="13554" y="3247"/>
                </a:cubicBezTo>
                <a:cubicBezTo>
                  <a:pt x="13456" y="3247"/>
                  <a:pt x="13366" y="3302"/>
                  <a:pt x="13198" y="3302"/>
                </a:cubicBezTo>
                <a:cubicBezTo>
                  <a:pt x="13179" y="3307"/>
                  <a:pt x="13158" y="3309"/>
                  <a:pt x="13136" y="3309"/>
                </a:cubicBezTo>
                <a:cubicBezTo>
                  <a:pt x="12866" y="3309"/>
                  <a:pt x="12468" y="2973"/>
                  <a:pt x="12352" y="2973"/>
                </a:cubicBezTo>
                <a:cubicBezTo>
                  <a:pt x="12245" y="2973"/>
                  <a:pt x="12176" y="2995"/>
                  <a:pt x="12136" y="2995"/>
                </a:cubicBezTo>
                <a:cubicBezTo>
                  <a:pt x="12100" y="2995"/>
                  <a:pt x="12085" y="2977"/>
                  <a:pt x="12085" y="2910"/>
                </a:cubicBezTo>
                <a:cubicBezTo>
                  <a:pt x="12148" y="2722"/>
                  <a:pt x="11364" y="2519"/>
                  <a:pt x="11302" y="2519"/>
                </a:cubicBezTo>
                <a:cubicBezTo>
                  <a:pt x="11239" y="2581"/>
                  <a:pt x="11035" y="2722"/>
                  <a:pt x="10910" y="2722"/>
                </a:cubicBezTo>
                <a:cubicBezTo>
                  <a:pt x="10706" y="2660"/>
                  <a:pt x="10910" y="2456"/>
                  <a:pt x="10910" y="2331"/>
                </a:cubicBezTo>
                <a:cubicBezTo>
                  <a:pt x="10910" y="2189"/>
                  <a:pt x="10189" y="1939"/>
                  <a:pt x="10126" y="1547"/>
                </a:cubicBezTo>
                <a:cubicBezTo>
                  <a:pt x="10126" y="1155"/>
                  <a:pt x="10126" y="1280"/>
                  <a:pt x="10001" y="1218"/>
                </a:cubicBezTo>
                <a:cubicBezTo>
                  <a:pt x="9860" y="1155"/>
                  <a:pt x="9860" y="1014"/>
                  <a:pt x="9797" y="888"/>
                </a:cubicBezTo>
                <a:cubicBezTo>
                  <a:pt x="9787" y="868"/>
                  <a:pt x="9772" y="860"/>
                  <a:pt x="9752" y="860"/>
                </a:cubicBezTo>
                <a:cubicBezTo>
                  <a:pt x="9651" y="860"/>
                  <a:pt x="9438" y="1092"/>
                  <a:pt x="9280" y="1092"/>
                </a:cubicBezTo>
                <a:cubicBezTo>
                  <a:pt x="9262" y="1098"/>
                  <a:pt x="9249" y="1100"/>
                  <a:pt x="9238" y="1100"/>
                </a:cubicBezTo>
                <a:cubicBezTo>
                  <a:pt x="9131" y="1100"/>
                  <a:pt x="9411" y="820"/>
                  <a:pt x="9468" y="763"/>
                </a:cubicBezTo>
                <a:cubicBezTo>
                  <a:pt x="9531" y="622"/>
                  <a:pt x="9217" y="700"/>
                  <a:pt x="9139" y="559"/>
                </a:cubicBezTo>
                <a:cubicBezTo>
                  <a:pt x="9102" y="486"/>
                  <a:pt x="9044" y="455"/>
                  <a:pt x="8961" y="455"/>
                </a:cubicBezTo>
                <a:cubicBezTo>
                  <a:pt x="8902" y="455"/>
                  <a:pt x="8831" y="471"/>
                  <a:pt x="8747" y="497"/>
                </a:cubicBezTo>
                <a:cubicBezTo>
                  <a:pt x="8496" y="559"/>
                  <a:pt x="8496" y="700"/>
                  <a:pt x="8292" y="700"/>
                </a:cubicBezTo>
                <a:cubicBezTo>
                  <a:pt x="8268" y="709"/>
                  <a:pt x="8247" y="712"/>
                  <a:pt x="8231" y="712"/>
                </a:cubicBezTo>
                <a:cubicBezTo>
                  <a:pt x="8121" y="712"/>
                  <a:pt x="8175" y="551"/>
                  <a:pt x="8230" y="497"/>
                </a:cubicBezTo>
                <a:cubicBezTo>
                  <a:pt x="8355" y="371"/>
                  <a:pt x="8496" y="371"/>
                  <a:pt x="8496" y="105"/>
                </a:cubicBezTo>
                <a:cubicBezTo>
                  <a:pt x="8514" y="28"/>
                  <a:pt x="8489" y="1"/>
                  <a:pt x="84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4519;p133">
            <a:extLst>
              <a:ext uri="{FF2B5EF4-FFF2-40B4-BE49-F238E27FC236}">
                <a16:creationId xmlns:a16="http://schemas.microsoft.com/office/drawing/2014/main" id="{8A0D754F-D6E4-556E-B818-514CEDCB446C}"/>
              </a:ext>
            </a:extLst>
          </p:cNvPr>
          <p:cNvGrpSpPr/>
          <p:nvPr/>
        </p:nvGrpSpPr>
        <p:grpSpPr>
          <a:xfrm>
            <a:off x="4913054" y="4029276"/>
            <a:ext cx="658641" cy="778120"/>
            <a:chOff x="7521454" y="2906139"/>
            <a:chExt cx="359651" cy="371013"/>
          </a:xfrm>
          <a:solidFill>
            <a:schemeClr val="bg2">
              <a:lumMod val="50000"/>
            </a:schemeClr>
          </a:solidFill>
        </p:grpSpPr>
        <p:sp>
          <p:nvSpPr>
            <p:cNvPr id="661" name="Google Shape;4520;p133">
              <a:extLst>
                <a:ext uri="{FF2B5EF4-FFF2-40B4-BE49-F238E27FC236}">
                  <a16:creationId xmlns:a16="http://schemas.microsoft.com/office/drawing/2014/main" id="{FC98EFF1-ECB9-FD23-6348-52323199DC54}"/>
                </a:ext>
              </a:extLst>
            </p:cNvPr>
            <p:cNvSpPr/>
            <p:nvPr/>
          </p:nvSpPr>
          <p:spPr>
            <a:xfrm>
              <a:off x="7614677"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798" y="1405"/>
                    <a:pt x="1548" y="1655"/>
                    <a:pt x="1251" y="1655"/>
                  </a:cubicBezTo>
                  <a:cubicBezTo>
                    <a:pt x="941" y="1655"/>
                    <a:pt x="691" y="1393"/>
                    <a:pt x="691" y="1084"/>
                  </a:cubicBezTo>
                  <a:lnTo>
                    <a:pt x="691" y="715"/>
                  </a:lnTo>
                  <a:cubicBezTo>
                    <a:pt x="691" y="512"/>
                    <a:pt x="846" y="345"/>
                    <a:pt x="1060" y="345"/>
                  </a:cubicBezTo>
                  <a:close/>
                  <a:moveTo>
                    <a:pt x="1429" y="1988"/>
                  </a:moveTo>
                  <a:lnTo>
                    <a:pt x="1429" y="2072"/>
                  </a:lnTo>
                  <a:cubicBezTo>
                    <a:pt x="1429" y="2131"/>
                    <a:pt x="1441" y="2191"/>
                    <a:pt x="1477" y="2250"/>
                  </a:cubicBezTo>
                  <a:lnTo>
                    <a:pt x="1251" y="2489"/>
                  </a:lnTo>
                  <a:lnTo>
                    <a:pt x="1239" y="2489"/>
                  </a:lnTo>
                  <a:lnTo>
                    <a:pt x="1000" y="2250"/>
                  </a:lnTo>
                  <a:cubicBezTo>
                    <a:pt x="1024" y="2191"/>
                    <a:pt x="1048" y="2131"/>
                    <a:pt x="1048" y="2072"/>
                  </a:cubicBezTo>
                  <a:lnTo>
                    <a:pt x="1048"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0" y="2715"/>
                  </a:lnTo>
                  <a:cubicBezTo>
                    <a:pt x="1072" y="2786"/>
                    <a:pt x="1155" y="2810"/>
                    <a:pt x="1251" y="2810"/>
                  </a:cubicBezTo>
                  <a:cubicBezTo>
                    <a:pt x="1334" y="2810"/>
                    <a:pt x="1429" y="2786"/>
                    <a:pt x="1501"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13" y="2572"/>
                    <a:pt x="2394"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4521;p133">
              <a:extLst>
                <a:ext uri="{FF2B5EF4-FFF2-40B4-BE49-F238E27FC236}">
                  <a16:creationId xmlns:a16="http://schemas.microsoft.com/office/drawing/2014/main" id="{387167E5-0C04-B8CF-0929-8BD8006BAE4E}"/>
                </a:ext>
              </a:extLst>
            </p:cNvPr>
            <p:cNvSpPr/>
            <p:nvPr/>
          </p:nvSpPr>
          <p:spPr>
            <a:xfrm>
              <a:off x="7707518"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822" y="1405"/>
                    <a:pt x="1560" y="1655"/>
                    <a:pt x="1251" y="1655"/>
                  </a:cubicBezTo>
                  <a:cubicBezTo>
                    <a:pt x="941" y="1655"/>
                    <a:pt x="691" y="1393"/>
                    <a:pt x="691" y="1084"/>
                  </a:cubicBezTo>
                  <a:lnTo>
                    <a:pt x="691" y="715"/>
                  </a:lnTo>
                  <a:cubicBezTo>
                    <a:pt x="691" y="512"/>
                    <a:pt x="846" y="345"/>
                    <a:pt x="1060" y="345"/>
                  </a:cubicBezTo>
                  <a:close/>
                  <a:moveTo>
                    <a:pt x="1441" y="1988"/>
                  </a:moveTo>
                  <a:lnTo>
                    <a:pt x="1441" y="2072"/>
                  </a:lnTo>
                  <a:cubicBezTo>
                    <a:pt x="1441" y="2131"/>
                    <a:pt x="1465" y="2191"/>
                    <a:pt x="1489" y="2250"/>
                  </a:cubicBezTo>
                  <a:lnTo>
                    <a:pt x="1262" y="2489"/>
                  </a:lnTo>
                  <a:lnTo>
                    <a:pt x="1251" y="2489"/>
                  </a:lnTo>
                  <a:lnTo>
                    <a:pt x="1012" y="2250"/>
                  </a:lnTo>
                  <a:cubicBezTo>
                    <a:pt x="1048" y="2191"/>
                    <a:pt x="1060" y="2131"/>
                    <a:pt x="1060" y="2072"/>
                  </a:cubicBezTo>
                  <a:lnTo>
                    <a:pt x="1060"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1" y="2715"/>
                  </a:lnTo>
                  <a:cubicBezTo>
                    <a:pt x="1072" y="2786"/>
                    <a:pt x="1155" y="2810"/>
                    <a:pt x="1251" y="2810"/>
                  </a:cubicBezTo>
                  <a:cubicBezTo>
                    <a:pt x="1346" y="2810"/>
                    <a:pt x="1429" y="2786"/>
                    <a:pt x="1501" y="2715"/>
                  </a:cubicBezTo>
                  <a:lnTo>
                    <a:pt x="1774" y="2441"/>
                  </a:lnTo>
                  <a:lnTo>
                    <a:pt x="2072" y="2596"/>
                  </a:lnTo>
                  <a:cubicBezTo>
                    <a:pt x="2132" y="2619"/>
                    <a:pt x="2167" y="2691"/>
                    <a:pt x="2167" y="2774"/>
                  </a:cubicBezTo>
                  <a:lnTo>
                    <a:pt x="2167" y="4179"/>
                  </a:lnTo>
                  <a:cubicBezTo>
                    <a:pt x="2167" y="4274"/>
                    <a:pt x="2251" y="4346"/>
                    <a:pt x="2334" y="4346"/>
                  </a:cubicBezTo>
                  <a:cubicBezTo>
                    <a:pt x="2429" y="4346"/>
                    <a:pt x="2501" y="4274"/>
                    <a:pt x="2501" y="4179"/>
                  </a:cubicBezTo>
                  <a:lnTo>
                    <a:pt x="2501" y="2774"/>
                  </a:lnTo>
                  <a:cubicBezTo>
                    <a:pt x="2513" y="2572"/>
                    <a:pt x="2417"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4522;p133">
              <a:extLst>
                <a:ext uri="{FF2B5EF4-FFF2-40B4-BE49-F238E27FC236}">
                  <a16:creationId xmlns:a16="http://schemas.microsoft.com/office/drawing/2014/main" id="{A2C08CA1-6E02-046B-CD09-9AD28532EF2A}"/>
                </a:ext>
              </a:extLst>
            </p:cNvPr>
            <p:cNvSpPr/>
            <p:nvPr/>
          </p:nvSpPr>
          <p:spPr>
            <a:xfrm>
              <a:off x="7800740" y="3138830"/>
              <a:ext cx="80364" cy="138322"/>
            </a:xfrm>
            <a:custGeom>
              <a:avLst/>
              <a:gdLst/>
              <a:ahLst/>
              <a:cxnLst/>
              <a:rect l="l" t="t" r="r" b="b"/>
              <a:pathLst>
                <a:path w="2525" h="4346" extrusionOk="0">
                  <a:moveTo>
                    <a:pt x="1429" y="345"/>
                  </a:moveTo>
                  <a:cubicBezTo>
                    <a:pt x="1643" y="345"/>
                    <a:pt x="1810" y="512"/>
                    <a:pt x="1810" y="715"/>
                  </a:cubicBezTo>
                  <a:lnTo>
                    <a:pt x="1810" y="1084"/>
                  </a:lnTo>
                  <a:cubicBezTo>
                    <a:pt x="1810" y="1405"/>
                    <a:pt x="1548" y="1655"/>
                    <a:pt x="1250" y="1655"/>
                  </a:cubicBezTo>
                  <a:cubicBezTo>
                    <a:pt x="941" y="1655"/>
                    <a:pt x="691" y="1393"/>
                    <a:pt x="691" y="1084"/>
                  </a:cubicBezTo>
                  <a:lnTo>
                    <a:pt x="691" y="715"/>
                  </a:lnTo>
                  <a:cubicBezTo>
                    <a:pt x="691" y="512"/>
                    <a:pt x="858" y="345"/>
                    <a:pt x="1060" y="345"/>
                  </a:cubicBezTo>
                  <a:close/>
                  <a:moveTo>
                    <a:pt x="1429" y="1988"/>
                  </a:moveTo>
                  <a:lnTo>
                    <a:pt x="1429" y="2072"/>
                  </a:lnTo>
                  <a:cubicBezTo>
                    <a:pt x="1429" y="2131"/>
                    <a:pt x="1453" y="2191"/>
                    <a:pt x="1477" y="2250"/>
                  </a:cubicBezTo>
                  <a:lnTo>
                    <a:pt x="1250" y="2489"/>
                  </a:lnTo>
                  <a:lnTo>
                    <a:pt x="1239" y="2489"/>
                  </a:lnTo>
                  <a:lnTo>
                    <a:pt x="1000" y="2250"/>
                  </a:lnTo>
                  <a:cubicBezTo>
                    <a:pt x="1036" y="2191"/>
                    <a:pt x="1048" y="2131"/>
                    <a:pt x="1048" y="2072"/>
                  </a:cubicBezTo>
                  <a:lnTo>
                    <a:pt x="1048" y="1988"/>
                  </a:lnTo>
                  <a:close/>
                  <a:moveTo>
                    <a:pt x="1072" y="0"/>
                  </a:moveTo>
                  <a:cubicBezTo>
                    <a:pt x="679" y="0"/>
                    <a:pt x="358" y="334"/>
                    <a:pt x="358" y="715"/>
                  </a:cubicBezTo>
                  <a:lnTo>
                    <a:pt x="358" y="1084"/>
                  </a:lnTo>
                  <a:cubicBezTo>
                    <a:pt x="358" y="1381"/>
                    <a:pt x="512" y="1655"/>
                    <a:pt x="739" y="1822"/>
                  </a:cubicBezTo>
                  <a:lnTo>
                    <a:pt x="739" y="2072"/>
                  </a:lnTo>
                  <a:lnTo>
                    <a:pt x="739" y="2084"/>
                  </a:lnTo>
                  <a:lnTo>
                    <a:pt x="298" y="2298"/>
                  </a:lnTo>
                  <a:cubicBezTo>
                    <a:pt x="119" y="2381"/>
                    <a:pt x="0" y="2572"/>
                    <a:pt x="0" y="2774"/>
                  </a:cubicBezTo>
                  <a:lnTo>
                    <a:pt x="0" y="4179"/>
                  </a:lnTo>
                  <a:cubicBezTo>
                    <a:pt x="0" y="4274"/>
                    <a:pt x="84" y="4346"/>
                    <a:pt x="167" y="4346"/>
                  </a:cubicBezTo>
                  <a:cubicBezTo>
                    <a:pt x="250" y="4346"/>
                    <a:pt x="334" y="4274"/>
                    <a:pt x="334" y="4179"/>
                  </a:cubicBezTo>
                  <a:lnTo>
                    <a:pt x="334" y="2774"/>
                  </a:lnTo>
                  <a:cubicBezTo>
                    <a:pt x="334" y="2691"/>
                    <a:pt x="369" y="2631"/>
                    <a:pt x="429" y="2596"/>
                  </a:cubicBezTo>
                  <a:lnTo>
                    <a:pt x="727" y="2441"/>
                  </a:lnTo>
                  <a:lnTo>
                    <a:pt x="1000" y="2715"/>
                  </a:lnTo>
                  <a:cubicBezTo>
                    <a:pt x="1072" y="2786"/>
                    <a:pt x="1167" y="2810"/>
                    <a:pt x="1250" y="2810"/>
                  </a:cubicBezTo>
                  <a:cubicBezTo>
                    <a:pt x="1346" y="2810"/>
                    <a:pt x="1429" y="2786"/>
                    <a:pt x="1512"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24" y="2572"/>
                    <a:pt x="2405" y="2381"/>
                    <a:pt x="2227" y="2298"/>
                  </a:cubicBezTo>
                  <a:lnTo>
                    <a:pt x="1786" y="2084"/>
                  </a:lnTo>
                  <a:lnTo>
                    <a:pt x="1786" y="2072"/>
                  </a:lnTo>
                  <a:lnTo>
                    <a:pt x="1786" y="1822"/>
                  </a:lnTo>
                  <a:cubicBezTo>
                    <a:pt x="2012" y="1655"/>
                    <a:pt x="2167" y="1381"/>
                    <a:pt x="2167" y="1084"/>
                  </a:cubicBezTo>
                  <a:lnTo>
                    <a:pt x="2167" y="715"/>
                  </a:lnTo>
                  <a:cubicBezTo>
                    <a:pt x="2167" y="310"/>
                    <a:pt x="1834" y="0"/>
                    <a:pt x="1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4523;p133">
              <a:extLst>
                <a:ext uri="{FF2B5EF4-FFF2-40B4-BE49-F238E27FC236}">
                  <a16:creationId xmlns:a16="http://schemas.microsoft.com/office/drawing/2014/main" id="{D7DEDD98-C9B5-5A56-B0AE-BFF3F289E4E6}"/>
                </a:ext>
              </a:extLst>
            </p:cNvPr>
            <p:cNvSpPr/>
            <p:nvPr/>
          </p:nvSpPr>
          <p:spPr>
            <a:xfrm>
              <a:off x="7521454" y="3138830"/>
              <a:ext cx="79983" cy="138322"/>
            </a:xfrm>
            <a:custGeom>
              <a:avLst/>
              <a:gdLst/>
              <a:ahLst/>
              <a:cxnLst/>
              <a:rect l="l" t="t" r="r" b="b"/>
              <a:pathLst>
                <a:path w="2513" h="4346" extrusionOk="0">
                  <a:moveTo>
                    <a:pt x="1429" y="345"/>
                  </a:moveTo>
                  <a:cubicBezTo>
                    <a:pt x="1632" y="345"/>
                    <a:pt x="1798" y="512"/>
                    <a:pt x="1798" y="715"/>
                  </a:cubicBezTo>
                  <a:lnTo>
                    <a:pt x="1798" y="1084"/>
                  </a:lnTo>
                  <a:cubicBezTo>
                    <a:pt x="1810" y="1405"/>
                    <a:pt x="1560" y="1655"/>
                    <a:pt x="1251" y="1655"/>
                  </a:cubicBezTo>
                  <a:cubicBezTo>
                    <a:pt x="941" y="1655"/>
                    <a:pt x="679" y="1393"/>
                    <a:pt x="679" y="1084"/>
                  </a:cubicBezTo>
                  <a:lnTo>
                    <a:pt x="679" y="715"/>
                  </a:lnTo>
                  <a:cubicBezTo>
                    <a:pt x="679" y="512"/>
                    <a:pt x="846" y="345"/>
                    <a:pt x="1060" y="345"/>
                  </a:cubicBezTo>
                  <a:close/>
                  <a:moveTo>
                    <a:pt x="1441" y="1988"/>
                  </a:moveTo>
                  <a:lnTo>
                    <a:pt x="1441" y="2072"/>
                  </a:lnTo>
                  <a:cubicBezTo>
                    <a:pt x="1441" y="2131"/>
                    <a:pt x="1453" y="2191"/>
                    <a:pt x="1489" y="2250"/>
                  </a:cubicBezTo>
                  <a:lnTo>
                    <a:pt x="1262" y="2489"/>
                  </a:lnTo>
                  <a:lnTo>
                    <a:pt x="1251" y="2489"/>
                  </a:lnTo>
                  <a:lnTo>
                    <a:pt x="1012" y="2250"/>
                  </a:lnTo>
                  <a:cubicBezTo>
                    <a:pt x="1036" y="2191"/>
                    <a:pt x="1060" y="2131"/>
                    <a:pt x="1060" y="2072"/>
                  </a:cubicBezTo>
                  <a:lnTo>
                    <a:pt x="1060" y="1988"/>
                  </a:lnTo>
                  <a:close/>
                  <a:moveTo>
                    <a:pt x="1072" y="0"/>
                  </a:moveTo>
                  <a:cubicBezTo>
                    <a:pt x="667" y="0"/>
                    <a:pt x="358" y="334"/>
                    <a:pt x="358" y="715"/>
                  </a:cubicBezTo>
                  <a:lnTo>
                    <a:pt x="358" y="1084"/>
                  </a:lnTo>
                  <a:cubicBezTo>
                    <a:pt x="358" y="1381"/>
                    <a:pt x="500"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70" y="2631"/>
                    <a:pt x="429" y="2596"/>
                  </a:cubicBezTo>
                  <a:lnTo>
                    <a:pt x="727" y="2441"/>
                  </a:lnTo>
                  <a:lnTo>
                    <a:pt x="989" y="2715"/>
                  </a:lnTo>
                  <a:cubicBezTo>
                    <a:pt x="1072" y="2786"/>
                    <a:pt x="1155" y="2810"/>
                    <a:pt x="1251" y="2810"/>
                  </a:cubicBezTo>
                  <a:cubicBezTo>
                    <a:pt x="1334" y="2810"/>
                    <a:pt x="1429" y="2786"/>
                    <a:pt x="1501" y="2715"/>
                  </a:cubicBezTo>
                  <a:lnTo>
                    <a:pt x="1763" y="2441"/>
                  </a:lnTo>
                  <a:lnTo>
                    <a:pt x="2060" y="2596"/>
                  </a:lnTo>
                  <a:cubicBezTo>
                    <a:pt x="2132" y="2619"/>
                    <a:pt x="2167" y="2691"/>
                    <a:pt x="2167" y="2774"/>
                  </a:cubicBezTo>
                  <a:lnTo>
                    <a:pt x="2167" y="4179"/>
                  </a:lnTo>
                  <a:cubicBezTo>
                    <a:pt x="2167" y="4274"/>
                    <a:pt x="2251" y="4346"/>
                    <a:pt x="2334" y="4346"/>
                  </a:cubicBezTo>
                  <a:cubicBezTo>
                    <a:pt x="2417" y="4346"/>
                    <a:pt x="2501" y="4274"/>
                    <a:pt x="2501" y="4179"/>
                  </a:cubicBezTo>
                  <a:lnTo>
                    <a:pt x="2501" y="2774"/>
                  </a:lnTo>
                  <a:cubicBezTo>
                    <a:pt x="2513" y="2572"/>
                    <a:pt x="2405"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4524;p133">
              <a:extLst>
                <a:ext uri="{FF2B5EF4-FFF2-40B4-BE49-F238E27FC236}">
                  <a16:creationId xmlns:a16="http://schemas.microsoft.com/office/drawing/2014/main" id="{14F8801F-324C-15E1-74B8-EED9AA8A892B}"/>
                </a:ext>
              </a:extLst>
            </p:cNvPr>
            <p:cNvSpPr/>
            <p:nvPr/>
          </p:nvSpPr>
          <p:spPr>
            <a:xfrm>
              <a:off x="7555923" y="2906139"/>
              <a:ext cx="289949" cy="219833"/>
            </a:xfrm>
            <a:custGeom>
              <a:avLst/>
              <a:gdLst/>
              <a:ahLst/>
              <a:cxnLst/>
              <a:rect l="l" t="t" r="r" b="b"/>
              <a:pathLst>
                <a:path w="9110" h="6907" extrusionOk="0">
                  <a:moveTo>
                    <a:pt x="4561" y="1"/>
                  </a:moveTo>
                  <a:cubicBezTo>
                    <a:pt x="4501" y="1"/>
                    <a:pt x="4442" y="36"/>
                    <a:pt x="4406" y="96"/>
                  </a:cubicBezTo>
                  <a:lnTo>
                    <a:pt x="3859" y="1191"/>
                  </a:lnTo>
                  <a:cubicBezTo>
                    <a:pt x="3811" y="1287"/>
                    <a:pt x="3847" y="1382"/>
                    <a:pt x="3930" y="1418"/>
                  </a:cubicBezTo>
                  <a:cubicBezTo>
                    <a:pt x="3959" y="1432"/>
                    <a:pt x="3988" y="1439"/>
                    <a:pt x="4016" y="1439"/>
                  </a:cubicBezTo>
                  <a:cubicBezTo>
                    <a:pt x="4078" y="1439"/>
                    <a:pt x="4131" y="1404"/>
                    <a:pt x="4156" y="1346"/>
                  </a:cubicBezTo>
                  <a:lnTo>
                    <a:pt x="4382" y="894"/>
                  </a:lnTo>
                  <a:lnTo>
                    <a:pt x="4382" y="4204"/>
                  </a:lnTo>
                  <a:lnTo>
                    <a:pt x="715" y="4204"/>
                  </a:lnTo>
                  <a:cubicBezTo>
                    <a:pt x="310" y="4204"/>
                    <a:pt x="1" y="4525"/>
                    <a:pt x="1" y="4918"/>
                  </a:cubicBezTo>
                  <a:lnTo>
                    <a:pt x="1" y="6752"/>
                  </a:lnTo>
                  <a:cubicBezTo>
                    <a:pt x="1" y="6835"/>
                    <a:pt x="72" y="6906"/>
                    <a:pt x="168" y="6906"/>
                  </a:cubicBezTo>
                  <a:cubicBezTo>
                    <a:pt x="251" y="6906"/>
                    <a:pt x="334" y="6835"/>
                    <a:pt x="334" y="6752"/>
                  </a:cubicBezTo>
                  <a:lnTo>
                    <a:pt x="334" y="4918"/>
                  </a:lnTo>
                  <a:cubicBezTo>
                    <a:pt x="334" y="4704"/>
                    <a:pt x="489" y="4549"/>
                    <a:pt x="703" y="4549"/>
                  </a:cubicBezTo>
                  <a:lnTo>
                    <a:pt x="2906" y="4549"/>
                  </a:lnTo>
                  <a:lnTo>
                    <a:pt x="2906" y="6752"/>
                  </a:lnTo>
                  <a:cubicBezTo>
                    <a:pt x="2906" y="6835"/>
                    <a:pt x="2977" y="6906"/>
                    <a:pt x="3061" y="6906"/>
                  </a:cubicBezTo>
                  <a:cubicBezTo>
                    <a:pt x="3156" y="6906"/>
                    <a:pt x="3227" y="6835"/>
                    <a:pt x="3227" y="6752"/>
                  </a:cubicBezTo>
                  <a:lnTo>
                    <a:pt x="3227" y="4549"/>
                  </a:lnTo>
                  <a:lnTo>
                    <a:pt x="5823" y="4549"/>
                  </a:lnTo>
                  <a:lnTo>
                    <a:pt x="5823" y="6752"/>
                  </a:lnTo>
                  <a:cubicBezTo>
                    <a:pt x="5823" y="6835"/>
                    <a:pt x="5894" y="6906"/>
                    <a:pt x="5978" y="6906"/>
                  </a:cubicBezTo>
                  <a:cubicBezTo>
                    <a:pt x="6073" y="6906"/>
                    <a:pt x="6145" y="6835"/>
                    <a:pt x="6145" y="6752"/>
                  </a:cubicBezTo>
                  <a:lnTo>
                    <a:pt x="6145" y="4549"/>
                  </a:lnTo>
                  <a:lnTo>
                    <a:pt x="8347" y="4549"/>
                  </a:lnTo>
                  <a:cubicBezTo>
                    <a:pt x="8561" y="4549"/>
                    <a:pt x="8716" y="4704"/>
                    <a:pt x="8716" y="4918"/>
                  </a:cubicBezTo>
                  <a:lnTo>
                    <a:pt x="8716" y="6752"/>
                  </a:lnTo>
                  <a:cubicBezTo>
                    <a:pt x="8716" y="6835"/>
                    <a:pt x="8800" y="6906"/>
                    <a:pt x="8883" y="6906"/>
                  </a:cubicBezTo>
                  <a:cubicBezTo>
                    <a:pt x="8978" y="6906"/>
                    <a:pt x="9050" y="6835"/>
                    <a:pt x="9050" y="6752"/>
                  </a:cubicBezTo>
                  <a:lnTo>
                    <a:pt x="9050" y="4918"/>
                  </a:lnTo>
                  <a:cubicBezTo>
                    <a:pt x="9109" y="4525"/>
                    <a:pt x="8788" y="4204"/>
                    <a:pt x="8395" y="4204"/>
                  </a:cubicBezTo>
                  <a:lnTo>
                    <a:pt x="4740" y="4204"/>
                  </a:lnTo>
                  <a:lnTo>
                    <a:pt x="4740" y="894"/>
                  </a:lnTo>
                  <a:lnTo>
                    <a:pt x="4954" y="1346"/>
                  </a:lnTo>
                  <a:cubicBezTo>
                    <a:pt x="4990" y="1406"/>
                    <a:pt x="5049" y="1429"/>
                    <a:pt x="5109" y="1429"/>
                  </a:cubicBezTo>
                  <a:cubicBezTo>
                    <a:pt x="5132" y="1429"/>
                    <a:pt x="5156" y="1429"/>
                    <a:pt x="5180" y="1418"/>
                  </a:cubicBezTo>
                  <a:cubicBezTo>
                    <a:pt x="5275" y="1370"/>
                    <a:pt x="5299" y="1263"/>
                    <a:pt x="5252" y="1191"/>
                  </a:cubicBezTo>
                  <a:lnTo>
                    <a:pt x="4704" y="96"/>
                  </a:lnTo>
                  <a:cubicBezTo>
                    <a:pt x="4680" y="36"/>
                    <a:pt x="4621" y="1"/>
                    <a:pt x="4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6" name="Oval 665">
            <a:extLst>
              <a:ext uri="{FF2B5EF4-FFF2-40B4-BE49-F238E27FC236}">
                <a16:creationId xmlns:a16="http://schemas.microsoft.com/office/drawing/2014/main" id="{DDB65C9C-2612-9DB4-ADF2-4264725AB1EA}"/>
              </a:ext>
            </a:extLst>
          </p:cNvPr>
          <p:cNvSpPr/>
          <p:nvPr/>
        </p:nvSpPr>
        <p:spPr>
          <a:xfrm>
            <a:off x="924333" y="3343939"/>
            <a:ext cx="1218818" cy="13247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Arc 666">
            <a:extLst>
              <a:ext uri="{FF2B5EF4-FFF2-40B4-BE49-F238E27FC236}">
                <a16:creationId xmlns:a16="http://schemas.microsoft.com/office/drawing/2014/main" id="{09C59FCB-F2AE-8CD0-D5D0-9D3683002C3E}"/>
              </a:ext>
            </a:extLst>
          </p:cNvPr>
          <p:cNvSpPr/>
          <p:nvPr/>
        </p:nvSpPr>
        <p:spPr>
          <a:xfrm>
            <a:off x="1390530" y="2754962"/>
            <a:ext cx="3669000" cy="884590"/>
          </a:xfrm>
          <a:prstGeom prst="arc">
            <a:avLst>
              <a:gd name="adj1" fmla="val 10475713"/>
              <a:gd name="adj2" fmla="val 2143022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42508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479733DF-C268-0978-D692-3EAD3C387F6E}"/>
              </a:ext>
            </a:extLst>
          </p:cNvPr>
          <p:cNvSpPr>
            <a:spLocks noGrp="1"/>
          </p:cNvSpPr>
          <p:nvPr>
            <p:ph type="subTitle" idx="1"/>
          </p:nvPr>
        </p:nvSpPr>
        <p:spPr>
          <a:xfrm>
            <a:off x="1666240" y="153609"/>
            <a:ext cx="6736080" cy="2884231"/>
          </a:xfrm>
        </p:spPr>
        <p:txBody>
          <a:bodyPr/>
          <a:lstStyle/>
          <a:p>
            <a:pPr algn="r" rtl="1">
              <a:lnSpc>
                <a:spcPct val="150000"/>
              </a:lnSpc>
            </a:pPr>
            <a:r>
              <a:rPr lang="fa-IR" sz="1800" b="1" dirty="0">
                <a:cs typeface="B Nazanin" panose="00000400000000000000" pitchFamily="2" charset="-78"/>
              </a:rPr>
              <a:t>حجم نمونه و تجزیه و تحلیل داده ها:</a:t>
            </a:r>
          </a:p>
          <a:p>
            <a:pPr marL="342900" indent="-342900" algn="r" rtl="1">
              <a:lnSpc>
                <a:spcPct val="150000"/>
              </a:lnSpc>
              <a:buFont typeface="Arial" panose="020B0604020202020204" pitchFamily="34" charset="0"/>
              <a:buChar char="•"/>
            </a:pPr>
            <a:r>
              <a:rPr lang="fa-IR" dirty="0">
                <a:cs typeface="B Nazanin" panose="00000400000000000000" pitchFamily="2" charset="-78"/>
              </a:rPr>
              <a:t>تعیین حجم نمونه با بخش های مختلف پروپوزال (اهداف، روش نمونه گیری، روش آنالیز داده ها) در ارتباط است.</a:t>
            </a:r>
          </a:p>
          <a:p>
            <a:pPr marL="342900" indent="-342900" algn="r" rtl="1">
              <a:lnSpc>
                <a:spcPct val="150000"/>
              </a:lnSpc>
              <a:buFont typeface="Arial" panose="020B0604020202020204" pitchFamily="34" charset="0"/>
              <a:buChar char="•"/>
            </a:pPr>
            <a:r>
              <a:rPr lang="fa-IR" dirty="0">
                <a:cs typeface="B Nazanin" panose="00000400000000000000" pitchFamily="2" charset="-78"/>
              </a:rPr>
              <a:t>به متخصص آمار مراجعه شود</a:t>
            </a:r>
          </a:p>
        </p:txBody>
      </p:sp>
      <p:pic>
        <p:nvPicPr>
          <p:cNvPr id="8" name="Google Shape;880;p92" title="Chart">
            <a:hlinkClick r:id="rId3"/>
            <a:extLst>
              <a:ext uri="{FF2B5EF4-FFF2-40B4-BE49-F238E27FC236}">
                <a16:creationId xmlns:a16="http://schemas.microsoft.com/office/drawing/2014/main" id="{40CEC3F1-8B7E-8F36-BD0E-C3A6E49C644F}"/>
              </a:ext>
            </a:extLst>
          </p:cNvPr>
          <p:cNvPicPr preferRelativeResize="0"/>
          <p:nvPr/>
        </p:nvPicPr>
        <p:blipFill>
          <a:blip r:embed="rId4">
            <a:alphaModFix/>
          </a:blip>
          <a:stretch>
            <a:fillRect/>
          </a:stretch>
        </p:blipFill>
        <p:spPr>
          <a:xfrm>
            <a:off x="1372717" y="2547464"/>
            <a:ext cx="3920254" cy="2074811"/>
          </a:xfrm>
          <a:prstGeom prst="rect">
            <a:avLst/>
          </a:prstGeom>
          <a:noFill/>
          <a:ln>
            <a:noFill/>
          </a:ln>
        </p:spPr>
      </p:pic>
      <p:sp>
        <p:nvSpPr>
          <p:cNvPr id="11" name="Google Shape;881;p92">
            <a:extLst>
              <a:ext uri="{FF2B5EF4-FFF2-40B4-BE49-F238E27FC236}">
                <a16:creationId xmlns:a16="http://schemas.microsoft.com/office/drawing/2014/main" id="{7D06DBCA-85AD-2D52-68A6-BF1865970260}"/>
              </a:ext>
            </a:extLst>
          </p:cNvPr>
          <p:cNvSpPr txBox="1"/>
          <p:nvPr/>
        </p:nvSpPr>
        <p:spPr>
          <a:xfrm>
            <a:off x="646980" y="2562932"/>
            <a:ext cx="615756" cy="430651"/>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dk1"/>
                </a:solidFill>
                <a:latin typeface="Montserrat"/>
                <a:ea typeface="Montserrat"/>
                <a:cs typeface="Montserrat"/>
                <a:sym typeface="Montserrat"/>
              </a:rPr>
              <a:t>100</a:t>
            </a:r>
            <a:endParaRPr sz="1200">
              <a:solidFill>
                <a:schemeClr val="dk1"/>
              </a:solidFill>
              <a:latin typeface="Montserrat"/>
              <a:ea typeface="Montserrat"/>
              <a:cs typeface="Montserrat"/>
              <a:sym typeface="Montserrat"/>
            </a:endParaRPr>
          </a:p>
        </p:txBody>
      </p:sp>
      <p:sp>
        <p:nvSpPr>
          <p:cNvPr id="12" name="Google Shape;882;p92">
            <a:extLst>
              <a:ext uri="{FF2B5EF4-FFF2-40B4-BE49-F238E27FC236}">
                <a16:creationId xmlns:a16="http://schemas.microsoft.com/office/drawing/2014/main" id="{FDA0718A-E8C2-DE7F-A9A9-12F94DAF53D1}"/>
              </a:ext>
            </a:extLst>
          </p:cNvPr>
          <p:cNvSpPr txBox="1"/>
          <p:nvPr/>
        </p:nvSpPr>
        <p:spPr>
          <a:xfrm>
            <a:off x="646980" y="4243690"/>
            <a:ext cx="615756" cy="430651"/>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dk1"/>
                </a:solidFill>
                <a:latin typeface="Montserrat"/>
                <a:ea typeface="Montserrat"/>
                <a:cs typeface="Montserrat"/>
                <a:sym typeface="Montserrat"/>
              </a:rPr>
              <a:t>0</a:t>
            </a:r>
            <a:endParaRPr sz="1200">
              <a:solidFill>
                <a:schemeClr val="dk1"/>
              </a:solidFill>
              <a:latin typeface="Montserrat"/>
              <a:ea typeface="Montserrat"/>
              <a:cs typeface="Montserrat"/>
              <a:sym typeface="Montserrat"/>
            </a:endParaRPr>
          </a:p>
        </p:txBody>
      </p:sp>
      <p:sp>
        <p:nvSpPr>
          <p:cNvPr id="13" name="Google Shape;883;p92">
            <a:extLst>
              <a:ext uri="{FF2B5EF4-FFF2-40B4-BE49-F238E27FC236}">
                <a16:creationId xmlns:a16="http://schemas.microsoft.com/office/drawing/2014/main" id="{DC2E2D25-A454-B225-848C-2E44B96C611F}"/>
              </a:ext>
            </a:extLst>
          </p:cNvPr>
          <p:cNvSpPr txBox="1"/>
          <p:nvPr/>
        </p:nvSpPr>
        <p:spPr>
          <a:xfrm>
            <a:off x="646980" y="3823500"/>
            <a:ext cx="615756" cy="430651"/>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dk1"/>
                </a:solidFill>
                <a:latin typeface="Montserrat"/>
                <a:ea typeface="Montserrat"/>
                <a:cs typeface="Montserrat"/>
                <a:sym typeface="Montserrat"/>
              </a:rPr>
              <a:t>25</a:t>
            </a:r>
            <a:endParaRPr sz="1200">
              <a:solidFill>
                <a:schemeClr val="dk1"/>
              </a:solidFill>
              <a:latin typeface="Montserrat"/>
              <a:ea typeface="Montserrat"/>
              <a:cs typeface="Montserrat"/>
              <a:sym typeface="Montserrat"/>
            </a:endParaRPr>
          </a:p>
        </p:txBody>
      </p:sp>
      <p:sp>
        <p:nvSpPr>
          <p:cNvPr id="14" name="Google Shape;884;p92">
            <a:extLst>
              <a:ext uri="{FF2B5EF4-FFF2-40B4-BE49-F238E27FC236}">
                <a16:creationId xmlns:a16="http://schemas.microsoft.com/office/drawing/2014/main" id="{CDC87F51-771B-E1AC-9A32-8BDABE176D1B}"/>
              </a:ext>
            </a:extLst>
          </p:cNvPr>
          <p:cNvSpPr txBox="1"/>
          <p:nvPr/>
        </p:nvSpPr>
        <p:spPr>
          <a:xfrm>
            <a:off x="646980" y="3403311"/>
            <a:ext cx="615756" cy="430651"/>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dk1"/>
                </a:solidFill>
                <a:latin typeface="Montserrat"/>
                <a:ea typeface="Montserrat"/>
                <a:cs typeface="Montserrat"/>
                <a:sym typeface="Montserrat"/>
              </a:rPr>
              <a:t>50</a:t>
            </a:r>
            <a:endParaRPr sz="1200">
              <a:solidFill>
                <a:schemeClr val="dk1"/>
              </a:solidFill>
              <a:latin typeface="Montserrat"/>
              <a:ea typeface="Montserrat"/>
              <a:cs typeface="Montserrat"/>
              <a:sym typeface="Montserrat"/>
            </a:endParaRPr>
          </a:p>
        </p:txBody>
      </p:sp>
      <p:sp>
        <p:nvSpPr>
          <p:cNvPr id="15" name="Google Shape;885;p92">
            <a:extLst>
              <a:ext uri="{FF2B5EF4-FFF2-40B4-BE49-F238E27FC236}">
                <a16:creationId xmlns:a16="http://schemas.microsoft.com/office/drawing/2014/main" id="{A23C2513-CA47-0135-3CF8-E87547974CC8}"/>
              </a:ext>
            </a:extLst>
          </p:cNvPr>
          <p:cNvSpPr txBox="1"/>
          <p:nvPr/>
        </p:nvSpPr>
        <p:spPr>
          <a:xfrm>
            <a:off x="646980" y="2983122"/>
            <a:ext cx="615756" cy="430651"/>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dk1"/>
                </a:solidFill>
                <a:latin typeface="Montserrat"/>
                <a:ea typeface="Montserrat"/>
                <a:cs typeface="Montserrat"/>
                <a:sym typeface="Montserrat"/>
              </a:rPr>
              <a:t>75</a:t>
            </a:r>
            <a:endParaRPr sz="1200">
              <a:solidFill>
                <a:schemeClr val="dk1"/>
              </a:solidFill>
              <a:latin typeface="Montserrat"/>
              <a:ea typeface="Montserrat"/>
              <a:cs typeface="Montserrat"/>
              <a:sym typeface="Montserrat"/>
            </a:endParaRPr>
          </a:p>
        </p:txBody>
      </p:sp>
      <p:sp>
        <p:nvSpPr>
          <p:cNvPr id="16" name="Google Shape;886;p92">
            <a:extLst>
              <a:ext uri="{FF2B5EF4-FFF2-40B4-BE49-F238E27FC236}">
                <a16:creationId xmlns:a16="http://schemas.microsoft.com/office/drawing/2014/main" id="{4CDC88F0-2AD9-9939-B9F9-10F07934DCBA}"/>
              </a:ext>
            </a:extLst>
          </p:cNvPr>
          <p:cNvSpPr txBox="1"/>
          <p:nvPr/>
        </p:nvSpPr>
        <p:spPr>
          <a:xfrm>
            <a:off x="1518831" y="4473165"/>
            <a:ext cx="869822" cy="43065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ontserrat"/>
                <a:ea typeface="Montserrat"/>
                <a:cs typeface="Montserrat"/>
                <a:sym typeface="Montserrat"/>
              </a:rPr>
              <a:t>A</a:t>
            </a:r>
            <a:endParaRPr sz="1200" dirty="0">
              <a:solidFill>
                <a:schemeClr val="dk1"/>
              </a:solidFill>
              <a:latin typeface="Montserrat"/>
              <a:ea typeface="Montserrat"/>
              <a:cs typeface="Montserrat"/>
              <a:sym typeface="Montserrat"/>
            </a:endParaRPr>
          </a:p>
        </p:txBody>
      </p:sp>
      <p:sp>
        <p:nvSpPr>
          <p:cNvPr id="17" name="Google Shape;887;p92">
            <a:extLst>
              <a:ext uri="{FF2B5EF4-FFF2-40B4-BE49-F238E27FC236}">
                <a16:creationId xmlns:a16="http://schemas.microsoft.com/office/drawing/2014/main" id="{29567371-E172-E943-52CE-B2D52D136E93}"/>
              </a:ext>
            </a:extLst>
          </p:cNvPr>
          <p:cNvSpPr txBox="1"/>
          <p:nvPr/>
        </p:nvSpPr>
        <p:spPr>
          <a:xfrm>
            <a:off x="2867090" y="4473165"/>
            <a:ext cx="869822" cy="43065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ontserrat"/>
                <a:ea typeface="Montserrat"/>
                <a:cs typeface="Montserrat"/>
                <a:sym typeface="Montserrat"/>
              </a:rPr>
              <a:t>B</a:t>
            </a:r>
            <a:endParaRPr sz="1200" dirty="0">
              <a:solidFill>
                <a:schemeClr val="dk1"/>
              </a:solidFill>
              <a:latin typeface="Montserrat"/>
              <a:ea typeface="Montserrat"/>
              <a:cs typeface="Montserrat"/>
              <a:sym typeface="Montserrat"/>
            </a:endParaRPr>
          </a:p>
        </p:txBody>
      </p:sp>
      <p:sp>
        <p:nvSpPr>
          <p:cNvPr id="18" name="Google Shape;888;p92">
            <a:extLst>
              <a:ext uri="{FF2B5EF4-FFF2-40B4-BE49-F238E27FC236}">
                <a16:creationId xmlns:a16="http://schemas.microsoft.com/office/drawing/2014/main" id="{F73B1407-7E19-1F43-6195-43B2FCFA9F9C}"/>
              </a:ext>
            </a:extLst>
          </p:cNvPr>
          <p:cNvSpPr txBox="1"/>
          <p:nvPr/>
        </p:nvSpPr>
        <p:spPr>
          <a:xfrm>
            <a:off x="4215349" y="4473165"/>
            <a:ext cx="869822" cy="43065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1"/>
                </a:solidFill>
                <a:latin typeface="Montserrat"/>
                <a:ea typeface="Montserrat"/>
                <a:cs typeface="Montserrat"/>
                <a:sym typeface="Montserrat"/>
              </a:rPr>
              <a:t>C</a:t>
            </a:r>
            <a:endParaRPr sz="1200" dirty="0">
              <a:solidFill>
                <a:schemeClr val="dk1"/>
              </a:solidFill>
              <a:latin typeface="Montserrat"/>
              <a:ea typeface="Montserrat"/>
              <a:cs typeface="Montserrat"/>
              <a:sym typeface="Montserrat"/>
            </a:endParaRPr>
          </a:p>
        </p:txBody>
      </p:sp>
      <p:pic>
        <p:nvPicPr>
          <p:cNvPr id="19" name="Google Shape;847;p91" title="Chart">
            <a:hlinkClick r:id="rId3"/>
            <a:extLst>
              <a:ext uri="{FF2B5EF4-FFF2-40B4-BE49-F238E27FC236}">
                <a16:creationId xmlns:a16="http://schemas.microsoft.com/office/drawing/2014/main" id="{3DB282ED-EC8D-088D-FE1F-836EF9BEDC36}"/>
              </a:ext>
            </a:extLst>
          </p:cNvPr>
          <p:cNvPicPr preferRelativeResize="0"/>
          <p:nvPr/>
        </p:nvPicPr>
        <p:blipFill>
          <a:blip r:embed="rId5">
            <a:alphaModFix/>
          </a:blip>
          <a:stretch>
            <a:fillRect/>
          </a:stretch>
        </p:blipFill>
        <p:spPr>
          <a:xfrm>
            <a:off x="5842000" y="1438724"/>
            <a:ext cx="1421541" cy="1449727"/>
          </a:xfrm>
          <a:prstGeom prst="rect">
            <a:avLst/>
          </a:prstGeom>
          <a:noFill/>
          <a:ln>
            <a:noFill/>
          </a:ln>
        </p:spPr>
      </p:pic>
      <p:sp>
        <p:nvSpPr>
          <p:cNvPr id="20" name="Google Shape;852;p91">
            <a:extLst>
              <a:ext uri="{FF2B5EF4-FFF2-40B4-BE49-F238E27FC236}">
                <a16:creationId xmlns:a16="http://schemas.microsoft.com/office/drawing/2014/main" id="{DB059114-4500-C91E-D6C5-C3BD25C8B5DB}"/>
              </a:ext>
            </a:extLst>
          </p:cNvPr>
          <p:cNvSpPr/>
          <p:nvPr/>
        </p:nvSpPr>
        <p:spPr>
          <a:xfrm>
            <a:off x="6705581" y="3380814"/>
            <a:ext cx="278941" cy="228399"/>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53;p91">
            <a:extLst>
              <a:ext uri="{FF2B5EF4-FFF2-40B4-BE49-F238E27FC236}">
                <a16:creationId xmlns:a16="http://schemas.microsoft.com/office/drawing/2014/main" id="{699A7E51-DCE7-9142-3031-86A09F695822}"/>
              </a:ext>
            </a:extLst>
          </p:cNvPr>
          <p:cNvSpPr/>
          <p:nvPr/>
        </p:nvSpPr>
        <p:spPr>
          <a:xfrm>
            <a:off x="6705581" y="3788196"/>
            <a:ext cx="278941" cy="228399"/>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54;p91">
            <a:extLst>
              <a:ext uri="{FF2B5EF4-FFF2-40B4-BE49-F238E27FC236}">
                <a16:creationId xmlns:a16="http://schemas.microsoft.com/office/drawing/2014/main" id="{E494B044-ABD5-33A8-1323-673A30D69C13}"/>
              </a:ext>
            </a:extLst>
          </p:cNvPr>
          <p:cNvSpPr/>
          <p:nvPr/>
        </p:nvSpPr>
        <p:spPr>
          <a:xfrm>
            <a:off x="6705581" y="4195577"/>
            <a:ext cx="278941" cy="2283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55;p91">
            <a:extLst>
              <a:ext uri="{FF2B5EF4-FFF2-40B4-BE49-F238E27FC236}">
                <a16:creationId xmlns:a16="http://schemas.microsoft.com/office/drawing/2014/main" id="{9A242CA4-C31B-A7A7-1105-837FA47D173C}"/>
              </a:ext>
            </a:extLst>
          </p:cNvPr>
          <p:cNvSpPr txBox="1">
            <a:spLocks/>
          </p:cNvSpPr>
          <p:nvPr/>
        </p:nvSpPr>
        <p:spPr>
          <a:xfrm>
            <a:off x="7105817" y="3380813"/>
            <a:ext cx="1296504" cy="228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pPr marL="0" indent="0">
              <a:buFont typeface="Montserrat"/>
              <a:buNone/>
            </a:pPr>
            <a:r>
              <a:rPr lang="en-US" dirty="0"/>
              <a:t>A</a:t>
            </a:r>
          </a:p>
        </p:txBody>
      </p:sp>
      <p:sp>
        <p:nvSpPr>
          <p:cNvPr id="24" name="Google Shape;856;p91">
            <a:extLst>
              <a:ext uri="{FF2B5EF4-FFF2-40B4-BE49-F238E27FC236}">
                <a16:creationId xmlns:a16="http://schemas.microsoft.com/office/drawing/2014/main" id="{E772E2FD-D7C9-9A79-52FC-00771419461F}"/>
              </a:ext>
            </a:extLst>
          </p:cNvPr>
          <p:cNvSpPr txBox="1">
            <a:spLocks/>
          </p:cNvSpPr>
          <p:nvPr/>
        </p:nvSpPr>
        <p:spPr>
          <a:xfrm>
            <a:off x="7105817" y="3784801"/>
            <a:ext cx="1296504" cy="228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pPr marL="0" indent="0">
              <a:buFont typeface="Montserrat"/>
              <a:buNone/>
            </a:pPr>
            <a:r>
              <a:rPr lang="en-US" dirty="0"/>
              <a:t>B</a:t>
            </a:r>
          </a:p>
        </p:txBody>
      </p:sp>
      <p:sp>
        <p:nvSpPr>
          <p:cNvPr id="25" name="Google Shape;857;p91">
            <a:extLst>
              <a:ext uri="{FF2B5EF4-FFF2-40B4-BE49-F238E27FC236}">
                <a16:creationId xmlns:a16="http://schemas.microsoft.com/office/drawing/2014/main" id="{E1DC4C9F-15BD-9330-357F-4A107F366B44}"/>
              </a:ext>
            </a:extLst>
          </p:cNvPr>
          <p:cNvSpPr txBox="1">
            <a:spLocks/>
          </p:cNvSpPr>
          <p:nvPr/>
        </p:nvSpPr>
        <p:spPr>
          <a:xfrm>
            <a:off x="7105817" y="4188788"/>
            <a:ext cx="1296504" cy="228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pPr marL="0" indent="0">
              <a:buFont typeface="Montserrat"/>
              <a:buNone/>
            </a:pPr>
            <a:r>
              <a:rPr lang="en-US" dirty="0"/>
              <a:t>C</a:t>
            </a:r>
          </a:p>
        </p:txBody>
      </p:sp>
      <p:sp>
        <p:nvSpPr>
          <p:cNvPr id="26" name="Google Shape;858;p91">
            <a:extLst>
              <a:ext uri="{FF2B5EF4-FFF2-40B4-BE49-F238E27FC236}">
                <a16:creationId xmlns:a16="http://schemas.microsoft.com/office/drawing/2014/main" id="{D1B30DDF-7BD2-0124-D4FA-36EBDF1B59BE}"/>
              </a:ext>
            </a:extLst>
          </p:cNvPr>
          <p:cNvSpPr txBox="1">
            <a:spLocks/>
          </p:cNvSpPr>
          <p:nvPr/>
        </p:nvSpPr>
        <p:spPr>
          <a:xfrm>
            <a:off x="5842000" y="3380813"/>
            <a:ext cx="844053" cy="228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pPr marL="0" indent="0">
              <a:buFont typeface="Montserrat"/>
              <a:buNone/>
            </a:pPr>
            <a:r>
              <a:rPr lang="en" b="1"/>
              <a:t>45.7%</a:t>
            </a:r>
          </a:p>
        </p:txBody>
      </p:sp>
      <p:sp>
        <p:nvSpPr>
          <p:cNvPr id="27" name="Google Shape;859;p91">
            <a:extLst>
              <a:ext uri="{FF2B5EF4-FFF2-40B4-BE49-F238E27FC236}">
                <a16:creationId xmlns:a16="http://schemas.microsoft.com/office/drawing/2014/main" id="{811D1DB0-696F-77F8-04D4-4C2A32E56FF3}"/>
              </a:ext>
            </a:extLst>
          </p:cNvPr>
          <p:cNvSpPr txBox="1">
            <a:spLocks/>
          </p:cNvSpPr>
          <p:nvPr/>
        </p:nvSpPr>
        <p:spPr>
          <a:xfrm>
            <a:off x="5842000" y="3784801"/>
            <a:ext cx="844053" cy="228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pPr marL="0" indent="0">
              <a:buFont typeface="Montserrat"/>
              <a:buNone/>
            </a:pPr>
            <a:r>
              <a:rPr lang="en" b="1">
                <a:solidFill>
                  <a:schemeClr val="accent3"/>
                </a:solidFill>
              </a:rPr>
              <a:t>50%</a:t>
            </a:r>
          </a:p>
        </p:txBody>
      </p:sp>
      <p:sp>
        <p:nvSpPr>
          <p:cNvPr id="28" name="Google Shape;860;p91">
            <a:extLst>
              <a:ext uri="{FF2B5EF4-FFF2-40B4-BE49-F238E27FC236}">
                <a16:creationId xmlns:a16="http://schemas.microsoft.com/office/drawing/2014/main" id="{60DC81A3-7826-1017-920C-786E4837B66B}"/>
              </a:ext>
            </a:extLst>
          </p:cNvPr>
          <p:cNvSpPr txBox="1">
            <a:spLocks/>
          </p:cNvSpPr>
          <p:nvPr/>
        </p:nvSpPr>
        <p:spPr>
          <a:xfrm>
            <a:off x="5842000" y="4188788"/>
            <a:ext cx="844053" cy="2283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1pPr>
            <a:lvl2pPr marL="914400" marR="0" lvl="1"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rtl="0">
              <a:lnSpc>
                <a:spcPct val="100000"/>
              </a:lnSpc>
              <a:spcBef>
                <a:spcPts val="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pPr marL="0" indent="0">
              <a:buFont typeface="Montserrat"/>
              <a:buNone/>
            </a:pPr>
            <a:r>
              <a:rPr lang="en" b="1">
                <a:solidFill>
                  <a:schemeClr val="lt2"/>
                </a:solidFill>
              </a:rPr>
              <a:t>4.3%</a:t>
            </a:r>
          </a:p>
        </p:txBody>
      </p:sp>
    </p:spTree>
    <p:extLst>
      <p:ext uri="{BB962C8B-B14F-4D97-AF65-F5344CB8AC3E}">
        <p14:creationId xmlns:p14="http://schemas.microsoft.com/office/powerpoint/2010/main" val="2300957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479733DF-C268-0978-D692-3EAD3C387F6E}"/>
              </a:ext>
            </a:extLst>
          </p:cNvPr>
          <p:cNvSpPr>
            <a:spLocks noGrp="1"/>
          </p:cNvSpPr>
          <p:nvPr>
            <p:ph type="subTitle" idx="1"/>
          </p:nvPr>
        </p:nvSpPr>
        <p:spPr>
          <a:xfrm>
            <a:off x="1666240" y="153609"/>
            <a:ext cx="6736080" cy="2884231"/>
          </a:xfrm>
        </p:spPr>
        <p:txBody>
          <a:bodyPr/>
          <a:lstStyle/>
          <a:p>
            <a:pPr algn="r" rtl="1">
              <a:lnSpc>
                <a:spcPct val="150000"/>
              </a:lnSpc>
            </a:pPr>
            <a:r>
              <a:rPr lang="fa-IR" sz="1800" b="1" dirty="0" smtClean="0">
                <a:cs typeface="B Nazanin" panose="00000400000000000000" pitchFamily="2" charset="-78"/>
              </a:rPr>
              <a:t>جدول گانت</a:t>
            </a:r>
            <a:endParaRPr lang="fa-IR" sz="1800" b="1" dirty="0">
              <a:cs typeface="B Nazanin" panose="00000400000000000000" pitchFamily="2" charset="-78"/>
            </a:endParaRPr>
          </a:p>
        </p:txBody>
      </p:sp>
      <p:pic>
        <p:nvPicPr>
          <p:cNvPr id="3" name="Picture 2"/>
          <p:cNvPicPr>
            <a:picLocks noChangeAspect="1"/>
          </p:cNvPicPr>
          <p:nvPr/>
        </p:nvPicPr>
        <p:blipFill>
          <a:blip r:embed="rId3"/>
          <a:stretch>
            <a:fillRect/>
          </a:stretch>
        </p:blipFill>
        <p:spPr>
          <a:xfrm>
            <a:off x="1144608" y="910149"/>
            <a:ext cx="7067316" cy="4071751"/>
          </a:xfrm>
          <a:prstGeom prst="rect">
            <a:avLst/>
          </a:prstGeom>
        </p:spPr>
      </p:pic>
    </p:spTree>
    <p:extLst>
      <p:ext uri="{BB962C8B-B14F-4D97-AF65-F5344CB8AC3E}">
        <p14:creationId xmlns:p14="http://schemas.microsoft.com/office/powerpoint/2010/main" val="1655279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18"/>
        <p:cNvGrpSpPr/>
        <p:nvPr/>
      </p:nvGrpSpPr>
      <p:grpSpPr>
        <a:xfrm>
          <a:off x="0" y="0"/>
          <a:ext cx="0" cy="0"/>
          <a:chOff x="0" y="0"/>
          <a:chExt cx="0" cy="0"/>
        </a:xfrm>
      </p:grpSpPr>
      <p:sp>
        <p:nvSpPr>
          <p:cNvPr id="1419" name="Google Shape;1419;p116"/>
          <p:cNvSpPr txBox="1">
            <a:spLocks noGrp="1"/>
          </p:cNvSpPr>
          <p:nvPr>
            <p:ph type="title"/>
          </p:nvPr>
        </p:nvSpPr>
        <p:spPr>
          <a:xfrm>
            <a:off x="2810539" y="1110757"/>
            <a:ext cx="3904500" cy="104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C00000"/>
                </a:solidFill>
              </a:rPr>
              <a:t>Thanks!</a:t>
            </a:r>
            <a:endParaRPr dirty="0">
              <a:solidFill>
                <a:srgbClr val="C00000"/>
              </a:solidFill>
            </a:endParaRPr>
          </a:p>
        </p:txBody>
      </p:sp>
      <p:sp>
        <p:nvSpPr>
          <p:cNvPr id="1420" name="Google Shape;1420;p116"/>
          <p:cNvSpPr txBox="1">
            <a:spLocks noGrp="1"/>
          </p:cNvSpPr>
          <p:nvPr>
            <p:ph type="subTitle" idx="1"/>
          </p:nvPr>
        </p:nvSpPr>
        <p:spPr>
          <a:xfrm>
            <a:off x="713225" y="2576700"/>
            <a:ext cx="3904500" cy="104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rgbClr val="7030A0"/>
                </a:solidFill>
              </a:rPr>
              <a:t>Do you have any questions?</a:t>
            </a:r>
            <a:endParaRPr sz="1600" dirty="0">
              <a:solidFill>
                <a:srgbClr val="7030A0"/>
              </a:solidFill>
            </a:endParaRPr>
          </a:p>
          <a:p>
            <a:pPr marL="0" lvl="0" indent="0" algn="l" rtl="0">
              <a:spcBef>
                <a:spcPts val="0"/>
              </a:spcBef>
              <a:spcAft>
                <a:spcPts val="0"/>
              </a:spcAft>
              <a:buNone/>
            </a:pPr>
            <a:endParaRPr dirty="0">
              <a:solidFill>
                <a:schemeClr val="lt1"/>
              </a:solidFill>
              <a:highlight>
                <a:srgbClr val="FFFF00"/>
              </a:highlight>
            </a:endParaRPr>
          </a:p>
          <a:p>
            <a:pPr marL="0" lvl="0" indent="0">
              <a:buClr>
                <a:schemeClr val="dk1"/>
              </a:buClr>
              <a:buSzPts val="1100"/>
            </a:pPr>
            <a:r>
              <a:rPr lang="en-US" dirty="0" smtClean="0">
                <a:solidFill>
                  <a:schemeClr val="accent2"/>
                </a:solidFill>
                <a:highlight>
                  <a:srgbClr val="0000FF"/>
                </a:highlight>
                <a:hlinkClick r:id="rId3"/>
              </a:rPr>
              <a:t>mohsennakhaee1367@gmail.com</a:t>
            </a:r>
            <a:endParaRPr lang="en-US" dirty="0" smtClean="0">
              <a:solidFill>
                <a:schemeClr val="accent2"/>
              </a:solidFill>
              <a:highlight>
                <a:srgbClr val="0000FF"/>
              </a:highlight>
            </a:endParaRPr>
          </a:p>
          <a:p>
            <a:pPr marL="0" lvl="0" indent="0">
              <a:buClr>
                <a:schemeClr val="dk1"/>
              </a:buClr>
              <a:buSzPts val="1100"/>
            </a:pPr>
            <a:r>
              <a:rPr lang="en" dirty="0" smtClean="0">
                <a:solidFill>
                  <a:schemeClr val="accent2"/>
                </a:solidFill>
                <a:highlight>
                  <a:srgbClr val="0000FF"/>
                </a:highlight>
              </a:rPr>
              <a:t>09133426824</a:t>
            </a:r>
            <a:endParaRPr dirty="0">
              <a:solidFill>
                <a:schemeClr val="accent2"/>
              </a:solidFill>
              <a:highlight>
                <a:srgbClr val="0000FF"/>
              </a:highlight>
            </a:endParaRPr>
          </a:p>
        </p:txBody>
      </p:sp>
      <p:sp>
        <p:nvSpPr>
          <p:cNvPr id="1424" name="Google Shape;1424;p116">
            <a:hlinkClick r:id="" action="ppaction://hlinkshowjump?jump=previousslide"/>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6">
            <a:hlinkClick r:id="" action="ppaction://hlinkshowjump?jump=nextslide"/>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6">
            <a:hlinkClick r:id="rId4" action="ppaction://hlinksldjump"/>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6">
            <a:hlinkClick r:id="rId4" action="ppaction://hlinksldjump"/>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A875E242-CB1F-134A-2962-BBB145B6BEF3}"/>
              </a:ext>
            </a:extLst>
          </p:cNvPr>
          <p:cNvSpPr/>
          <p:nvPr/>
        </p:nvSpPr>
        <p:spPr>
          <a:xfrm>
            <a:off x="4815840" y="3545840"/>
            <a:ext cx="4094480" cy="1044300"/>
          </a:xfrm>
          <a:prstGeom prst="rect">
            <a:avLst/>
          </a:prstGeom>
          <a:solidFill>
            <a:srgbClr val="A6BF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95" name="Google Shape;395;p60">
            <a:hlinkClick r:id="" action="ppaction://hlinkshowjump?jump=previousslide"/>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0">
            <a:hlinkClick r:id="" action="ppaction://hlinkshowjump?jump=nextslide"/>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0">
            <a:hlinkClick r:id="rId3" action="ppaction://hlinksldjump"/>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0">
            <a:hlinkClick r:id="rId3" action="ppaction://hlinksldjump"/>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056999E2-C528-ECEA-2EAE-EDC137DE7E8C}"/>
              </a:ext>
            </a:extLst>
          </p:cNvPr>
          <p:cNvSpPr>
            <a:spLocks noGrp="1"/>
          </p:cNvSpPr>
          <p:nvPr>
            <p:ph type="subTitle" idx="1"/>
          </p:nvPr>
        </p:nvSpPr>
        <p:spPr>
          <a:xfrm>
            <a:off x="708143" y="59038"/>
            <a:ext cx="7686461" cy="4922862"/>
          </a:xfrm>
        </p:spPr>
        <p:txBody>
          <a:bodyPr/>
          <a:lstStyle/>
          <a:p>
            <a:pPr algn="r" rtl="1">
              <a:lnSpc>
                <a:spcPct val="200000"/>
              </a:lnSpc>
            </a:pPr>
            <a:r>
              <a:rPr lang="fa-IR" sz="1800" b="1" dirty="0">
                <a:cs typeface="B Nazanin" panose="00000400000000000000" pitchFamily="2" charset="-78"/>
              </a:rPr>
              <a:t>انواع تحقیق:</a:t>
            </a:r>
          </a:p>
          <a:p>
            <a:pPr algn="r" rtl="1">
              <a:lnSpc>
                <a:spcPct val="250000"/>
              </a:lnSpc>
            </a:pPr>
            <a:r>
              <a:rPr lang="fa-IR" sz="1600" dirty="0">
                <a:cs typeface="B Nazanin" panose="00000400000000000000" pitchFamily="2" charset="-78"/>
              </a:rPr>
              <a:t>الف. </a:t>
            </a:r>
            <a:r>
              <a:rPr lang="fa-IR" sz="1600" b="1" dirty="0">
                <a:cs typeface="B Nazanin" panose="00000400000000000000" pitchFamily="2" charset="-78"/>
              </a:rPr>
              <a:t>تحقیقات بنیادی</a:t>
            </a:r>
            <a:r>
              <a:rPr lang="fa-IR" sz="1600" dirty="0">
                <a:cs typeface="B Nazanin" panose="00000400000000000000" pitchFamily="2" charset="-78"/>
              </a:rPr>
              <a:t>: افراد با سابقه پژوهشی، هزینه بالا، مثال: مطالعه بر روی ساختار </a:t>
            </a:r>
            <a:r>
              <a:rPr lang="en-US" sz="1600" dirty="0">
                <a:cs typeface="B Nazanin" panose="00000400000000000000" pitchFamily="2" charset="-78"/>
              </a:rPr>
              <a:t>DNA</a:t>
            </a:r>
            <a:endParaRPr lang="fa-IR" sz="1600" dirty="0">
              <a:cs typeface="B Nazanin" panose="00000400000000000000" pitchFamily="2" charset="-78"/>
            </a:endParaRPr>
          </a:p>
          <a:p>
            <a:pPr algn="r" rtl="1">
              <a:lnSpc>
                <a:spcPct val="250000"/>
              </a:lnSpc>
            </a:pPr>
            <a:r>
              <a:rPr lang="fa-IR" sz="1600" dirty="0">
                <a:cs typeface="B Nazanin" panose="00000400000000000000" pitchFamily="2" charset="-78"/>
              </a:rPr>
              <a:t>ب. </a:t>
            </a:r>
            <a:r>
              <a:rPr lang="fa-IR" sz="1600" b="1" dirty="0">
                <a:cs typeface="B Nazanin" panose="00000400000000000000" pitchFamily="2" charset="-78"/>
              </a:rPr>
              <a:t>تحقیقات کاربردی</a:t>
            </a:r>
            <a:r>
              <a:rPr lang="fa-IR" sz="1600" dirty="0">
                <a:cs typeface="B Nazanin" panose="00000400000000000000" pitchFamily="2" charset="-78"/>
              </a:rPr>
              <a:t>: بر اساس نیاز جامعه، هزینه و مدت زمان کمتر، مثال: توسعه داروی جدید برای درمان دیابت</a:t>
            </a:r>
          </a:p>
          <a:p>
            <a:pPr algn="r" rtl="1">
              <a:lnSpc>
                <a:spcPct val="250000"/>
              </a:lnSpc>
            </a:pPr>
            <a:r>
              <a:rPr lang="fa-IR" sz="1600" dirty="0">
                <a:cs typeface="B Nazanin" panose="00000400000000000000" pitchFamily="2" charset="-78"/>
              </a:rPr>
              <a:t>پ. </a:t>
            </a:r>
            <a:r>
              <a:rPr lang="fa-IR" sz="1600" b="1" dirty="0">
                <a:cs typeface="B Nazanin" panose="00000400000000000000" pitchFamily="2" charset="-78"/>
              </a:rPr>
              <a:t>تحقیقات بنیادی کاربردی</a:t>
            </a:r>
            <a:r>
              <a:rPr lang="fa-IR" sz="1600" dirty="0">
                <a:cs typeface="B Nazanin" panose="00000400000000000000" pitchFamily="2" charset="-78"/>
              </a:rPr>
              <a:t>: تلفیقی از دو تحقیق </a:t>
            </a:r>
            <a:r>
              <a:rPr lang="fa-IR" sz="1600" dirty="0" smtClean="0">
                <a:cs typeface="B Nazanin" panose="00000400000000000000" pitchFamily="2" charset="-78"/>
              </a:rPr>
              <a:t>بالا</a:t>
            </a:r>
            <a:endParaRPr lang="fa-IR" sz="1600" dirty="0">
              <a:cs typeface="B Nazanin" panose="00000400000000000000" pitchFamily="2" charset="-78"/>
            </a:endParaRPr>
          </a:p>
          <a:p>
            <a:pPr algn="r" rtl="1">
              <a:lnSpc>
                <a:spcPct val="250000"/>
              </a:lnSpc>
            </a:pPr>
            <a:r>
              <a:rPr lang="fa-IR" sz="1600" dirty="0">
                <a:cs typeface="B Nazanin" panose="00000400000000000000" pitchFamily="2" charset="-78"/>
              </a:rPr>
              <a:t>مثال: مطالعه بر روی استفاده از یافته‌های بنیادی ژنتیک برای توسعه روش‌های جدید درمان </a:t>
            </a:r>
            <a:r>
              <a:rPr lang="fa-IR" sz="1600" dirty="0" smtClean="0">
                <a:cs typeface="B Nazanin" panose="00000400000000000000" pitchFamily="2" charset="-78"/>
              </a:rPr>
              <a:t>سرطان</a:t>
            </a:r>
          </a:p>
          <a:p>
            <a:pPr algn="r" rtl="1">
              <a:lnSpc>
                <a:spcPct val="250000"/>
              </a:lnSpc>
            </a:pPr>
            <a:r>
              <a:rPr lang="fa-IR" sz="1600" dirty="0" smtClean="0">
                <a:cs typeface="B Nazanin" panose="00000400000000000000" pitchFamily="2" charset="-78"/>
              </a:rPr>
              <a:t>ج</a:t>
            </a:r>
            <a:r>
              <a:rPr lang="fa-IR" sz="1600" dirty="0">
                <a:cs typeface="B Nazanin" panose="00000400000000000000" pitchFamily="2" charset="-78"/>
              </a:rPr>
              <a:t>. </a:t>
            </a:r>
            <a:r>
              <a:rPr lang="fa-IR" sz="1600" b="1" dirty="0">
                <a:cs typeface="B Nazanin" panose="00000400000000000000" pitchFamily="2" charset="-78"/>
              </a:rPr>
              <a:t>تحقیقات جامعه نگر</a:t>
            </a:r>
            <a:r>
              <a:rPr lang="fa-IR" sz="1600" dirty="0">
                <a:cs typeface="B Nazanin" panose="00000400000000000000" pitchFamily="2" charset="-78"/>
              </a:rPr>
              <a:t>: مسائل بهداشتی، اجتماعی و سیاسی </a:t>
            </a:r>
            <a:r>
              <a:rPr lang="fa-IR" sz="1600" dirty="0" smtClean="0">
                <a:cs typeface="B Nazanin" panose="00000400000000000000" pitchFamily="2" charset="-78"/>
              </a:rPr>
              <a:t>کلان</a:t>
            </a:r>
          </a:p>
          <a:p>
            <a:pPr algn="r" rtl="1">
              <a:lnSpc>
                <a:spcPct val="250000"/>
              </a:lnSpc>
            </a:pPr>
            <a:r>
              <a:rPr lang="fa-IR" sz="1600" dirty="0">
                <a:cs typeface="B Nazanin" panose="00000400000000000000" pitchFamily="2" charset="-78"/>
              </a:rPr>
              <a:t>مثال: مطالعه بر روی تأثیر برنامه‌های آموزش بهداشت در جوامع کم‌درآمد</a:t>
            </a:r>
          </a:p>
        </p:txBody>
      </p:sp>
    </p:spTree>
    <p:extLst>
      <p:ext uri="{BB962C8B-B14F-4D97-AF65-F5344CB8AC3E}">
        <p14:creationId xmlns:p14="http://schemas.microsoft.com/office/powerpoint/2010/main" val="42679392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889CB51F-430A-AB6C-CC31-D5114297CE7C}"/>
              </a:ext>
            </a:extLst>
          </p:cNvPr>
          <p:cNvSpPr>
            <a:spLocks noGrp="1"/>
          </p:cNvSpPr>
          <p:nvPr>
            <p:ph type="subTitle" idx="1"/>
          </p:nvPr>
        </p:nvSpPr>
        <p:spPr>
          <a:xfrm>
            <a:off x="1150620" y="144379"/>
            <a:ext cx="6896100" cy="4638078"/>
          </a:xfrm>
        </p:spPr>
        <p:txBody>
          <a:bodyPr>
            <a:normAutofit fontScale="92500" lnSpcReduction="10000"/>
          </a:bodyPr>
          <a:lstStyle/>
          <a:p>
            <a:pPr algn="r">
              <a:lnSpc>
                <a:spcPct val="150000"/>
              </a:lnSpc>
            </a:pPr>
            <a:r>
              <a:rPr lang="fa-IR" sz="1800" b="1" dirty="0" smtClean="0">
                <a:cs typeface="B Nazanin" panose="00000400000000000000" pitchFamily="2" charset="-78"/>
              </a:rPr>
              <a:t>معیارهای </a:t>
            </a:r>
            <a:r>
              <a:rPr lang="fa-IR" sz="1800" b="1" dirty="0">
                <a:cs typeface="B Nazanin" panose="00000400000000000000" pitchFamily="2" charset="-78"/>
              </a:rPr>
              <a:t>انتخاب موضوع </a:t>
            </a:r>
            <a:r>
              <a:rPr lang="fa-IR" sz="1800" b="1" dirty="0" smtClean="0">
                <a:cs typeface="B Nazanin" panose="00000400000000000000" pitchFamily="2" charset="-78"/>
              </a:rPr>
              <a:t>پروپوزال:</a:t>
            </a:r>
            <a:endParaRPr lang="fa-IR" sz="1800" b="1" dirty="0">
              <a:cs typeface="B Nazanin" panose="00000400000000000000" pitchFamily="2" charset="-78"/>
            </a:endParaRPr>
          </a:p>
          <a:p>
            <a:pPr marL="457200" indent="-457200" algn="r" rtl="1">
              <a:lnSpc>
                <a:spcPct val="200000"/>
              </a:lnSpc>
              <a:buFont typeface="Wingdings" panose="05000000000000000000" pitchFamily="2" charset="2"/>
              <a:buChar char="ü"/>
            </a:pPr>
            <a:r>
              <a:rPr lang="fa-IR" sz="1600" dirty="0">
                <a:cs typeface="B Nazanin" panose="00000400000000000000" pitchFamily="2" charset="-78"/>
              </a:rPr>
              <a:t>مرتبط با تخصص و علاقه</a:t>
            </a:r>
          </a:p>
          <a:p>
            <a:pPr marL="457200" indent="-457200" algn="r" rtl="1">
              <a:lnSpc>
                <a:spcPct val="200000"/>
              </a:lnSpc>
              <a:buFont typeface="Wingdings" panose="05000000000000000000" pitchFamily="2" charset="2"/>
              <a:buChar char="ü"/>
            </a:pPr>
            <a:r>
              <a:rPr lang="fa-IR" sz="1600" dirty="0">
                <a:cs typeface="B Nazanin" panose="00000400000000000000" pitchFamily="2" charset="-78"/>
              </a:rPr>
              <a:t>بر اساس تجارب پژوهشگر</a:t>
            </a:r>
          </a:p>
          <a:p>
            <a:pPr marL="457200" indent="-457200" algn="r" rtl="1">
              <a:lnSpc>
                <a:spcPct val="200000"/>
              </a:lnSpc>
              <a:buFont typeface="Wingdings" panose="05000000000000000000" pitchFamily="2" charset="2"/>
              <a:buChar char="ü"/>
            </a:pPr>
            <a:r>
              <a:rPr lang="fa-IR" sz="1600" dirty="0">
                <a:cs typeface="B Nazanin" panose="00000400000000000000" pitchFamily="2" charset="-78"/>
              </a:rPr>
              <a:t>در حد توان پژوهشگر</a:t>
            </a:r>
          </a:p>
          <a:p>
            <a:pPr marL="457200" indent="-457200" algn="r" rtl="1">
              <a:lnSpc>
                <a:spcPct val="200000"/>
              </a:lnSpc>
              <a:buFont typeface="Wingdings" panose="05000000000000000000" pitchFamily="2" charset="2"/>
              <a:buChar char="ü"/>
            </a:pPr>
            <a:r>
              <a:rPr lang="fa-IR" sz="1600" dirty="0">
                <a:cs typeface="B Nazanin" panose="00000400000000000000" pitchFamily="2" charset="-78"/>
              </a:rPr>
              <a:t>اهمیت و اولویت کشور و شهر</a:t>
            </a:r>
          </a:p>
          <a:p>
            <a:pPr marL="457200" indent="-457200" algn="r" rtl="1">
              <a:lnSpc>
                <a:spcPct val="200000"/>
              </a:lnSpc>
              <a:buFont typeface="Wingdings" panose="05000000000000000000" pitchFamily="2" charset="2"/>
              <a:buChar char="ü"/>
            </a:pPr>
            <a:r>
              <a:rPr lang="fa-IR" sz="1600" dirty="0">
                <a:cs typeface="B Nazanin" panose="00000400000000000000" pitchFamily="2" charset="-78"/>
              </a:rPr>
              <a:t>ناول بودن موضوع</a:t>
            </a:r>
          </a:p>
          <a:p>
            <a:pPr marL="457200" indent="-457200" algn="r" rtl="1">
              <a:lnSpc>
                <a:spcPct val="200000"/>
              </a:lnSpc>
              <a:buFont typeface="Wingdings" panose="05000000000000000000" pitchFamily="2" charset="2"/>
              <a:buChar char="ü"/>
            </a:pPr>
            <a:r>
              <a:rPr lang="fa-IR" sz="1600" dirty="0">
                <a:cs typeface="B Nazanin" panose="00000400000000000000" pitchFamily="2" charset="-78"/>
              </a:rPr>
              <a:t>قابلیت اجرا</a:t>
            </a:r>
          </a:p>
          <a:p>
            <a:pPr marL="457200" indent="-457200" algn="r" rtl="1">
              <a:lnSpc>
                <a:spcPct val="200000"/>
              </a:lnSpc>
              <a:buFont typeface="Wingdings" panose="05000000000000000000" pitchFamily="2" charset="2"/>
              <a:buChar char="ü"/>
            </a:pPr>
            <a:r>
              <a:rPr lang="fa-IR" sz="1600" dirty="0">
                <a:cs typeface="B Nazanin" panose="00000400000000000000" pitchFamily="2" charset="-78"/>
              </a:rPr>
              <a:t>شفاف و مشخص</a:t>
            </a:r>
          </a:p>
          <a:p>
            <a:pPr marL="457200" indent="-457200" algn="r" rtl="1">
              <a:lnSpc>
                <a:spcPct val="200000"/>
              </a:lnSpc>
              <a:buFont typeface="Wingdings" panose="05000000000000000000" pitchFamily="2" charset="2"/>
              <a:buChar char="ü"/>
            </a:pPr>
            <a:r>
              <a:rPr lang="fa-IR" sz="1600" dirty="0">
                <a:cs typeface="B Nazanin" panose="00000400000000000000" pitchFamily="2" charset="-78"/>
              </a:rPr>
              <a:t>مقرون به صرفه</a:t>
            </a:r>
          </a:p>
          <a:p>
            <a:pPr marL="457200" indent="-457200" algn="r" rtl="1">
              <a:lnSpc>
                <a:spcPct val="200000"/>
              </a:lnSpc>
              <a:buFont typeface="Wingdings" panose="05000000000000000000" pitchFamily="2" charset="2"/>
              <a:buChar char="ü"/>
            </a:pPr>
            <a:r>
              <a:rPr lang="fa-IR" sz="1600" dirty="0">
                <a:cs typeface="B Nazanin" panose="00000400000000000000" pitchFamily="2" charset="-78"/>
              </a:rPr>
              <a:t>تناسب زمانی </a:t>
            </a:r>
          </a:p>
          <a:p>
            <a:pPr algn="r" rtl="1">
              <a:lnSpc>
                <a:spcPct val="150000"/>
              </a:lnSpc>
            </a:pPr>
            <a:endParaRPr lang="fa-IR" dirty="0">
              <a:cs typeface="B Nazanin" panose="00000400000000000000" pitchFamily="2" charset="-78"/>
            </a:endParaRPr>
          </a:p>
          <a:p>
            <a:pPr marL="457200" indent="-457200" algn="r" rtl="1">
              <a:lnSpc>
                <a:spcPct val="150000"/>
              </a:lnSpc>
              <a:buAutoNum type="arabicPeriod"/>
            </a:pPr>
            <a:endParaRPr lang="fa-IR" dirty="0">
              <a:cs typeface="B Nazanin" panose="00000400000000000000" pitchFamily="2" charset="-78"/>
            </a:endParaRPr>
          </a:p>
          <a:p>
            <a:pPr marL="457200" indent="-457200" algn="r" rtl="1">
              <a:lnSpc>
                <a:spcPct val="150000"/>
              </a:lnSpc>
              <a:buAutoNum type="arabicPeriod"/>
            </a:pPr>
            <a:endParaRPr lang="fa-IR" dirty="0">
              <a:cs typeface="B Nazanin" panose="00000400000000000000" pitchFamily="2" charset="-78"/>
            </a:endParaRPr>
          </a:p>
          <a:p>
            <a:pPr algn="r">
              <a:lnSpc>
                <a:spcPct val="150000"/>
              </a:lnSpc>
            </a:pPr>
            <a:endParaRPr lang="en-US" dirty="0">
              <a:cs typeface="B Nazanin" panose="00000400000000000000" pitchFamily="2" charset="-78"/>
            </a:endParaRPr>
          </a:p>
        </p:txBody>
      </p:sp>
      <p:pic>
        <p:nvPicPr>
          <p:cNvPr id="16" name="Picture 15">
            <a:extLst>
              <a:ext uri="{FF2B5EF4-FFF2-40B4-BE49-F238E27FC236}">
                <a16:creationId xmlns:a16="http://schemas.microsoft.com/office/drawing/2014/main" id="{7B3A57BF-DA17-2F2F-DFD9-5147AA507588}"/>
              </a:ext>
            </a:extLst>
          </p:cNvPr>
          <p:cNvPicPr>
            <a:picLocks noChangeAspect="1"/>
          </p:cNvPicPr>
          <p:nvPr/>
        </p:nvPicPr>
        <p:blipFill>
          <a:blip r:embed="rId2"/>
          <a:stretch>
            <a:fillRect/>
          </a:stretch>
        </p:blipFill>
        <p:spPr>
          <a:xfrm>
            <a:off x="1226820" y="1972866"/>
            <a:ext cx="3688080" cy="2621994"/>
          </a:xfrm>
          <a:prstGeom prst="rect">
            <a:avLst/>
          </a:prstGeom>
        </p:spPr>
      </p:pic>
      <p:sp>
        <p:nvSpPr>
          <p:cNvPr id="17" name="Google Shape;397;p60">
            <a:hlinkClick r:id="rId3" action="ppaction://hlinksldjump"/>
            <a:extLst>
              <a:ext uri="{FF2B5EF4-FFF2-40B4-BE49-F238E27FC236}">
                <a16:creationId xmlns:a16="http://schemas.microsoft.com/office/drawing/2014/main" id="{C0F7D783-B7A4-FAB5-1779-C36D1E8729D7}"/>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8;p60">
            <a:hlinkClick r:id="rId3" action="ppaction://hlinksldjump"/>
            <a:extLst>
              <a:ext uri="{FF2B5EF4-FFF2-40B4-BE49-F238E27FC236}">
                <a16:creationId xmlns:a16="http://schemas.microsoft.com/office/drawing/2014/main" id="{6C869083-25E5-5504-A74C-66B6C1776F27}"/>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5;p60">
            <a:hlinkClick r:id="" action="ppaction://hlinkshowjump?jump=previousslide"/>
            <a:extLst>
              <a:ext uri="{FF2B5EF4-FFF2-40B4-BE49-F238E27FC236}">
                <a16:creationId xmlns:a16="http://schemas.microsoft.com/office/drawing/2014/main" id="{C3FB7BF9-A27E-9DA2-6ED9-52F9E5D982AE}"/>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6;p60">
            <a:hlinkClick r:id="" action="ppaction://hlinkshowjump?jump=nextslide"/>
            <a:extLst>
              <a:ext uri="{FF2B5EF4-FFF2-40B4-BE49-F238E27FC236}">
                <a16:creationId xmlns:a16="http://schemas.microsoft.com/office/drawing/2014/main" id="{4B0C8BD4-2D02-B912-BF97-1CFCDFD3500D}"/>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286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1EC1B417-0F4D-4CD2-CB5B-13928E61B793}"/>
              </a:ext>
            </a:extLst>
          </p:cNvPr>
          <p:cNvSpPr>
            <a:spLocks noGrp="1"/>
          </p:cNvSpPr>
          <p:nvPr>
            <p:ph type="subTitle" idx="1"/>
          </p:nvPr>
        </p:nvSpPr>
        <p:spPr>
          <a:xfrm>
            <a:off x="1153160" y="123753"/>
            <a:ext cx="6837680" cy="4858147"/>
          </a:xfrm>
        </p:spPr>
        <p:txBody>
          <a:bodyPr>
            <a:normAutofit/>
          </a:bodyPr>
          <a:lstStyle/>
          <a:p>
            <a:pPr algn="r" rtl="1">
              <a:lnSpc>
                <a:spcPct val="150000"/>
              </a:lnSpc>
            </a:pPr>
            <a:r>
              <a:rPr lang="fa-IR" sz="1800" b="1" dirty="0">
                <a:cs typeface="B Nazanin" panose="00000400000000000000" pitchFamily="2" charset="-78"/>
              </a:rPr>
              <a:t>عنوان </a:t>
            </a:r>
            <a:r>
              <a:rPr lang="fa-IR" sz="1800" b="1" dirty="0" smtClean="0">
                <a:cs typeface="B Nazanin" panose="00000400000000000000" pitchFamily="2" charset="-78"/>
              </a:rPr>
              <a:t>پروپوزال</a:t>
            </a:r>
          </a:p>
          <a:p>
            <a:pPr algn="r" rtl="1">
              <a:lnSpc>
                <a:spcPct val="150000"/>
              </a:lnSpc>
            </a:pPr>
            <a:r>
              <a:rPr lang="fa-IR" sz="1600" b="1" dirty="0" smtClean="0">
                <a:solidFill>
                  <a:schemeClr val="tx1"/>
                </a:solidFill>
                <a:cs typeface="B Nazanin" panose="00000400000000000000" pitchFamily="2" charset="-78"/>
              </a:rPr>
              <a:t>معیارهای </a:t>
            </a:r>
            <a:r>
              <a:rPr lang="fa-IR" sz="1600" b="1" dirty="0">
                <a:solidFill>
                  <a:schemeClr val="tx1"/>
                </a:solidFill>
                <a:cs typeface="B Nazanin" panose="00000400000000000000" pitchFamily="2" charset="-78"/>
              </a:rPr>
              <a:t>عنوان مناسب:</a:t>
            </a:r>
          </a:p>
          <a:p>
            <a:pPr marL="342900" indent="-342900" algn="r" rtl="1">
              <a:lnSpc>
                <a:spcPct val="200000"/>
              </a:lnSpc>
              <a:buFont typeface="Wingdings" panose="05000000000000000000" pitchFamily="2" charset="2"/>
              <a:buChar char="Ø"/>
            </a:pPr>
            <a:r>
              <a:rPr lang="fa-IR" sz="1600" dirty="0">
                <a:cs typeface="B Nazanin" panose="00000400000000000000" pitchFamily="2" charset="-78"/>
              </a:rPr>
              <a:t>جامع بودن</a:t>
            </a:r>
          </a:p>
          <a:p>
            <a:pPr marL="342900" indent="-342900" algn="r" rtl="1">
              <a:lnSpc>
                <a:spcPct val="200000"/>
              </a:lnSpc>
              <a:buFont typeface="Wingdings" panose="05000000000000000000" pitchFamily="2" charset="2"/>
              <a:buChar char="Ø"/>
            </a:pPr>
            <a:r>
              <a:rPr lang="fa-IR" sz="1600" dirty="0">
                <a:cs typeface="B Nazanin" panose="00000400000000000000" pitchFamily="2" charset="-78"/>
              </a:rPr>
              <a:t>کوتاه و مختصر</a:t>
            </a:r>
          </a:p>
          <a:p>
            <a:pPr marL="342900" indent="-342900" algn="r" rtl="1">
              <a:lnSpc>
                <a:spcPct val="200000"/>
              </a:lnSpc>
              <a:buFont typeface="Wingdings" panose="05000000000000000000" pitchFamily="2" charset="2"/>
              <a:buChar char="Ø"/>
            </a:pPr>
            <a:r>
              <a:rPr lang="fa-IR" sz="1600" dirty="0">
                <a:cs typeface="B Nazanin" panose="00000400000000000000" pitchFamily="2" charset="-78"/>
              </a:rPr>
              <a:t>خبری باشد</a:t>
            </a:r>
          </a:p>
          <a:p>
            <a:pPr marL="342900" indent="-342900" algn="r" rtl="1">
              <a:lnSpc>
                <a:spcPct val="200000"/>
              </a:lnSpc>
              <a:buFont typeface="Wingdings" panose="05000000000000000000" pitchFamily="2" charset="2"/>
              <a:buChar char="Ø"/>
            </a:pPr>
            <a:r>
              <a:rPr lang="fa-IR" sz="1600" dirty="0">
                <a:cs typeface="B Nazanin" panose="00000400000000000000" pitchFamily="2" charset="-78"/>
              </a:rPr>
              <a:t>اشاره به مکان و زمان</a:t>
            </a:r>
          </a:p>
          <a:p>
            <a:pPr marL="342900" indent="-342900" algn="r" rtl="1">
              <a:lnSpc>
                <a:spcPct val="200000"/>
              </a:lnSpc>
              <a:buFont typeface="Wingdings" panose="05000000000000000000" pitchFamily="2" charset="2"/>
              <a:buChar char="Ø"/>
            </a:pPr>
            <a:r>
              <a:rPr lang="fa-IR" sz="1600" dirty="0">
                <a:cs typeface="B Nazanin" panose="00000400000000000000" pitchFamily="2" charset="-78"/>
              </a:rPr>
              <a:t>جذاب بودن</a:t>
            </a:r>
          </a:p>
          <a:p>
            <a:pPr marL="342900" indent="-342900" algn="r" rtl="1">
              <a:lnSpc>
                <a:spcPct val="200000"/>
              </a:lnSpc>
              <a:buFont typeface="Wingdings" panose="05000000000000000000" pitchFamily="2" charset="2"/>
              <a:buChar char="Ø"/>
            </a:pPr>
            <a:r>
              <a:rPr lang="fa-IR" sz="1600" dirty="0">
                <a:cs typeface="B Nazanin" panose="00000400000000000000" pitchFamily="2" charset="-78"/>
              </a:rPr>
              <a:t>رعایت جنبه های اخلاقی</a:t>
            </a:r>
          </a:p>
          <a:p>
            <a:pPr marL="342900" indent="-342900" algn="r" rtl="1">
              <a:lnSpc>
                <a:spcPct val="200000"/>
              </a:lnSpc>
              <a:buFont typeface="Wingdings" panose="05000000000000000000" pitchFamily="2" charset="2"/>
              <a:buChar char="Ø"/>
            </a:pPr>
            <a:r>
              <a:rPr lang="fa-IR" sz="1600" dirty="0">
                <a:cs typeface="B Nazanin" panose="00000400000000000000" pitchFamily="2" charset="-78"/>
              </a:rPr>
              <a:t>خنثی بودن</a:t>
            </a:r>
          </a:p>
          <a:p>
            <a:pPr algn="r" rtl="1">
              <a:lnSpc>
                <a:spcPct val="150000"/>
              </a:lnSpc>
            </a:pPr>
            <a:endParaRPr lang="fa-IR" dirty="0">
              <a:cs typeface="B Nazanin" panose="00000400000000000000" pitchFamily="2" charset="-78"/>
            </a:endParaRPr>
          </a:p>
          <a:p>
            <a:pPr>
              <a:lnSpc>
                <a:spcPct val="150000"/>
              </a:lnSpc>
            </a:pPr>
            <a:endParaRPr lang="en-US" dirty="0">
              <a:cs typeface="B Nazanin" panose="00000400000000000000" pitchFamily="2" charset="-78"/>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1">
            <a:extLst>
              <a:ext uri="{FF2B5EF4-FFF2-40B4-BE49-F238E27FC236}">
                <a16:creationId xmlns:a16="http://schemas.microsoft.com/office/drawing/2014/main" id="{70457602-FC4E-2FD2-EF87-BEF4B8CF7755}"/>
              </a:ext>
            </a:extLst>
          </p:cNvPr>
          <p:cNvPicPr>
            <a:picLocks noChangeAspect="1"/>
          </p:cNvPicPr>
          <p:nvPr/>
        </p:nvPicPr>
        <p:blipFill>
          <a:blip r:embed="rId3">
            <a:extLst>
              <a:ext uri="{BEBA8EAE-BF5A-486C-A8C5-ECC9F3942E4B}">
                <a14:imgProps xmlns:a14="http://schemas.microsoft.com/office/drawing/2010/main">
                  <a14:imgLayer r:embed="rId4">
                    <a14:imgEffect>
                      <a14:artisticWatercolorSponge/>
                    </a14:imgEffect>
                  </a14:imgLayer>
                </a14:imgProps>
              </a:ext>
            </a:extLst>
          </a:blip>
          <a:stretch>
            <a:fillRect/>
          </a:stretch>
        </p:blipFill>
        <p:spPr>
          <a:xfrm>
            <a:off x="1481024" y="2122480"/>
            <a:ext cx="2276800" cy="2276800"/>
          </a:xfrm>
          <a:prstGeom prst="rect">
            <a:avLst/>
          </a:prstGeom>
        </p:spPr>
      </p:pic>
    </p:spTree>
    <p:extLst>
      <p:ext uri="{BB962C8B-B14F-4D97-AF65-F5344CB8AC3E}">
        <p14:creationId xmlns:p14="http://schemas.microsoft.com/office/powerpoint/2010/main" val="3836643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95" name="Google Shape;395;p60">
            <a:hlinkClick r:id="" action="ppaction://hlinkshowjump?jump=previousslide"/>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6" name="Google Shape;396;p60">
            <a:hlinkClick r:id="" action="ppaction://hlinkshowjump?jump=nextslide"/>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7" name="Google Shape;397;p60">
            <a:hlinkClick r:id="rId3" action="ppaction://hlinksldjump"/>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8" name="Google Shape;398;p60">
            <a:hlinkClick r:id="rId3" action="ppaction://hlinksldjump"/>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 name="Subtitle 2">
            <a:extLst>
              <a:ext uri="{FF2B5EF4-FFF2-40B4-BE49-F238E27FC236}">
                <a16:creationId xmlns:a16="http://schemas.microsoft.com/office/drawing/2014/main" id="{056999E2-C528-ECEA-2EAE-EDC137DE7E8C}"/>
              </a:ext>
            </a:extLst>
          </p:cNvPr>
          <p:cNvSpPr>
            <a:spLocks noGrp="1"/>
          </p:cNvSpPr>
          <p:nvPr>
            <p:ph type="subTitle" idx="1"/>
          </p:nvPr>
        </p:nvSpPr>
        <p:spPr>
          <a:xfrm>
            <a:off x="728770" y="59038"/>
            <a:ext cx="7127450" cy="4303924"/>
          </a:xfrm>
        </p:spPr>
        <p:txBody>
          <a:bodyPr/>
          <a:lstStyle/>
          <a:p>
            <a:pPr algn="r" rtl="1"/>
            <a:r>
              <a:rPr lang="fa-IR" sz="1600" b="1" dirty="0" smtClean="0">
                <a:cs typeface="B Nazanin" panose="00000400000000000000" pitchFamily="2" charset="-78"/>
              </a:rPr>
              <a:t>مثال</a:t>
            </a:r>
          </a:p>
          <a:p>
            <a:pPr algn="r" rtl="1"/>
            <a:endParaRPr lang="fa-IR" sz="1600" dirty="0">
              <a:cs typeface="B Nazanin" panose="00000400000000000000" pitchFamily="2" charset="-78"/>
            </a:endParaRPr>
          </a:p>
          <a:p>
            <a:pPr algn="r" rtl="1"/>
            <a:r>
              <a:rPr lang="fa-IR" sz="1600" dirty="0">
                <a:cs typeface="B Nazanin" panose="00000400000000000000" pitchFamily="2" charset="-78"/>
              </a:rPr>
              <a:t>عنوان غیرجذاب: "بررسی تأثیر ویتامین </a:t>
            </a:r>
            <a:r>
              <a:rPr lang="en-US" sz="1600" dirty="0">
                <a:cs typeface="B Nazanin" panose="00000400000000000000" pitchFamily="2" charset="-78"/>
              </a:rPr>
              <a:t> D </a:t>
            </a:r>
            <a:r>
              <a:rPr lang="fa-IR" sz="1600" dirty="0">
                <a:cs typeface="B Nazanin" panose="00000400000000000000" pitchFamily="2" charset="-78"/>
              </a:rPr>
              <a:t>بر بیماران مبتلا به فشار خون </a:t>
            </a:r>
            <a:r>
              <a:rPr lang="fa-IR" sz="1600" dirty="0" smtClean="0">
                <a:cs typeface="B Nazanin" panose="00000400000000000000" pitchFamily="2" charset="-78"/>
              </a:rPr>
              <a:t>بالا</a:t>
            </a:r>
            <a:endParaRPr lang="fa-IR" sz="1600" dirty="0">
              <a:cs typeface="B Nazanin" panose="00000400000000000000" pitchFamily="2" charset="-78"/>
            </a:endParaRPr>
          </a:p>
          <a:p>
            <a:pPr algn="r" rtl="1"/>
            <a:endParaRPr lang="fa-IR" sz="1600" dirty="0">
              <a:cs typeface="B Nazanin" panose="00000400000000000000" pitchFamily="2" charset="-78"/>
            </a:endParaRPr>
          </a:p>
          <a:p>
            <a:pPr algn="r" rtl="1"/>
            <a:r>
              <a:rPr lang="fa-IR" sz="1600" dirty="0">
                <a:cs typeface="B Nazanin" panose="00000400000000000000" pitchFamily="2" charset="-78"/>
              </a:rPr>
              <a:t>عنوان جذاب و خبری: "ویتامین </a:t>
            </a:r>
            <a:r>
              <a:rPr lang="en-US" sz="1600" dirty="0">
                <a:cs typeface="B Nazanin" panose="00000400000000000000" pitchFamily="2" charset="-78"/>
              </a:rPr>
              <a:t>D</a:t>
            </a:r>
            <a:r>
              <a:rPr lang="fa-IR" sz="1600" dirty="0">
                <a:cs typeface="B Nazanin" panose="00000400000000000000" pitchFamily="2" charset="-78"/>
              </a:rPr>
              <a:t>: راهکاری نوین برای کنترل فشار خون بالا</a:t>
            </a:r>
          </a:p>
          <a:p>
            <a:pPr algn="r" rtl="1"/>
            <a:endParaRPr lang="fa-IR" sz="1600" dirty="0">
              <a:cs typeface="B Nazanin" panose="00000400000000000000" pitchFamily="2" charset="-78"/>
            </a:endParaRPr>
          </a:p>
          <a:p>
            <a:pPr algn="r" rtl="1"/>
            <a:endParaRPr lang="fa-IR" sz="1600" dirty="0" smtClean="0">
              <a:cs typeface="B Nazanin" panose="00000400000000000000" pitchFamily="2" charset="-78"/>
            </a:endParaRPr>
          </a:p>
          <a:p>
            <a:pPr algn="r" rtl="1"/>
            <a:r>
              <a:rPr lang="fa-IR" sz="1600" dirty="0" smtClean="0">
                <a:cs typeface="B Nazanin" panose="00000400000000000000" pitchFamily="2" charset="-78"/>
              </a:rPr>
              <a:t>عنوان </a:t>
            </a:r>
            <a:r>
              <a:rPr lang="fa-IR" sz="1600" dirty="0">
                <a:cs typeface="B Nazanin" panose="00000400000000000000" pitchFamily="2" charset="-78"/>
              </a:rPr>
              <a:t>توهین‌آمیز: "بررسی علل نادانی بیماران دیابتی در مدیریت بیماری </a:t>
            </a:r>
            <a:r>
              <a:rPr lang="fa-IR" sz="1600" dirty="0" smtClean="0">
                <a:cs typeface="B Nazanin" panose="00000400000000000000" pitchFamily="2" charset="-78"/>
              </a:rPr>
              <a:t>خود«</a:t>
            </a:r>
          </a:p>
          <a:p>
            <a:pPr algn="r" rtl="1"/>
            <a:endParaRPr lang="fa-IR" sz="1600" dirty="0" smtClean="0">
              <a:cs typeface="B Nazanin" panose="00000400000000000000" pitchFamily="2" charset="-78"/>
            </a:endParaRPr>
          </a:p>
          <a:p>
            <a:pPr algn="r" rtl="1"/>
            <a:r>
              <a:rPr lang="fa-IR" sz="1600" dirty="0" smtClean="0">
                <a:cs typeface="B Nazanin" panose="00000400000000000000" pitchFamily="2" charset="-78"/>
              </a:rPr>
              <a:t>عنوان </a:t>
            </a:r>
            <a:r>
              <a:rPr lang="fa-IR" sz="1600" dirty="0">
                <a:cs typeface="B Nazanin" panose="00000400000000000000" pitchFamily="2" charset="-78"/>
              </a:rPr>
              <a:t>محترمانه و اخلاقی: "بررسی چالش‌ها و موانع مدیریت بیماری دیابت از دیدگاه </a:t>
            </a:r>
            <a:r>
              <a:rPr lang="fa-IR" sz="1600" dirty="0" smtClean="0">
                <a:cs typeface="B Nazanin" panose="00000400000000000000" pitchFamily="2" charset="-78"/>
              </a:rPr>
              <a:t>بیماران«</a:t>
            </a:r>
          </a:p>
          <a:p>
            <a:pPr algn="r" rtl="1"/>
            <a:endParaRPr lang="fa-IR" sz="1600" dirty="0" smtClean="0">
              <a:cs typeface="B Nazanin" panose="00000400000000000000" pitchFamily="2" charset="-78"/>
            </a:endParaRPr>
          </a:p>
          <a:p>
            <a:pPr algn="r" rtl="1"/>
            <a:endParaRPr lang="fa-IR" sz="1600" dirty="0">
              <a:cs typeface="B Nazanin" panose="00000400000000000000" pitchFamily="2" charset="-78"/>
            </a:endParaRPr>
          </a:p>
          <a:p>
            <a:pPr algn="r" rtl="1"/>
            <a:r>
              <a:rPr lang="fa-IR" sz="1600" dirty="0">
                <a:cs typeface="B Nazanin" panose="00000400000000000000" pitchFamily="2" charset="-78"/>
              </a:rPr>
              <a:t>عنوان </a:t>
            </a:r>
            <a:r>
              <a:rPr lang="fa-IR" sz="1600" dirty="0" smtClean="0">
                <a:cs typeface="B Nazanin" panose="00000400000000000000" pitchFamily="2" charset="-78"/>
              </a:rPr>
              <a:t>با پیش داوری: </a:t>
            </a:r>
            <a:r>
              <a:rPr lang="fa-IR" sz="1600" dirty="0">
                <a:cs typeface="B Nazanin" panose="00000400000000000000" pitchFamily="2" charset="-78"/>
              </a:rPr>
              <a:t>"اثبات بی‌خطر و موثر بودن داروی جدید </a:t>
            </a:r>
            <a:r>
              <a:rPr lang="en-US" sz="1600" dirty="0">
                <a:cs typeface="B Nazanin" panose="00000400000000000000" pitchFamily="2" charset="-78"/>
              </a:rPr>
              <a:t>X </a:t>
            </a:r>
            <a:r>
              <a:rPr lang="fa-IR" sz="1600" dirty="0">
                <a:cs typeface="B Nazanin" panose="00000400000000000000" pitchFamily="2" charset="-78"/>
              </a:rPr>
              <a:t>برای درمان بیماری </a:t>
            </a:r>
            <a:r>
              <a:rPr lang="en-US" sz="1600" dirty="0" smtClean="0">
                <a:cs typeface="B Nazanin" panose="00000400000000000000" pitchFamily="2" charset="-78"/>
              </a:rPr>
              <a:t>Y“</a:t>
            </a:r>
          </a:p>
          <a:p>
            <a:pPr algn="r" rtl="1"/>
            <a:endParaRPr lang="en-US" sz="1600" dirty="0" smtClean="0">
              <a:cs typeface="B Nazanin" panose="00000400000000000000" pitchFamily="2" charset="-78"/>
            </a:endParaRPr>
          </a:p>
          <a:p>
            <a:pPr algn="r" rtl="1"/>
            <a:r>
              <a:rPr lang="fa-IR" sz="1600" dirty="0" smtClean="0">
                <a:cs typeface="B Nazanin" panose="00000400000000000000" pitchFamily="2" charset="-78"/>
              </a:rPr>
              <a:t>عنوان خنثی: </a:t>
            </a:r>
            <a:r>
              <a:rPr lang="fa-IR" sz="1600" dirty="0">
                <a:cs typeface="B Nazanin" panose="00000400000000000000" pitchFamily="2" charset="-78"/>
              </a:rPr>
              <a:t>"بررسی ایمنی و اثربخشی داروی جدید </a:t>
            </a:r>
            <a:r>
              <a:rPr lang="en-US" sz="1600" dirty="0">
                <a:cs typeface="B Nazanin" panose="00000400000000000000" pitchFamily="2" charset="-78"/>
              </a:rPr>
              <a:t>X </a:t>
            </a:r>
            <a:r>
              <a:rPr lang="fa-IR" sz="1600" dirty="0">
                <a:cs typeface="B Nazanin" panose="00000400000000000000" pitchFamily="2" charset="-78"/>
              </a:rPr>
              <a:t>در درمان بیماری </a:t>
            </a:r>
            <a:r>
              <a:rPr lang="en-US" sz="1600" dirty="0">
                <a:cs typeface="B Nazanin" panose="00000400000000000000" pitchFamily="2" charset="-78"/>
              </a:rPr>
              <a:t>Y"</a:t>
            </a:r>
            <a:endParaRPr lang="fa-IR" sz="1600" dirty="0">
              <a:cs typeface="B Nazanin" panose="00000400000000000000" pitchFamily="2" charset="-78"/>
            </a:endParaRPr>
          </a:p>
        </p:txBody>
      </p:sp>
    </p:spTree>
    <p:extLst>
      <p:ext uri="{BB962C8B-B14F-4D97-AF65-F5344CB8AC3E}">
        <p14:creationId xmlns:p14="http://schemas.microsoft.com/office/powerpoint/2010/main" val="17430270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ubtitle 2">
            <a:extLst>
              <a:ext uri="{FF2B5EF4-FFF2-40B4-BE49-F238E27FC236}">
                <a16:creationId xmlns:a16="http://schemas.microsoft.com/office/drawing/2014/main" id="{C57201E9-297B-173E-37CE-A05EE208393B}"/>
              </a:ext>
            </a:extLst>
          </p:cNvPr>
          <p:cNvSpPr>
            <a:spLocks noGrp="1"/>
          </p:cNvSpPr>
          <p:nvPr>
            <p:ph type="subTitle" idx="1"/>
          </p:nvPr>
        </p:nvSpPr>
        <p:spPr>
          <a:xfrm>
            <a:off x="1615440" y="102359"/>
            <a:ext cx="6650736" cy="4586132"/>
          </a:xfrm>
        </p:spPr>
        <p:txBody>
          <a:bodyPr>
            <a:normAutofit/>
          </a:bodyPr>
          <a:lstStyle/>
          <a:p>
            <a:pPr algn="r" rtl="1">
              <a:lnSpc>
                <a:spcPct val="150000"/>
              </a:lnSpc>
            </a:pPr>
            <a:r>
              <a:rPr lang="fa-IR" sz="1800" b="1" dirty="0">
                <a:cs typeface="B Nazanin" panose="00000400000000000000" pitchFamily="2" charset="-78"/>
              </a:rPr>
              <a:t>نحوه ی نوشتن عنوان مناسب:</a:t>
            </a: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به کامل ترین شکل بنویسیم، سپس یکی یکی کلمات حذف کنیم به گونه ایی که به معنا و مفهوم ضربه ایی نزنیم.</a:t>
            </a: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عنوان با کلماتی چون بررسی، ارزیابی، سنجش، مقایسه و... شروع شود.</a:t>
            </a: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در عنوان از کلمه مطالعه استفاده نشود.</a:t>
            </a: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کلمات کوتاه، رسا، از یک زبان، گویا و غیر مخفف بکار رود.</a:t>
            </a: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به جامعه مورد بررسی اشاره شود.</a:t>
            </a: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همیشه نیاز نیست به زمان و مکان اشاره شود.</a:t>
            </a: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اشاره به نوع مطالعه در عنوان ارزش دارد.</a:t>
            </a: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کلمات فارسی در عنوان فارسی نوشته شود.</a:t>
            </a:r>
          </a:p>
          <a:p>
            <a:pPr marL="342900" indent="-342900" algn="r" rtl="1">
              <a:lnSpc>
                <a:spcPct val="150000"/>
              </a:lnSpc>
              <a:buFont typeface="Arial" panose="020B0604020202020204" pitchFamily="34" charset="0"/>
              <a:buChar char="•"/>
            </a:pPr>
            <a:r>
              <a:rPr lang="fa-IR" sz="1600" dirty="0">
                <a:cs typeface="B Nazanin" panose="00000400000000000000" pitchFamily="2" charset="-78"/>
              </a:rPr>
              <a:t>عنوان پروپوزال با عنوان مقاله تفاوت دارد. </a:t>
            </a:r>
          </a:p>
          <a:p>
            <a:pPr algn="r" rtl="1">
              <a:lnSpc>
                <a:spcPct val="150000"/>
              </a:lnSpc>
            </a:pPr>
            <a:endParaRPr lang="fa-IR" dirty="0">
              <a:cs typeface="B Nazanin" panose="00000400000000000000" pitchFamily="2" charset="-78"/>
            </a:endParaRPr>
          </a:p>
        </p:txBody>
      </p:sp>
      <p:pic>
        <p:nvPicPr>
          <p:cNvPr id="3074" name="Picture 2" descr="the alphabet letters for the word 'Title' being assembled together">
            <a:extLst>
              <a:ext uri="{FF2B5EF4-FFF2-40B4-BE49-F238E27FC236}">
                <a16:creationId xmlns:a16="http://schemas.microsoft.com/office/drawing/2014/main" id="{B33E222C-D072-A54E-5F93-97D639C92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890" y="2054050"/>
            <a:ext cx="257175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050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97;p60">
            <a:hlinkClick r:id="rId2" action="ppaction://hlinksldjump"/>
            <a:extLst>
              <a:ext uri="{FF2B5EF4-FFF2-40B4-BE49-F238E27FC236}">
                <a16:creationId xmlns:a16="http://schemas.microsoft.com/office/drawing/2014/main" id="{C638FC74-EBE4-6978-9857-8E6199A20C0C}"/>
              </a:ext>
            </a:extLst>
          </p:cNvPr>
          <p:cNvSpPr/>
          <p:nvPr/>
        </p:nvSpPr>
        <p:spPr>
          <a:xfrm>
            <a:off x="180899" y="4625800"/>
            <a:ext cx="356100" cy="356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8;p60">
            <a:hlinkClick r:id="rId2" action="ppaction://hlinksldjump"/>
            <a:extLst>
              <a:ext uri="{FF2B5EF4-FFF2-40B4-BE49-F238E27FC236}">
                <a16:creationId xmlns:a16="http://schemas.microsoft.com/office/drawing/2014/main" id="{257C6A4C-797C-7098-9204-DA46F2C3373F}"/>
              </a:ext>
            </a:extLst>
          </p:cNvPr>
          <p:cNvSpPr/>
          <p:nvPr/>
        </p:nvSpPr>
        <p:spPr>
          <a:xfrm>
            <a:off x="233824" y="4688491"/>
            <a:ext cx="250251" cy="230730"/>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95;p60">
            <a:hlinkClick r:id="" action="ppaction://hlinkshowjump?jump=previousslide"/>
            <a:extLst>
              <a:ext uri="{FF2B5EF4-FFF2-40B4-BE49-F238E27FC236}">
                <a16:creationId xmlns:a16="http://schemas.microsoft.com/office/drawing/2014/main" id="{BB541CA5-D883-6A8A-53AF-720C4DE1D058}"/>
              </a:ext>
            </a:extLst>
          </p:cNvPr>
          <p:cNvSpPr/>
          <p:nvPr/>
        </p:nvSpPr>
        <p:spPr>
          <a:xfrm>
            <a:off x="8557408"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6;p60">
            <a:hlinkClick r:id="" action="ppaction://hlinkshowjump?jump=nextslide"/>
            <a:extLst>
              <a:ext uri="{FF2B5EF4-FFF2-40B4-BE49-F238E27FC236}">
                <a16:creationId xmlns:a16="http://schemas.microsoft.com/office/drawing/2014/main" id="{2E717747-55BB-5A99-CE1C-EAEEA650A27C}"/>
              </a:ext>
            </a:extLst>
          </p:cNvPr>
          <p:cNvSpPr/>
          <p:nvPr/>
        </p:nvSpPr>
        <p:spPr>
          <a:xfrm rot="10800000">
            <a:off x="8819533" y="4700050"/>
            <a:ext cx="202800" cy="207600"/>
          </a:xfrm>
          <a:prstGeom prst="leftArrow">
            <a:avLst>
              <a:gd name="adj1" fmla="val 50000"/>
              <a:gd name="adj2"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Subtitle 2">
            <a:extLst>
              <a:ext uri="{FF2B5EF4-FFF2-40B4-BE49-F238E27FC236}">
                <a16:creationId xmlns:a16="http://schemas.microsoft.com/office/drawing/2014/main" id="{A6A65C1B-5319-E255-8BDA-770D2B66BB04}"/>
              </a:ext>
            </a:extLst>
          </p:cNvPr>
          <p:cNvSpPr>
            <a:spLocks noGrp="1"/>
          </p:cNvSpPr>
          <p:nvPr>
            <p:ph type="subTitle" idx="1"/>
          </p:nvPr>
        </p:nvSpPr>
        <p:spPr>
          <a:xfrm>
            <a:off x="1584960" y="178131"/>
            <a:ext cx="6370320" cy="4277755"/>
          </a:xfrm>
        </p:spPr>
        <p:txBody>
          <a:bodyPr>
            <a:normAutofit/>
          </a:bodyPr>
          <a:lstStyle/>
          <a:p>
            <a:pPr algn="r" rtl="1">
              <a:lnSpc>
                <a:spcPct val="150000"/>
              </a:lnSpc>
            </a:pPr>
            <a:r>
              <a:rPr lang="fa-IR" sz="1800" b="1" dirty="0">
                <a:cs typeface="B Nazanin" panose="00000400000000000000" pitchFamily="2" charset="-78"/>
              </a:rPr>
              <a:t>بیان مسئله</a:t>
            </a:r>
          </a:p>
          <a:p>
            <a:pPr marL="0" indent="0" algn="r" rtl="1">
              <a:lnSpc>
                <a:spcPct val="150000"/>
              </a:lnSpc>
            </a:pPr>
            <a:r>
              <a:rPr lang="fa-IR" sz="1600" b="1" dirty="0">
                <a:cs typeface="B Nazanin" panose="00000400000000000000" pitchFamily="2" charset="-78"/>
              </a:rPr>
              <a:t>به چه مواردی در بیان مسئله باید </a:t>
            </a:r>
            <a:r>
              <a:rPr lang="fa-IR" sz="1600" b="1" dirty="0" smtClean="0">
                <a:cs typeface="B Nazanin" panose="00000400000000000000" pitchFamily="2" charset="-78"/>
              </a:rPr>
              <a:t>پرداخت</a:t>
            </a:r>
            <a:endParaRPr lang="fa-IR" sz="1600" b="1" dirty="0">
              <a:cs typeface="B Nazanin" panose="00000400000000000000" pitchFamily="2" charset="-78"/>
            </a:endParaRP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مسئله چیست؟</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چه اطلاعاتی در مورد مسئله موجود است؟</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چه عواملی در آن نقش دارد؟</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شدت و ارتباط این عوامل با مسئله چگونه است؟</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چرا باید مطالعه شود؟</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وضعیت مسئله چگونه است؟</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ضرورت اجرای طرح چیست؟</a:t>
            </a:r>
          </a:p>
          <a:p>
            <a:pPr marL="342900" indent="-342900" algn="r" rtl="1">
              <a:lnSpc>
                <a:spcPct val="150000"/>
              </a:lnSpc>
              <a:buFont typeface="Courier New" panose="02070309020205020404" pitchFamily="49" charset="0"/>
              <a:buChar char="o"/>
            </a:pPr>
            <a:r>
              <a:rPr lang="fa-IR" sz="1600" dirty="0">
                <a:cs typeface="B Nazanin" panose="00000400000000000000" pitchFamily="2" charset="-78"/>
              </a:rPr>
              <a:t>هدف از اجرای طرح چیست؟</a:t>
            </a:r>
          </a:p>
          <a:p>
            <a:pPr algn="r" rtl="1">
              <a:lnSpc>
                <a:spcPct val="150000"/>
              </a:lnSpc>
            </a:pPr>
            <a:endParaRPr lang="fa-IR" dirty="0">
              <a:cs typeface="B Nazanin" panose="00000400000000000000" pitchFamily="2" charset="-78"/>
            </a:endParaRPr>
          </a:p>
          <a:p>
            <a:pPr algn="r" rtl="1">
              <a:lnSpc>
                <a:spcPct val="150000"/>
              </a:lnSpc>
            </a:pPr>
            <a:endParaRPr lang="fa-IR" dirty="0">
              <a:cs typeface="B Nazanin" panose="00000400000000000000" pitchFamily="2" charset="-78"/>
            </a:endParaRPr>
          </a:p>
        </p:txBody>
      </p:sp>
      <p:grpSp>
        <p:nvGrpSpPr>
          <p:cNvPr id="8" name="Google Shape;7847;p142">
            <a:extLst>
              <a:ext uri="{FF2B5EF4-FFF2-40B4-BE49-F238E27FC236}">
                <a16:creationId xmlns:a16="http://schemas.microsoft.com/office/drawing/2014/main" id="{C4E3B826-21D0-A8C1-BA4D-5ED4CFB352B7}"/>
              </a:ext>
            </a:extLst>
          </p:cNvPr>
          <p:cNvGrpSpPr/>
          <p:nvPr/>
        </p:nvGrpSpPr>
        <p:grpSpPr>
          <a:xfrm>
            <a:off x="865117" y="3628638"/>
            <a:ext cx="811568" cy="741631"/>
            <a:chOff x="2842831" y="6059066"/>
            <a:chExt cx="618914" cy="618887"/>
          </a:xfrm>
          <a:solidFill>
            <a:srgbClr val="00B0F0"/>
          </a:solidFill>
        </p:grpSpPr>
        <p:sp>
          <p:nvSpPr>
            <p:cNvPr id="11" name="Google Shape;7848;p142">
              <a:extLst>
                <a:ext uri="{FF2B5EF4-FFF2-40B4-BE49-F238E27FC236}">
                  <a16:creationId xmlns:a16="http://schemas.microsoft.com/office/drawing/2014/main" id="{0B5ED894-8942-63E5-C52F-C4631025ABDE}"/>
                </a:ext>
              </a:extLst>
            </p:cNvPr>
            <p:cNvSpPr/>
            <p:nvPr/>
          </p:nvSpPr>
          <p:spPr>
            <a:xfrm>
              <a:off x="3288054" y="6559036"/>
              <a:ext cx="103734" cy="44540"/>
            </a:xfrm>
            <a:custGeom>
              <a:avLst/>
              <a:gdLst/>
              <a:ahLst/>
              <a:cxnLst/>
              <a:rect l="l" t="t" r="r" b="b"/>
              <a:pathLst>
                <a:path w="1091932" h="468845" extrusionOk="0">
                  <a:moveTo>
                    <a:pt x="927033" y="218623"/>
                  </a:moveTo>
                  <a:cubicBezTo>
                    <a:pt x="926461" y="219195"/>
                    <a:pt x="868358" y="278250"/>
                    <a:pt x="793397" y="278250"/>
                  </a:cubicBezTo>
                  <a:cubicBezTo>
                    <a:pt x="792254" y="278250"/>
                    <a:pt x="791015" y="278250"/>
                    <a:pt x="789777" y="278250"/>
                  </a:cubicBezTo>
                  <a:cubicBezTo>
                    <a:pt x="733675" y="276821"/>
                    <a:pt x="676239" y="241483"/>
                    <a:pt x="619185" y="173284"/>
                  </a:cubicBezTo>
                  <a:cubicBezTo>
                    <a:pt x="525458" y="61270"/>
                    <a:pt x="420493" y="2977"/>
                    <a:pt x="307241" y="120"/>
                  </a:cubicBezTo>
                  <a:cubicBezTo>
                    <a:pt x="145506" y="-4167"/>
                    <a:pt x="37397" y="107943"/>
                    <a:pt x="25491" y="120706"/>
                  </a:cubicBezTo>
                  <a:cubicBezTo>
                    <a:pt x="-10228" y="159283"/>
                    <a:pt x="-8227" y="219862"/>
                    <a:pt x="30349" y="255676"/>
                  </a:cubicBezTo>
                  <a:cubicBezTo>
                    <a:pt x="68925" y="291394"/>
                    <a:pt x="128932" y="289394"/>
                    <a:pt x="164651" y="250818"/>
                  </a:cubicBezTo>
                  <a:cubicBezTo>
                    <a:pt x="165223" y="250151"/>
                    <a:pt x="225992" y="188048"/>
                    <a:pt x="303717" y="190620"/>
                  </a:cubicBezTo>
                  <a:cubicBezTo>
                    <a:pt x="359342" y="192525"/>
                    <a:pt x="416302" y="227862"/>
                    <a:pt x="472975" y="295585"/>
                  </a:cubicBezTo>
                  <a:cubicBezTo>
                    <a:pt x="566702" y="407694"/>
                    <a:pt x="671667" y="465892"/>
                    <a:pt x="784919" y="468750"/>
                  </a:cubicBezTo>
                  <a:cubicBezTo>
                    <a:pt x="787777" y="468750"/>
                    <a:pt x="790635" y="468845"/>
                    <a:pt x="793492" y="468845"/>
                  </a:cubicBezTo>
                  <a:cubicBezTo>
                    <a:pt x="950178" y="468845"/>
                    <a:pt x="1055048" y="360736"/>
                    <a:pt x="1066574" y="348163"/>
                  </a:cubicBezTo>
                  <a:cubicBezTo>
                    <a:pt x="1102292" y="309587"/>
                    <a:pt x="1100006" y="249294"/>
                    <a:pt x="1061430" y="213575"/>
                  </a:cubicBezTo>
                  <a:cubicBezTo>
                    <a:pt x="1022854" y="177856"/>
                    <a:pt x="962561" y="180142"/>
                    <a:pt x="926842" y="21871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7849;p142">
              <a:extLst>
                <a:ext uri="{FF2B5EF4-FFF2-40B4-BE49-F238E27FC236}">
                  <a16:creationId xmlns:a16="http://schemas.microsoft.com/office/drawing/2014/main" id="{BF5EE3F6-7ED8-5C4D-F20D-0F245328E73D}"/>
                </a:ext>
              </a:extLst>
            </p:cNvPr>
            <p:cNvSpPr/>
            <p:nvPr/>
          </p:nvSpPr>
          <p:spPr>
            <a:xfrm>
              <a:off x="3210986" y="6426995"/>
              <a:ext cx="250759" cy="250958"/>
            </a:xfrm>
            <a:custGeom>
              <a:avLst/>
              <a:gdLst/>
              <a:ahLst/>
              <a:cxnLst/>
              <a:rect l="l" t="t" r="r" b="b"/>
              <a:pathLst>
                <a:path w="2639567" h="2641663" extrusionOk="0">
                  <a:moveTo>
                    <a:pt x="2544318" y="1225677"/>
                  </a:moveTo>
                  <a:lnTo>
                    <a:pt x="2349627" y="1225677"/>
                  </a:lnTo>
                  <a:cubicBezTo>
                    <a:pt x="2331054" y="1022890"/>
                    <a:pt x="2253044" y="824579"/>
                    <a:pt x="2115598" y="659321"/>
                  </a:cubicBezTo>
                  <a:lnTo>
                    <a:pt x="2360010" y="414433"/>
                  </a:lnTo>
                  <a:cubicBezTo>
                    <a:pt x="2397157" y="377190"/>
                    <a:pt x="2397157" y="316897"/>
                    <a:pt x="2359914" y="279749"/>
                  </a:cubicBezTo>
                  <a:cubicBezTo>
                    <a:pt x="2322672" y="242602"/>
                    <a:pt x="2262378" y="242697"/>
                    <a:pt x="2225231" y="279845"/>
                  </a:cubicBezTo>
                  <a:lnTo>
                    <a:pt x="1981010" y="524542"/>
                  </a:lnTo>
                  <a:cubicBezTo>
                    <a:pt x="1819751" y="390144"/>
                    <a:pt x="1623822" y="308896"/>
                    <a:pt x="1414844" y="289941"/>
                  </a:cubicBezTo>
                  <a:lnTo>
                    <a:pt x="1414844" y="95250"/>
                  </a:lnTo>
                  <a:cubicBezTo>
                    <a:pt x="1414844" y="42672"/>
                    <a:pt x="1372172" y="0"/>
                    <a:pt x="1319594" y="0"/>
                  </a:cubicBezTo>
                  <a:cubicBezTo>
                    <a:pt x="1267016" y="0"/>
                    <a:pt x="1224344" y="42672"/>
                    <a:pt x="1224344" y="95250"/>
                  </a:cubicBezTo>
                  <a:lnTo>
                    <a:pt x="1224344" y="290036"/>
                  </a:lnTo>
                  <a:cubicBezTo>
                    <a:pt x="1015460" y="308991"/>
                    <a:pt x="819626" y="390144"/>
                    <a:pt x="658463" y="524637"/>
                  </a:cubicBezTo>
                  <a:lnTo>
                    <a:pt x="413861" y="279845"/>
                  </a:lnTo>
                  <a:cubicBezTo>
                    <a:pt x="376714" y="242602"/>
                    <a:pt x="316325" y="242602"/>
                    <a:pt x="279178" y="279845"/>
                  </a:cubicBezTo>
                  <a:cubicBezTo>
                    <a:pt x="241935" y="316992"/>
                    <a:pt x="241935" y="377380"/>
                    <a:pt x="279178" y="414528"/>
                  </a:cubicBezTo>
                  <a:lnTo>
                    <a:pt x="523875" y="659416"/>
                  </a:lnTo>
                  <a:cubicBezTo>
                    <a:pt x="386525" y="824675"/>
                    <a:pt x="308515" y="1022985"/>
                    <a:pt x="289941" y="1225773"/>
                  </a:cubicBezTo>
                  <a:lnTo>
                    <a:pt x="95250" y="1225773"/>
                  </a:lnTo>
                  <a:cubicBezTo>
                    <a:pt x="42672" y="1225773"/>
                    <a:pt x="0" y="1268444"/>
                    <a:pt x="0" y="1321023"/>
                  </a:cubicBezTo>
                  <a:cubicBezTo>
                    <a:pt x="0" y="1373600"/>
                    <a:pt x="42672" y="1416273"/>
                    <a:pt x="95250" y="1416273"/>
                  </a:cubicBezTo>
                  <a:lnTo>
                    <a:pt x="289941" y="1416273"/>
                  </a:lnTo>
                  <a:cubicBezTo>
                    <a:pt x="308515" y="1619060"/>
                    <a:pt x="386525" y="1817370"/>
                    <a:pt x="523875" y="1982629"/>
                  </a:cubicBezTo>
                  <a:lnTo>
                    <a:pt x="279178" y="2227517"/>
                  </a:lnTo>
                  <a:cubicBezTo>
                    <a:pt x="242030" y="2264759"/>
                    <a:pt x="242030" y="2325053"/>
                    <a:pt x="279178" y="2362200"/>
                  </a:cubicBezTo>
                  <a:cubicBezTo>
                    <a:pt x="297752" y="2380774"/>
                    <a:pt x="322136" y="2390109"/>
                    <a:pt x="346520" y="2390109"/>
                  </a:cubicBezTo>
                  <a:cubicBezTo>
                    <a:pt x="370904" y="2390109"/>
                    <a:pt x="395288" y="2380774"/>
                    <a:pt x="413861" y="2362200"/>
                  </a:cubicBezTo>
                  <a:lnTo>
                    <a:pt x="658463" y="2117408"/>
                  </a:lnTo>
                  <a:cubicBezTo>
                    <a:pt x="819531" y="2251805"/>
                    <a:pt x="1015460" y="2332959"/>
                    <a:pt x="1224344" y="2352009"/>
                  </a:cubicBezTo>
                  <a:lnTo>
                    <a:pt x="1224344" y="2546414"/>
                  </a:lnTo>
                  <a:cubicBezTo>
                    <a:pt x="1224344" y="2598992"/>
                    <a:pt x="1267016" y="2641664"/>
                    <a:pt x="1319594" y="2641664"/>
                  </a:cubicBezTo>
                  <a:cubicBezTo>
                    <a:pt x="1372172" y="2641664"/>
                    <a:pt x="1414844" y="2598992"/>
                    <a:pt x="1414844" y="2546414"/>
                  </a:cubicBezTo>
                  <a:lnTo>
                    <a:pt x="1414844" y="2352009"/>
                  </a:lnTo>
                  <a:cubicBezTo>
                    <a:pt x="1623822" y="2333054"/>
                    <a:pt x="1819751" y="2251901"/>
                    <a:pt x="1981010" y="2117408"/>
                  </a:cubicBezTo>
                  <a:lnTo>
                    <a:pt x="2225231" y="2362200"/>
                  </a:lnTo>
                  <a:cubicBezTo>
                    <a:pt x="2243804" y="2380869"/>
                    <a:pt x="2268284" y="2390204"/>
                    <a:pt x="2292668" y="2390204"/>
                  </a:cubicBezTo>
                  <a:cubicBezTo>
                    <a:pt x="2317052" y="2390204"/>
                    <a:pt x="2341340" y="2380964"/>
                    <a:pt x="2359914" y="2362391"/>
                  </a:cubicBezTo>
                  <a:cubicBezTo>
                    <a:pt x="2397157" y="2325243"/>
                    <a:pt x="2397252" y="2264950"/>
                    <a:pt x="2360010" y="2227707"/>
                  </a:cubicBezTo>
                  <a:lnTo>
                    <a:pt x="2115598" y="1982819"/>
                  </a:lnTo>
                  <a:cubicBezTo>
                    <a:pt x="2253044" y="1817560"/>
                    <a:pt x="2331054" y="1619250"/>
                    <a:pt x="2349627" y="1416463"/>
                  </a:cubicBezTo>
                  <a:lnTo>
                    <a:pt x="2544318" y="1416463"/>
                  </a:lnTo>
                  <a:cubicBezTo>
                    <a:pt x="2596896" y="1416463"/>
                    <a:pt x="2639568" y="1373791"/>
                    <a:pt x="2639568" y="1321213"/>
                  </a:cubicBezTo>
                  <a:cubicBezTo>
                    <a:pt x="2639568" y="1268635"/>
                    <a:pt x="2596896" y="1225963"/>
                    <a:pt x="2544318" y="1225963"/>
                  </a:cubicBezTo>
                  <a:close/>
                  <a:moveTo>
                    <a:pt x="1916906" y="1918240"/>
                  </a:moveTo>
                  <a:cubicBezTo>
                    <a:pt x="1916906" y="1918240"/>
                    <a:pt x="1916906" y="1918240"/>
                    <a:pt x="1916906" y="1918240"/>
                  </a:cubicBezTo>
                  <a:cubicBezTo>
                    <a:pt x="1916906" y="1918240"/>
                    <a:pt x="1916906" y="1918240"/>
                    <a:pt x="1916906" y="1918240"/>
                  </a:cubicBezTo>
                  <a:cubicBezTo>
                    <a:pt x="1757267" y="2077783"/>
                    <a:pt x="1545241" y="2165700"/>
                    <a:pt x="1319784" y="2165700"/>
                  </a:cubicBezTo>
                  <a:cubicBezTo>
                    <a:pt x="1094327" y="2165700"/>
                    <a:pt x="882396" y="2077783"/>
                    <a:pt x="722948" y="1918240"/>
                  </a:cubicBezTo>
                  <a:cubicBezTo>
                    <a:pt x="393764" y="1588866"/>
                    <a:pt x="393764" y="1052798"/>
                    <a:pt x="722948" y="723424"/>
                  </a:cubicBezTo>
                  <a:cubicBezTo>
                    <a:pt x="882396" y="563880"/>
                    <a:pt x="1094327" y="475964"/>
                    <a:pt x="1319784" y="475964"/>
                  </a:cubicBezTo>
                  <a:cubicBezTo>
                    <a:pt x="1545241" y="475964"/>
                    <a:pt x="1757363" y="563880"/>
                    <a:pt x="1916906" y="723424"/>
                  </a:cubicBezTo>
                  <a:lnTo>
                    <a:pt x="1916906" y="723424"/>
                  </a:lnTo>
                  <a:cubicBezTo>
                    <a:pt x="1916906" y="723424"/>
                    <a:pt x="1916906" y="723424"/>
                    <a:pt x="1916906" y="723519"/>
                  </a:cubicBezTo>
                  <a:cubicBezTo>
                    <a:pt x="1916906" y="723519"/>
                    <a:pt x="1916906" y="723519"/>
                    <a:pt x="1916906" y="723519"/>
                  </a:cubicBezTo>
                  <a:cubicBezTo>
                    <a:pt x="2245900" y="1052894"/>
                    <a:pt x="2245900" y="1588675"/>
                    <a:pt x="1916906" y="191805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7850;p142">
              <a:extLst>
                <a:ext uri="{FF2B5EF4-FFF2-40B4-BE49-F238E27FC236}">
                  <a16:creationId xmlns:a16="http://schemas.microsoft.com/office/drawing/2014/main" id="{4A4F4021-463B-9632-F1C1-B3A8911B15A2}"/>
                </a:ext>
              </a:extLst>
            </p:cNvPr>
            <p:cNvSpPr/>
            <p:nvPr/>
          </p:nvSpPr>
          <p:spPr>
            <a:xfrm>
              <a:off x="2871206" y="6587195"/>
              <a:ext cx="82054" cy="82108"/>
            </a:xfrm>
            <a:custGeom>
              <a:avLst/>
              <a:gdLst/>
              <a:ahLst/>
              <a:cxnLst/>
              <a:rect l="l" t="t" r="r" b="b"/>
              <a:pathLst>
                <a:path w="863727" h="864298" extrusionOk="0">
                  <a:moveTo>
                    <a:pt x="431863" y="0"/>
                  </a:moveTo>
                  <a:cubicBezTo>
                    <a:pt x="193739" y="0"/>
                    <a:pt x="0" y="193834"/>
                    <a:pt x="0" y="432149"/>
                  </a:cubicBezTo>
                  <a:cubicBezTo>
                    <a:pt x="0" y="670464"/>
                    <a:pt x="193739" y="864298"/>
                    <a:pt x="431863" y="864298"/>
                  </a:cubicBezTo>
                  <a:cubicBezTo>
                    <a:pt x="669989" y="864298"/>
                    <a:pt x="863727" y="670464"/>
                    <a:pt x="863727" y="432149"/>
                  </a:cubicBezTo>
                  <a:cubicBezTo>
                    <a:pt x="863727" y="193834"/>
                    <a:pt x="669989" y="0"/>
                    <a:pt x="431863" y="0"/>
                  </a:cubicBezTo>
                  <a:close/>
                  <a:moveTo>
                    <a:pt x="431863" y="673798"/>
                  </a:moveTo>
                  <a:cubicBezTo>
                    <a:pt x="298799" y="673798"/>
                    <a:pt x="190500" y="565404"/>
                    <a:pt x="190500" y="432149"/>
                  </a:cubicBezTo>
                  <a:cubicBezTo>
                    <a:pt x="190500" y="298895"/>
                    <a:pt x="298799" y="190500"/>
                    <a:pt x="431863" y="190500"/>
                  </a:cubicBezTo>
                  <a:cubicBezTo>
                    <a:pt x="564928" y="190500"/>
                    <a:pt x="673227" y="298895"/>
                    <a:pt x="673227" y="432149"/>
                  </a:cubicBezTo>
                  <a:cubicBezTo>
                    <a:pt x="673227" y="565404"/>
                    <a:pt x="564928" y="673798"/>
                    <a:pt x="431863" y="67379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7851;p142">
              <a:extLst>
                <a:ext uri="{FF2B5EF4-FFF2-40B4-BE49-F238E27FC236}">
                  <a16:creationId xmlns:a16="http://schemas.microsoft.com/office/drawing/2014/main" id="{E835BA37-333C-8687-7F5C-9E5625FE6605}"/>
                </a:ext>
              </a:extLst>
            </p:cNvPr>
            <p:cNvSpPr/>
            <p:nvPr/>
          </p:nvSpPr>
          <p:spPr>
            <a:xfrm>
              <a:off x="3327735" y="6270942"/>
              <a:ext cx="82054" cy="82108"/>
            </a:xfrm>
            <a:custGeom>
              <a:avLst/>
              <a:gdLst/>
              <a:ahLst/>
              <a:cxnLst/>
              <a:rect l="l" t="t" r="r" b="b"/>
              <a:pathLst>
                <a:path w="863726" h="864298" extrusionOk="0">
                  <a:moveTo>
                    <a:pt x="0" y="432149"/>
                  </a:moveTo>
                  <a:cubicBezTo>
                    <a:pt x="0" y="670465"/>
                    <a:pt x="193739" y="864299"/>
                    <a:pt x="431864" y="864299"/>
                  </a:cubicBezTo>
                  <a:cubicBezTo>
                    <a:pt x="669989" y="864299"/>
                    <a:pt x="863727" y="670465"/>
                    <a:pt x="863727" y="432149"/>
                  </a:cubicBezTo>
                  <a:cubicBezTo>
                    <a:pt x="863727" y="193834"/>
                    <a:pt x="669989" y="0"/>
                    <a:pt x="431864" y="0"/>
                  </a:cubicBezTo>
                  <a:cubicBezTo>
                    <a:pt x="193739" y="0"/>
                    <a:pt x="0" y="193834"/>
                    <a:pt x="0" y="432149"/>
                  </a:cubicBezTo>
                  <a:close/>
                  <a:moveTo>
                    <a:pt x="673132" y="432149"/>
                  </a:moveTo>
                  <a:cubicBezTo>
                    <a:pt x="673132" y="565404"/>
                    <a:pt x="564832" y="673799"/>
                    <a:pt x="431768" y="673799"/>
                  </a:cubicBezTo>
                  <a:cubicBezTo>
                    <a:pt x="298704" y="673799"/>
                    <a:pt x="190405" y="565404"/>
                    <a:pt x="190405" y="432149"/>
                  </a:cubicBezTo>
                  <a:cubicBezTo>
                    <a:pt x="190405" y="298894"/>
                    <a:pt x="298704" y="190500"/>
                    <a:pt x="431768" y="190500"/>
                  </a:cubicBezTo>
                  <a:cubicBezTo>
                    <a:pt x="564832" y="190500"/>
                    <a:pt x="673132" y="298894"/>
                    <a:pt x="673132" y="432149"/>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7852;p142">
              <a:extLst>
                <a:ext uri="{FF2B5EF4-FFF2-40B4-BE49-F238E27FC236}">
                  <a16:creationId xmlns:a16="http://schemas.microsoft.com/office/drawing/2014/main" id="{E810E76A-1A36-8600-2E4C-50FDD6EAB125}"/>
                </a:ext>
              </a:extLst>
            </p:cNvPr>
            <p:cNvSpPr/>
            <p:nvPr/>
          </p:nvSpPr>
          <p:spPr>
            <a:xfrm>
              <a:off x="2934447" y="6155035"/>
              <a:ext cx="254647" cy="320338"/>
            </a:xfrm>
            <a:custGeom>
              <a:avLst/>
              <a:gdLst/>
              <a:ahLst/>
              <a:cxnLst/>
              <a:rect l="l" t="t" r="r" b="b"/>
              <a:pathLst>
                <a:path w="2680494" h="3371975" extrusionOk="0">
                  <a:moveTo>
                    <a:pt x="1743726" y="2333751"/>
                  </a:moveTo>
                  <a:cubicBezTo>
                    <a:pt x="1699054" y="2306033"/>
                    <a:pt x="1640285" y="2319844"/>
                    <a:pt x="1612567" y="2364516"/>
                  </a:cubicBezTo>
                  <a:lnTo>
                    <a:pt x="1278525" y="2903536"/>
                  </a:lnTo>
                  <a:cubicBezTo>
                    <a:pt x="1196325" y="3036124"/>
                    <a:pt x="1066308" y="3129088"/>
                    <a:pt x="912384" y="3165188"/>
                  </a:cubicBezTo>
                  <a:cubicBezTo>
                    <a:pt x="758460" y="3201288"/>
                    <a:pt x="600727" y="3175951"/>
                    <a:pt x="468329" y="3093655"/>
                  </a:cubicBezTo>
                  <a:cubicBezTo>
                    <a:pt x="192390" y="2922491"/>
                    <a:pt x="107046" y="2558541"/>
                    <a:pt x="278019" y="2282220"/>
                  </a:cubicBezTo>
                  <a:lnTo>
                    <a:pt x="1401588" y="468946"/>
                  </a:lnTo>
                  <a:cubicBezTo>
                    <a:pt x="1572848" y="192912"/>
                    <a:pt x="1936417" y="107472"/>
                    <a:pt x="2212166" y="278446"/>
                  </a:cubicBezTo>
                  <a:cubicBezTo>
                    <a:pt x="2488105" y="449610"/>
                    <a:pt x="2573449" y="813561"/>
                    <a:pt x="2402475" y="1089881"/>
                  </a:cubicBezTo>
                  <a:lnTo>
                    <a:pt x="1840500" y="1996756"/>
                  </a:lnTo>
                  <a:cubicBezTo>
                    <a:pt x="1812783" y="2041428"/>
                    <a:pt x="1826594" y="2100198"/>
                    <a:pt x="1871266" y="2127915"/>
                  </a:cubicBezTo>
                  <a:cubicBezTo>
                    <a:pt x="1915939" y="2155633"/>
                    <a:pt x="1974708" y="2141822"/>
                    <a:pt x="2002425" y="2097150"/>
                  </a:cubicBezTo>
                  <a:lnTo>
                    <a:pt x="2564400" y="1190274"/>
                  </a:lnTo>
                  <a:cubicBezTo>
                    <a:pt x="2673367" y="1014252"/>
                    <a:pt x="2707085" y="805179"/>
                    <a:pt x="2659365" y="601629"/>
                  </a:cubicBezTo>
                  <a:cubicBezTo>
                    <a:pt x="2611644" y="397985"/>
                    <a:pt x="2488486" y="225773"/>
                    <a:pt x="2312559" y="116712"/>
                  </a:cubicBezTo>
                  <a:cubicBezTo>
                    <a:pt x="1947561" y="-109698"/>
                    <a:pt x="1466263" y="3364"/>
                    <a:pt x="1239663" y="368743"/>
                  </a:cubicBezTo>
                  <a:lnTo>
                    <a:pt x="116094" y="2182113"/>
                  </a:lnTo>
                  <a:cubicBezTo>
                    <a:pt x="7128" y="2358135"/>
                    <a:pt x="-26590" y="2567208"/>
                    <a:pt x="21130" y="2770758"/>
                  </a:cubicBezTo>
                  <a:cubicBezTo>
                    <a:pt x="68850" y="2974402"/>
                    <a:pt x="192009" y="3146614"/>
                    <a:pt x="367840" y="3255675"/>
                  </a:cubicBezTo>
                  <a:cubicBezTo>
                    <a:pt x="491475" y="3332447"/>
                    <a:pt x="631587" y="3371976"/>
                    <a:pt x="774653" y="3371976"/>
                  </a:cubicBezTo>
                  <a:cubicBezTo>
                    <a:pt x="834851" y="3371976"/>
                    <a:pt x="895620" y="3365023"/>
                    <a:pt x="955914" y="3350830"/>
                  </a:cubicBezTo>
                  <a:cubicBezTo>
                    <a:pt x="1159368" y="3303110"/>
                    <a:pt x="1331484" y="3179952"/>
                    <a:pt x="1440450" y="3004120"/>
                  </a:cubicBezTo>
                  <a:lnTo>
                    <a:pt x="1774492" y="2465100"/>
                  </a:lnTo>
                  <a:cubicBezTo>
                    <a:pt x="1802210" y="2420428"/>
                    <a:pt x="1788399" y="2361659"/>
                    <a:pt x="1743726" y="233394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7853;p142">
              <a:extLst>
                <a:ext uri="{FF2B5EF4-FFF2-40B4-BE49-F238E27FC236}">
                  <a16:creationId xmlns:a16="http://schemas.microsoft.com/office/drawing/2014/main" id="{2F3D555C-8797-B179-E83E-00EE0B5BEEE4}"/>
                </a:ext>
              </a:extLst>
            </p:cNvPr>
            <p:cNvSpPr/>
            <p:nvPr/>
          </p:nvSpPr>
          <p:spPr>
            <a:xfrm>
              <a:off x="2842831" y="6063393"/>
              <a:ext cx="437251" cy="503059"/>
            </a:xfrm>
            <a:custGeom>
              <a:avLst/>
              <a:gdLst/>
              <a:ahLst/>
              <a:cxnLst/>
              <a:rect l="l" t="t" r="r" b="b"/>
              <a:pathLst>
                <a:path w="4602637" h="5295354" extrusionOk="0">
                  <a:moveTo>
                    <a:pt x="3600832" y="3760591"/>
                  </a:moveTo>
                  <a:lnTo>
                    <a:pt x="3232500" y="3531991"/>
                  </a:lnTo>
                  <a:lnTo>
                    <a:pt x="3506725" y="3089269"/>
                  </a:lnTo>
                  <a:lnTo>
                    <a:pt x="3875057" y="3317869"/>
                  </a:lnTo>
                  <a:cubicBezTo>
                    <a:pt x="3890678" y="3327584"/>
                    <a:pt x="3908013" y="3332157"/>
                    <a:pt x="3925158" y="3332157"/>
                  </a:cubicBezTo>
                  <a:cubicBezTo>
                    <a:pt x="3956972" y="3332157"/>
                    <a:pt x="3988119" y="3316155"/>
                    <a:pt x="4006216" y="3287103"/>
                  </a:cubicBezTo>
                  <a:cubicBezTo>
                    <a:pt x="4033934" y="3242431"/>
                    <a:pt x="4020218" y="3183662"/>
                    <a:pt x="3975546" y="3155944"/>
                  </a:cubicBezTo>
                  <a:lnTo>
                    <a:pt x="3607023" y="2927249"/>
                  </a:lnTo>
                  <a:lnTo>
                    <a:pt x="3881153" y="2484717"/>
                  </a:lnTo>
                  <a:lnTo>
                    <a:pt x="4249485" y="2713317"/>
                  </a:lnTo>
                  <a:cubicBezTo>
                    <a:pt x="4265106" y="2723033"/>
                    <a:pt x="4282441" y="2727605"/>
                    <a:pt x="4299586" y="2727605"/>
                  </a:cubicBezTo>
                  <a:cubicBezTo>
                    <a:pt x="4331400" y="2727605"/>
                    <a:pt x="4362546" y="2711603"/>
                    <a:pt x="4380644" y="2682551"/>
                  </a:cubicBezTo>
                  <a:cubicBezTo>
                    <a:pt x="4408362" y="2637879"/>
                    <a:pt x="4394646" y="2579110"/>
                    <a:pt x="4349973" y="2551392"/>
                  </a:cubicBezTo>
                  <a:lnTo>
                    <a:pt x="3978498" y="2320887"/>
                  </a:lnTo>
                  <a:cubicBezTo>
                    <a:pt x="4106038" y="2075904"/>
                    <a:pt x="4144900" y="1804727"/>
                    <a:pt x="4104514" y="1547076"/>
                  </a:cubicBezTo>
                  <a:lnTo>
                    <a:pt x="4529139" y="1447540"/>
                  </a:lnTo>
                  <a:cubicBezTo>
                    <a:pt x="4580383" y="1435538"/>
                    <a:pt x="4612102" y="1384294"/>
                    <a:pt x="4600100" y="1333049"/>
                  </a:cubicBezTo>
                  <a:cubicBezTo>
                    <a:pt x="4588098" y="1281805"/>
                    <a:pt x="4536854" y="1250087"/>
                    <a:pt x="4485610" y="1262088"/>
                  </a:cubicBezTo>
                  <a:lnTo>
                    <a:pt x="4060985" y="1361624"/>
                  </a:lnTo>
                  <a:cubicBezTo>
                    <a:pt x="3982594" y="1113117"/>
                    <a:pt x="3827337" y="887756"/>
                    <a:pt x="3604452" y="725069"/>
                  </a:cubicBezTo>
                  <a:lnTo>
                    <a:pt x="3834766" y="353689"/>
                  </a:lnTo>
                  <a:cubicBezTo>
                    <a:pt x="3862484" y="309017"/>
                    <a:pt x="3848768" y="250247"/>
                    <a:pt x="3804000" y="222530"/>
                  </a:cubicBezTo>
                  <a:cubicBezTo>
                    <a:pt x="3759328" y="194812"/>
                    <a:pt x="3700559" y="208528"/>
                    <a:pt x="3672841" y="253295"/>
                  </a:cubicBezTo>
                  <a:lnTo>
                    <a:pt x="3442527" y="624675"/>
                  </a:lnTo>
                  <a:cubicBezTo>
                    <a:pt x="3204878" y="500850"/>
                    <a:pt x="2936463" y="457321"/>
                    <a:pt x="2670335" y="499326"/>
                  </a:cubicBezTo>
                  <a:lnTo>
                    <a:pt x="2570703" y="73559"/>
                  </a:lnTo>
                  <a:cubicBezTo>
                    <a:pt x="2558702" y="22314"/>
                    <a:pt x="2507457" y="-9404"/>
                    <a:pt x="2456213" y="2502"/>
                  </a:cubicBezTo>
                  <a:cubicBezTo>
                    <a:pt x="2404968" y="14504"/>
                    <a:pt x="2373155" y="65748"/>
                    <a:pt x="2385156" y="116993"/>
                  </a:cubicBezTo>
                  <a:lnTo>
                    <a:pt x="2484788" y="542760"/>
                  </a:lnTo>
                  <a:cubicBezTo>
                    <a:pt x="2227422" y="623532"/>
                    <a:pt x="2006157" y="782028"/>
                    <a:pt x="1848232" y="998912"/>
                  </a:cubicBezTo>
                  <a:lnTo>
                    <a:pt x="1476852" y="768693"/>
                  </a:lnTo>
                  <a:cubicBezTo>
                    <a:pt x="1432180" y="740975"/>
                    <a:pt x="1373411" y="754787"/>
                    <a:pt x="1345693" y="799459"/>
                  </a:cubicBezTo>
                  <a:cubicBezTo>
                    <a:pt x="1317975" y="844131"/>
                    <a:pt x="1331786" y="902900"/>
                    <a:pt x="1376459" y="930618"/>
                  </a:cubicBezTo>
                  <a:lnTo>
                    <a:pt x="1744790" y="1158932"/>
                  </a:lnTo>
                  <a:lnTo>
                    <a:pt x="1470470" y="1601559"/>
                  </a:lnTo>
                  <a:lnTo>
                    <a:pt x="1102044" y="1372864"/>
                  </a:lnTo>
                  <a:cubicBezTo>
                    <a:pt x="1057371" y="1345146"/>
                    <a:pt x="998602" y="1358862"/>
                    <a:pt x="970884" y="1403534"/>
                  </a:cubicBezTo>
                  <a:cubicBezTo>
                    <a:pt x="943166" y="1448207"/>
                    <a:pt x="956882" y="1506976"/>
                    <a:pt x="1001555" y="1534694"/>
                  </a:cubicBezTo>
                  <a:lnTo>
                    <a:pt x="1370077" y="1763389"/>
                  </a:lnTo>
                  <a:lnTo>
                    <a:pt x="1095852" y="2205921"/>
                  </a:lnTo>
                  <a:lnTo>
                    <a:pt x="727616" y="1977416"/>
                  </a:lnTo>
                  <a:cubicBezTo>
                    <a:pt x="682944" y="1949698"/>
                    <a:pt x="624174" y="1963414"/>
                    <a:pt x="596456" y="2008086"/>
                  </a:cubicBezTo>
                  <a:cubicBezTo>
                    <a:pt x="568739" y="2052758"/>
                    <a:pt x="582455" y="2111528"/>
                    <a:pt x="627127" y="2139246"/>
                  </a:cubicBezTo>
                  <a:lnTo>
                    <a:pt x="995459" y="2367846"/>
                  </a:lnTo>
                  <a:lnTo>
                    <a:pt x="721139" y="2810472"/>
                  </a:lnTo>
                  <a:lnTo>
                    <a:pt x="353188" y="2581872"/>
                  </a:lnTo>
                  <a:cubicBezTo>
                    <a:pt x="308516" y="2554155"/>
                    <a:pt x="249746" y="2567870"/>
                    <a:pt x="222029" y="2612543"/>
                  </a:cubicBezTo>
                  <a:cubicBezTo>
                    <a:pt x="194311" y="2657215"/>
                    <a:pt x="208027" y="2715984"/>
                    <a:pt x="252699" y="2743702"/>
                  </a:cubicBezTo>
                  <a:lnTo>
                    <a:pt x="623888" y="2974302"/>
                  </a:lnTo>
                  <a:cubicBezTo>
                    <a:pt x="496444" y="3219285"/>
                    <a:pt x="457582" y="3490462"/>
                    <a:pt x="497873" y="3748208"/>
                  </a:cubicBezTo>
                  <a:lnTo>
                    <a:pt x="73439" y="3848126"/>
                  </a:lnTo>
                  <a:cubicBezTo>
                    <a:pt x="22194" y="3860223"/>
                    <a:pt x="-9524" y="3911467"/>
                    <a:pt x="2573" y="3962711"/>
                  </a:cubicBezTo>
                  <a:cubicBezTo>
                    <a:pt x="12860" y="4006622"/>
                    <a:pt x="52007" y="4036149"/>
                    <a:pt x="95251" y="4036149"/>
                  </a:cubicBezTo>
                  <a:cubicBezTo>
                    <a:pt x="102490" y="4036149"/>
                    <a:pt x="109824" y="4035292"/>
                    <a:pt x="117158" y="4033577"/>
                  </a:cubicBezTo>
                  <a:lnTo>
                    <a:pt x="541497" y="3933756"/>
                  </a:lnTo>
                  <a:cubicBezTo>
                    <a:pt x="619888" y="4182263"/>
                    <a:pt x="775050" y="4407624"/>
                    <a:pt x="997935" y="4570311"/>
                  </a:cubicBezTo>
                  <a:lnTo>
                    <a:pt x="767525" y="4942072"/>
                  </a:lnTo>
                  <a:cubicBezTo>
                    <a:pt x="739808" y="4986744"/>
                    <a:pt x="753619" y="5045513"/>
                    <a:pt x="798291" y="5073232"/>
                  </a:cubicBezTo>
                  <a:cubicBezTo>
                    <a:pt x="813912" y="5082947"/>
                    <a:pt x="831248" y="5087519"/>
                    <a:pt x="848393" y="5087519"/>
                  </a:cubicBezTo>
                  <a:cubicBezTo>
                    <a:pt x="880301" y="5087519"/>
                    <a:pt x="911448" y="5071517"/>
                    <a:pt x="929450" y="5042465"/>
                  </a:cubicBezTo>
                  <a:lnTo>
                    <a:pt x="1159860" y="4670705"/>
                  </a:lnTo>
                  <a:cubicBezTo>
                    <a:pt x="1338835" y="4763859"/>
                    <a:pt x="1535145" y="4811675"/>
                    <a:pt x="1734789" y="4811675"/>
                  </a:cubicBezTo>
                  <a:cubicBezTo>
                    <a:pt x="1800416" y="4811675"/>
                    <a:pt x="1866425" y="4806341"/>
                    <a:pt x="1932338" y="4795959"/>
                  </a:cubicBezTo>
                  <a:lnTo>
                    <a:pt x="2032065" y="5221821"/>
                  </a:lnTo>
                  <a:cubicBezTo>
                    <a:pt x="2042352" y="5265731"/>
                    <a:pt x="2081499" y="5295355"/>
                    <a:pt x="2124743" y="5295355"/>
                  </a:cubicBezTo>
                  <a:cubicBezTo>
                    <a:pt x="2131887" y="5295355"/>
                    <a:pt x="2139221" y="5294497"/>
                    <a:pt x="2146555" y="5292878"/>
                  </a:cubicBezTo>
                  <a:cubicBezTo>
                    <a:pt x="2197800" y="5280876"/>
                    <a:pt x="2229613" y="5229632"/>
                    <a:pt x="2217612" y="5178387"/>
                  </a:cubicBezTo>
                  <a:lnTo>
                    <a:pt x="2117980" y="4752525"/>
                  </a:lnTo>
                  <a:cubicBezTo>
                    <a:pt x="2375346" y="4671753"/>
                    <a:pt x="2596516" y="4513257"/>
                    <a:pt x="2754536" y="4296372"/>
                  </a:cubicBezTo>
                  <a:lnTo>
                    <a:pt x="3125916" y="4526877"/>
                  </a:lnTo>
                  <a:cubicBezTo>
                    <a:pt x="3141537" y="4536593"/>
                    <a:pt x="3158872" y="4541165"/>
                    <a:pt x="3176017" y="4541165"/>
                  </a:cubicBezTo>
                  <a:cubicBezTo>
                    <a:pt x="3207830" y="4541165"/>
                    <a:pt x="3238977" y="4525163"/>
                    <a:pt x="3257075" y="4496112"/>
                  </a:cubicBezTo>
                  <a:cubicBezTo>
                    <a:pt x="3284793" y="4451439"/>
                    <a:pt x="3271077" y="4392670"/>
                    <a:pt x="3226404" y="4364952"/>
                  </a:cubicBezTo>
                  <a:lnTo>
                    <a:pt x="2857977" y="4136257"/>
                  </a:lnTo>
                  <a:lnTo>
                    <a:pt x="3132107" y="3693725"/>
                  </a:lnTo>
                  <a:lnTo>
                    <a:pt x="3500343" y="3922230"/>
                  </a:lnTo>
                  <a:cubicBezTo>
                    <a:pt x="3515964" y="3931946"/>
                    <a:pt x="3533300" y="3936518"/>
                    <a:pt x="3550445" y="3936518"/>
                  </a:cubicBezTo>
                  <a:cubicBezTo>
                    <a:pt x="3582258" y="3936518"/>
                    <a:pt x="3613405" y="3920516"/>
                    <a:pt x="3631503" y="3891465"/>
                  </a:cubicBezTo>
                  <a:cubicBezTo>
                    <a:pt x="3659220" y="3846792"/>
                    <a:pt x="3645504" y="3788023"/>
                    <a:pt x="3600832" y="3760305"/>
                  </a:cubicBezTo>
                  <a:close/>
                  <a:moveTo>
                    <a:pt x="1984344" y="4591933"/>
                  </a:moveTo>
                  <a:cubicBezTo>
                    <a:pt x="1983773" y="4592028"/>
                    <a:pt x="1983296" y="4592124"/>
                    <a:pt x="1982725" y="4592219"/>
                  </a:cubicBezTo>
                  <a:cubicBezTo>
                    <a:pt x="1982153" y="4592314"/>
                    <a:pt x="1981677" y="4592505"/>
                    <a:pt x="1981201" y="4592695"/>
                  </a:cubicBezTo>
                  <a:cubicBezTo>
                    <a:pt x="1703547" y="4657370"/>
                    <a:pt x="1418274" y="4610888"/>
                    <a:pt x="1177767" y="4461726"/>
                  </a:cubicBezTo>
                  <a:cubicBezTo>
                    <a:pt x="1177767" y="4461726"/>
                    <a:pt x="1177767" y="4461726"/>
                    <a:pt x="1177767" y="4461726"/>
                  </a:cubicBezTo>
                  <a:cubicBezTo>
                    <a:pt x="1177767" y="4461726"/>
                    <a:pt x="1177767" y="4461726"/>
                    <a:pt x="1177767" y="4461726"/>
                  </a:cubicBezTo>
                  <a:cubicBezTo>
                    <a:pt x="931641" y="4308945"/>
                    <a:pt x="769430" y="4071582"/>
                    <a:pt x="704946" y="3810216"/>
                  </a:cubicBezTo>
                  <a:cubicBezTo>
                    <a:pt x="704565" y="3806216"/>
                    <a:pt x="703898" y="3802215"/>
                    <a:pt x="703041" y="3798215"/>
                  </a:cubicBezTo>
                  <a:cubicBezTo>
                    <a:pt x="702089" y="3794214"/>
                    <a:pt x="700850" y="3790404"/>
                    <a:pt x="699422" y="3786690"/>
                  </a:cubicBezTo>
                  <a:cubicBezTo>
                    <a:pt x="640843" y="3523800"/>
                    <a:pt x="680753" y="3238716"/>
                    <a:pt x="833438" y="2992209"/>
                  </a:cubicBezTo>
                  <a:lnTo>
                    <a:pt x="1207295" y="2388896"/>
                  </a:lnTo>
                  <a:cubicBezTo>
                    <a:pt x="1207295" y="2388896"/>
                    <a:pt x="1207866" y="2388134"/>
                    <a:pt x="1208152" y="2387753"/>
                  </a:cubicBezTo>
                  <a:cubicBezTo>
                    <a:pt x="1208533" y="2387181"/>
                    <a:pt x="1208724" y="2386610"/>
                    <a:pt x="1209105" y="2386038"/>
                  </a:cubicBezTo>
                  <a:lnTo>
                    <a:pt x="1957389" y="1178554"/>
                  </a:lnTo>
                  <a:cubicBezTo>
                    <a:pt x="2106550" y="937857"/>
                    <a:pt x="2341437" y="769265"/>
                    <a:pt x="2618900" y="703733"/>
                  </a:cubicBezTo>
                  <a:cubicBezTo>
                    <a:pt x="2619471" y="703637"/>
                    <a:pt x="2620043" y="703542"/>
                    <a:pt x="2620710" y="703447"/>
                  </a:cubicBezTo>
                  <a:cubicBezTo>
                    <a:pt x="2621281" y="703256"/>
                    <a:pt x="2621853" y="703066"/>
                    <a:pt x="2622519" y="702971"/>
                  </a:cubicBezTo>
                  <a:cubicBezTo>
                    <a:pt x="2704148" y="684016"/>
                    <a:pt x="2786349" y="674586"/>
                    <a:pt x="2867883" y="674586"/>
                  </a:cubicBezTo>
                  <a:cubicBezTo>
                    <a:pt x="3063717" y="674586"/>
                    <a:pt x="3255741" y="728688"/>
                    <a:pt x="3425381" y="834035"/>
                  </a:cubicBezTo>
                  <a:cubicBezTo>
                    <a:pt x="3671412" y="986816"/>
                    <a:pt x="3833718" y="1224083"/>
                    <a:pt x="3898203" y="1485259"/>
                  </a:cubicBezTo>
                  <a:cubicBezTo>
                    <a:pt x="3898584" y="1489355"/>
                    <a:pt x="3899155" y="1493450"/>
                    <a:pt x="3900203" y="1497546"/>
                  </a:cubicBezTo>
                  <a:cubicBezTo>
                    <a:pt x="3901155" y="1501737"/>
                    <a:pt x="3902489" y="1505642"/>
                    <a:pt x="3903918" y="1509548"/>
                  </a:cubicBezTo>
                  <a:cubicBezTo>
                    <a:pt x="3962401" y="1772342"/>
                    <a:pt x="3922491" y="2057235"/>
                    <a:pt x="3769805" y="2303552"/>
                  </a:cubicBezTo>
                  <a:cubicBezTo>
                    <a:pt x="3769805" y="2303552"/>
                    <a:pt x="3769805" y="2303552"/>
                    <a:pt x="3769805" y="2303552"/>
                  </a:cubicBezTo>
                  <a:cubicBezTo>
                    <a:pt x="3769805" y="2303552"/>
                    <a:pt x="3769805" y="2303552"/>
                    <a:pt x="3769805" y="2303552"/>
                  </a:cubicBezTo>
                  <a:cubicBezTo>
                    <a:pt x="3769805" y="2303552"/>
                    <a:pt x="3769805" y="2303552"/>
                    <a:pt x="3769805" y="2303552"/>
                  </a:cubicBezTo>
                  <a:lnTo>
                    <a:pt x="3021807" y="3511036"/>
                  </a:lnTo>
                  <a:cubicBezTo>
                    <a:pt x="3021426" y="3511608"/>
                    <a:pt x="3021045" y="3512084"/>
                    <a:pt x="3020760" y="3512560"/>
                  </a:cubicBezTo>
                  <a:cubicBezTo>
                    <a:pt x="3020379" y="3513132"/>
                    <a:pt x="3020188" y="3513703"/>
                    <a:pt x="3019807" y="3514275"/>
                  </a:cubicBezTo>
                  <a:lnTo>
                    <a:pt x="2646332" y="4117112"/>
                  </a:lnTo>
                  <a:cubicBezTo>
                    <a:pt x="2646332" y="4117112"/>
                    <a:pt x="2646332" y="4117112"/>
                    <a:pt x="2646332" y="4117112"/>
                  </a:cubicBezTo>
                  <a:cubicBezTo>
                    <a:pt x="2646332" y="4117112"/>
                    <a:pt x="2646332" y="4117112"/>
                    <a:pt x="2646332" y="4117112"/>
                  </a:cubicBezTo>
                  <a:lnTo>
                    <a:pt x="2646332" y="4117112"/>
                  </a:lnTo>
                  <a:cubicBezTo>
                    <a:pt x="2497170" y="4357904"/>
                    <a:pt x="2262284" y="4526496"/>
                    <a:pt x="1984725" y="459202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7854;p142">
              <a:extLst>
                <a:ext uri="{FF2B5EF4-FFF2-40B4-BE49-F238E27FC236}">
                  <a16:creationId xmlns:a16="http://schemas.microsoft.com/office/drawing/2014/main" id="{A1A3408F-3B3F-FC61-57A6-F4490D9088C0}"/>
                </a:ext>
              </a:extLst>
            </p:cNvPr>
            <p:cNvSpPr/>
            <p:nvPr/>
          </p:nvSpPr>
          <p:spPr>
            <a:xfrm>
              <a:off x="2989915" y="6353244"/>
              <a:ext cx="61387" cy="61423"/>
            </a:xfrm>
            <a:custGeom>
              <a:avLst/>
              <a:gdLst/>
              <a:ahLst/>
              <a:cxnLst/>
              <a:rect l="l" t="t" r="r" b="b"/>
              <a:pathLst>
                <a:path w="646175" h="646557" extrusionOk="0">
                  <a:moveTo>
                    <a:pt x="323088" y="0"/>
                  </a:moveTo>
                  <a:cubicBezTo>
                    <a:pt x="144875" y="0"/>
                    <a:pt x="0" y="145066"/>
                    <a:pt x="0" y="323279"/>
                  </a:cubicBezTo>
                  <a:cubicBezTo>
                    <a:pt x="0" y="501491"/>
                    <a:pt x="144971" y="646557"/>
                    <a:pt x="323088" y="646557"/>
                  </a:cubicBezTo>
                  <a:cubicBezTo>
                    <a:pt x="501205" y="646557"/>
                    <a:pt x="646176" y="501491"/>
                    <a:pt x="646176" y="323279"/>
                  </a:cubicBezTo>
                  <a:cubicBezTo>
                    <a:pt x="646176" y="145066"/>
                    <a:pt x="501205" y="0"/>
                    <a:pt x="323088" y="0"/>
                  </a:cubicBezTo>
                  <a:close/>
                  <a:moveTo>
                    <a:pt x="323088" y="456152"/>
                  </a:moveTo>
                  <a:cubicBezTo>
                    <a:pt x="249936" y="456152"/>
                    <a:pt x="190500" y="396526"/>
                    <a:pt x="190500" y="323374"/>
                  </a:cubicBezTo>
                  <a:cubicBezTo>
                    <a:pt x="190500" y="250222"/>
                    <a:pt x="250031" y="190595"/>
                    <a:pt x="323088" y="190595"/>
                  </a:cubicBezTo>
                  <a:cubicBezTo>
                    <a:pt x="396145" y="190595"/>
                    <a:pt x="455676" y="250127"/>
                    <a:pt x="455676" y="323374"/>
                  </a:cubicBezTo>
                  <a:cubicBezTo>
                    <a:pt x="455676" y="396621"/>
                    <a:pt x="396145" y="456152"/>
                    <a:pt x="323088" y="456152"/>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7855;p142">
              <a:extLst>
                <a:ext uri="{FF2B5EF4-FFF2-40B4-BE49-F238E27FC236}">
                  <a16:creationId xmlns:a16="http://schemas.microsoft.com/office/drawing/2014/main" id="{688887CF-F923-5B3A-1F1E-6C4983814651}"/>
                </a:ext>
              </a:extLst>
            </p:cNvPr>
            <p:cNvSpPr/>
            <p:nvPr/>
          </p:nvSpPr>
          <p:spPr>
            <a:xfrm>
              <a:off x="3045831" y="6222354"/>
              <a:ext cx="72921" cy="106928"/>
            </a:xfrm>
            <a:custGeom>
              <a:avLst/>
              <a:gdLst/>
              <a:ahLst/>
              <a:cxnLst/>
              <a:rect l="l" t="t" r="r" b="b"/>
              <a:pathLst>
                <a:path w="767592" h="1125554" extrusionOk="0">
                  <a:moveTo>
                    <a:pt x="681308" y="190104"/>
                  </a:moveTo>
                  <a:cubicBezTo>
                    <a:pt x="733410" y="185151"/>
                    <a:pt x="771795" y="139146"/>
                    <a:pt x="767223" y="86949"/>
                  </a:cubicBezTo>
                  <a:cubicBezTo>
                    <a:pt x="762651" y="34561"/>
                    <a:pt x="716455" y="-4206"/>
                    <a:pt x="663972" y="366"/>
                  </a:cubicBezTo>
                  <a:cubicBezTo>
                    <a:pt x="655971" y="1033"/>
                    <a:pt x="466710" y="19321"/>
                    <a:pt x="353838" y="172293"/>
                  </a:cubicBezTo>
                  <a:cubicBezTo>
                    <a:pt x="276019" y="277830"/>
                    <a:pt x="254778" y="416037"/>
                    <a:pt x="290783" y="582915"/>
                  </a:cubicBezTo>
                  <a:cubicBezTo>
                    <a:pt x="314500" y="693405"/>
                    <a:pt x="304594" y="779606"/>
                    <a:pt x="261350" y="839138"/>
                  </a:cubicBezTo>
                  <a:cubicBezTo>
                    <a:pt x="200486" y="922863"/>
                    <a:pt x="87424" y="935245"/>
                    <a:pt x="87043" y="935340"/>
                  </a:cubicBezTo>
                  <a:cubicBezTo>
                    <a:pt x="34655" y="939912"/>
                    <a:pt x="-4207" y="986013"/>
                    <a:pt x="365" y="1038496"/>
                  </a:cubicBezTo>
                  <a:cubicBezTo>
                    <a:pt x="4652" y="1088121"/>
                    <a:pt x="46276" y="1125555"/>
                    <a:pt x="95139" y="1125555"/>
                  </a:cubicBezTo>
                  <a:cubicBezTo>
                    <a:pt x="97901" y="1125555"/>
                    <a:pt x="100664" y="1125459"/>
                    <a:pt x="103521" y="1125173"/>
                  </a:cubicBezTo>
                  <a:cubicBezTo>
                    <a:pt x="111522" y="1124507"/>
                    <a:pt x="300784" y="1106409"/>
                    <a:pt x="413751" y="953628"/>
                  </a:cubicBezTo>
                  <a:cubicBezTo>
                    <a:pt x="491665" y="848187"/>
                    <a:pt x="513001" y="709979"/>
                    <a:pt x="477092" y="542910"/>
                  </a:cubicBezTo>
                  <a:cubicBezTo>
                    <a:pt x="453279" y="432420"/>
                    <a:pt x="463090" y="346219"/>
                    <a:pt x="506334" y="286593"/>
                  </a:cubicBezTo>
                  <a:cubicBezTo>
                    <a:pt x="566627" y="203534"/>
                    <a:pt x="678164" y="190485"/>
                    <a:pt x="681308" y="190104"/>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 name="Google Shape;7856;p142">
              <a:extLst>
                <a:ext uri="{FF2B5EF4-FFF2-40B4-BE49-F238E27FC236}">
                  <a16:creationId xmlns:a16="http://schemas.microsoft.com/office/drawing/2014/main" id="{A79A559B-59FB-1C90-5507-838A85E405C4}"/>
                </a:ext>
              </a:extLst>
            </p:cNvPr>
            <p:cNvSpPr/>
            <p:nvPr/>
          </p:nvSpPr>
          <p:spPr>
            <a:xfrm>
              <a:off x="3311814" y="6059066"/>
              <a:ext cx="145594" cy="145703"/>
            </a:xfrm>
            <a:custGeom>
              <a:avLst/>
              <a:gdLst/>
              <a:ahLst/>
              <a:cxnLst/>
              <a:rect l="l" t="t" r="r" b="b"/>
              <a:pathLst>
                <a:path w="1532572" h="1533715" extrusionOk="0">
                  <a:moveTo>
                    <a:pt x="234219" y="1187482"/>
                  </a:moveTo>
                  <a:cubicBezTo>
                    <a:pt x="279654" y="1161002"/>
                    <a:pt x="295084" y="1102709"/>
                    <a:pt x="268510" y="1057180"/>
                  </a:cubicBezTo>
                  <a:cubicBezTo>
                    <a:pt x="217361" y="969455"/>
                    <a:pt x="190405" y="869061"/>
                    <a:pt x="190405" y="766858"/>
                  </a:cubicBezTo>
                  <a:cubicBezTo>
                    <a:pt x="190405" y="449104"/>
                    <a:pt x="448723" y="190500"/>
                    <a:pt x="766191" y="190500"/>
                  </a:cubicBezTo>
                  <a:cubicBezTo>
                    <a:pt x="1083659" y="190500"/>
                    <a:pt x="1341977" y="449009"/>
                    <a:pt x="1341977" y="766858"/>
                  </a:cubicBezTo>
                  <a:cubicBezTo>
                    <a:pt x="1341977" y="1084707"/>
                    <a:pt x="1083659" y="1343216"/>
                    <a:pt x="766191" y="1343216"/>
                  </a:cubicBezTo>
                  <a:cubicBezTo>
                    <a:pt x="675418" y="1343216"/>
                    <a:pt x="585502" y="1321784"/>
                    <a:pt x="506063" y="1281208"/>
                  </a:cubicBezTo>
                  <a:cubicBezTo>
                    <a:pt x="459200" y="1257300"/>
                    <a:pt x="401860" y="1275874"/>
                    <a:pt x="377952" y="1322737"/>
                  </a:cubicBezTo>
                  <a:cubicBezTo>
                    <a:pt x="354044" y="1369600"/>
                    <a:pt x="372618" y="1426940"/>
                    <a:pt x="419481" y="1450848"/>
                  </a:cubicBezTo>
                  <a:cubicBezTo>
                    <a:pt x="525589" y="1505045"/>
                    <a:pt x="645509" y="1533716"/>
                    <a:pt x="766286" y="1533716"/>
                  </a:cubicBezTo>
                  <a:cubicBezTo>
                    <a:pt x="1188815" y="1533716"/>
                    <a:pt x="1532573" y="1189673"/>
                    <a:pt x="1532573" y="766858"/>
                  </a:cubicBezTo>
                  <a:cubicBezTo>
                    <a:pt x="1532573" y="344043"/>
                    <a:pt x="1188815" y="0"/>
                    <a:pt x="766286" y="0"/>
                  </a:cubicBezTo>
                  <a:cubicBezTo>
                    <a:pt x="343757" y="0"/>
                    <a:pt x="0" y="344043"/>
                    <a:pt x="0" y="766858"/>
                  </a:cubicBezTo>
                  <a:cubicBezTo>
                    <a:pt x="0" y="902780"/>
                    <a:pt x="36004" y="1036320"/>
                    <a:pt x="104013" y="1153097"/>
                  </a:cubicBezTo>
                  <a:cubicBezTo>
                    <a:pt x="130493" y="1198531"/>
                    <a:pt x="188786" y="1213866"/>
                    <a:pt x="234219" y="118738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 name="Google Shape;7806;p142">
            <a:extLst>
              <a:ext uri="{FF2B5EF4-FFF2-40B4-BE49-F238E27FC236}">
                <a16:creationId xmlns:a16="http://schemas.microsoft.com/office/drawing/2014/main" id="{EE920EC9-A4E1-6857-8C2A-54F6FC37DEC2}"/>
              </a:ext>
            </a:extLst>
          </p:cNvPr>
          <p:cNvSpPr/>
          <p:nvPr/>
        </p:nvSpPr>
        <p:spPr>
          <a:xfrm>
            <a:off x="2803475" y="4127512"/>
            <a:ext cx="857096" cy="682383"/>
          </a:xfrm>
          <a:custGeom>
            <a:avLst/>
            <a:gdLst/>
            <a:ahLst/>
            <a:cxnLst/>
            <a:rect l="l" t="t" r="r" b="b"/>
            <a:pathLst>
              <a:path w="11027" h="10915" extrusionOk="0">
                <a:moveTo>
                  <a:pt x="8717" y="1635"/>
                </a:moveTo>
                <a:lnTo>
                  <a:pt x="9431" y="2350"/>
                </a:lnTo>
                <a:cubicBezTo>
                  <a:pt x="9312" y="2421"/>
                  <a:pt x="9145" y="2516"/>
                  <a:pt x="9026" y="2588"/>
                </a:cubicBezTo>
                <a:lnTo>
                  <a:pt x="8479" y="2016"/>
                </a:lnTo>
                <a:cubicBezTo>
                  <a:pt x="8526" y="1897"/>
                  <a:pt x="8621" y="1778"/>
                  <a:pt x="8717" y="1635"/>
                </a:cubicBezTo>
                <a:close/>
                <a:moveTo>
                  <a:pt x="8336" y="2302"/>
                </a:moveTo>
                <a:lnTo>
                  <a:pt x="8741" y="2707"/>
                </a:lnTo>
                <a:cubicBezTo>
                  <a:pt x="8550" y="2778"/>
                  <a:pt x="8383" y="2850"/>
                  <a:pt x="8240" y="2850"/>
                </a:cubicBezTo>
                <a:cubicBezTo>
                  <a:pt x="8240" y="2707"/>
                  <a:pt x="8288" y="2516"/>
                  <a:pt x="8336" y="2302"/>
                </a:cubicBezTo>
                <a:close/>
                <a:moveTo>
                  <a:pt x="8315" y="397"/>
                </a:moveTo>
                <a:cubicBezTo>
                  <a:pt x="8377" y="397"/>
                  <a:pt x="8443" y="421"/>
                  <a:pt x="8502" y="468"/>
                </a:cubicBezTo>
                <a:lnTo>
                  <a:pt x="8788" y="754"/>
                </a:lnTo>
                <a:cubicBezTo>
                  <a:pt x="8883" y="849"/>
                  <a:pt x="8883" y="992"/>
                  <a:pt x="8788" y="1088"/>
                </a:cubicBezTo>
                <a:cubicBezTo>
                  <a:pt x="8240" y="1707"/>
                  <a:pt x="7955" y="2254"/>
                  <a:pt x="7931" y="2874"/>
                </a:cubicBezTo>
                <a:cubicBezTo>
                  <a:pt x="7931" y="2874"/>
                  <a:pt x="7050" y="2778"/>
                  <a:pt x="7050" y="2755"/>
                </a:cubicBezTo>
                <a:cubicBezTo>
                  <a:pt x="7097" y="1945"/>
                  <a:pt x="7455" y="1230"/>
                  <a:pt x="8145" y="468"/>
                </a:cubicBezTo>
                <a:cubicBezTo>
                  <a:pt x="8193" y="421"/>
                  <a:pt x="8252" y="397"/>
                  <a:pt x="8315" y="397"/>
                </a:cubicBezTo>
                <a:close/>
                <a:moveTo>
                  <a:pt x="6229" y="4174"/>
                </a:moveTo>
                <a:cubicBezTo>
                  <a:pt x="6411" y="4174"/>
                  <a:pt x="6603" y="4201"/>
                  <a:pt x="6835" y="4255"/>
                </a:cubicBezTo>
                <a:cubicBezTo>
                  <a:pt x="6883" y="4541"/>
                  <a:pt x="6931" y="4779"/>
                  <a:pt x="6883" y="5017"/>
                </a:cubicBezTo>
                <a:lnTo>
                  <a:pt x="6050" y="4183"/>
                </a:lnTo>
                <a:cubicBezTo>
                  <a:pt x="6109" y="4177"/>
                  <a:pt x="6169" y="4174"/>
                  <a:pt x="6229" y="4174"/>
                </a:cubicBezTo>
                <a:close/>
                <a:moveTo>
                  <a:pt x="5692" y="4279"/>
                </a:moveTo>
                <a:lnTo>
                  <a:pt x="6835" y="5398"/>
                </a:lnTo>
                <a:cubicBezTo>
                  <a:pt x="6764" y="5565"/>
                  <a:pt x="6716" y="5708"/>
                  <a:pt x="6621" y="5827"/>
                </a:cubicBezTo>
                <a:lnTo>
                  <a:pt x="5311" y="4517"/>
                </a:lnTo>
                <a:cubicBezTo>
                  <a:pt x="5287" y="4493"/>
                  <a:pt x="5335" y="4422"/>
                  <a:pt x="5359" y="4422"/>
                </a:cubicBezTo>
                <a:cubicBezTo>
                  <a:pt x="5478" y="4374"/>
                  <a:pt x="5573" y="4302"/>
                  <a:pt x="5692" y="4279"/>
                </a:cubicBezTo>
                <a:close/>
                <a:moveTo>
                  <a:pt x="5027" y="4685"/>
                </a:moveTo>
                <a:lnTo>
                  <a:pt x="6383" y="6065"/>
                </a:lnTo>
                <a:cubicBezTo>
                  <a:pt x="6359" y="6112"/>
                  <a:pt x="6288" y="6160"/>
                  <a:pt x="6240" y="6208"/>
                </a:cubicBezTo>
                <a:lnTo>
                  <a:pt x="6169" y="6279"/>
                </a:lnTo>
                <a:lnTo>
                  <a:pt x="4811" y="4898"/>
                </a:lnTo>
                <a:cubicBezTo>
                  <a:pt x="4811" y="4875"/>
                  <a:pt x="5024" y="4704"/>
                  <a:pt x="5027" y="4685"/>
                </a:cubicBezTo>
                <a:close/>
                <a:moveTo>
                  <a:pt x="4597" y="5136"/>
                </a:moveTo>
                <a:lnTo>
                  <a:pt x="5930" y="6470"/>
                </a:lnTo>
                <a:cubicBezTo>
                  <a:pt x="5788" y="6589"/>
                  <a:pt x="5668" y="6660"/>
                  <a:pt x="5549" y="6708"/>
                </a:cubicBezTo>
                <a:lnTo>
                  <a:pt x="4359" y="5517"/>
                </a:lnTo>
                <a:cubicBezTo>
                  <a:pt x="4383" y="5446"/>
                  <a:pt x="4454" y="5350"/>
                  <a:pt x="4502" y="5255"/>
                </a:cubicBezTo>
                <a:cubicBezTo>
                  <a:pt x="4549" y="5231"/>
                  <a:pt x="4573" y="5160"/>
                  <a:pt x="4597" y="5136"/>
                </a:cubicBezTo>
                <a:close/>
                <a:moveTo>
                  <a:pt x="4240" y="5874"/>
                </a:moveTo>
                <a:lnTo>
                  <a:pt x="5192" y="6803"/>
                </a:lnTo>
                <a:cubicBezTo>
                  <a:pt x="5097" y="6803"/>
                  <a:pt x="5026" y="6827"/>
                  <a:pt x="4930" y="6827"/>
                </a:cubicBezTo>
                <a:cubicBezTo>
                  <a:pt x="4716" y="6827"/>
                  <a:pt x="4502" y="6803"/>
                  <a:pt x="4311" y="6779"/>
                </a:cubicBezTo>
                <a:cubicBezTo>
                  <a:pt x="4240" y="6446"/>
                  <a:pt x="4216" y="6160"/>
                  <a:pt x="4240" y="5874"/>
                </a:cubicBezTo>
                <a:close/>
                <a:moveTo>
                  <a:pt x="7145" y="4326"/>
                </a:moveTo>
                <a:cubicBezTo>
                  <a:pt x="7240" y="4326"/>
                  <a:pt x="7312" y="4374"/>
                  <a:pt x="7407" y="4374"/>
                </a:cubicBezTo>
                <a:cubicBezTo>
                  <a:pt x="7597" y="4398"/>
                  <a:pt x="7836" y="4422"/>
                  <a:pt x="8074" y="4422"/>
                </a:cubicBezTo>
                <a:cubicBezTo>
                  <a:pt x="8121" y="4660"/>
                  <a:pt x="8121" y="5017"/>
                  <a:pt x="8050" y="5374"/>
                </a:cubicBezTo>
                <a:cubicBezTo>
                  <a:pt x="7931" y="5969"/>
                  <a:pt x="7645" y="6517"/>
                  <a:pt x="7097" y="7041"/>
                </a:cubicBezTo>
                <a:cubicBezTo>
                  <a:pt x="6550" y="7589"/>
                  <a:pt x="6026" y="7898"/>
                  <a:pt x="5430" y="7994"/>
                </a:cubicBezTo>
                <a:cubicBezTo>
                  <a:pt x="5287" y="8018"/>
                  <a:pt x="5097" y="8018"/>
                  <a:pt x="4954" y="8018"/>
                </a:cubicBezTo>
                <a:cubicBezTo>
                  <a:pt x="4811" y="8018"/>
                  <a:pt x="4644" y="8018"/>
                  <a:pt x="4454" y="7994"/>
                </a:cubicBezTo>
                <a:cubicBezTo>
                  <a:pt x="4454" y="7660"/>
                  <a:pt x="4406" y="7375"/>
                  <a:pt x="4359" y="7113"/>
                </a:cubicBezTo>
                <a:lnTo>
                  <a:pt x="4359" y="7113"/>
                </a:lnTo>
                <a:cubicBezTo>
                  <a:pt x="4573" y="7136"/>
                  <a:pt x="4740" y="7160"/>
                  <a:pt x="4954" y="7160"/>
                </a:cubicBezTo>
                <a:cubicBezTo>
                  <a:pt x="5692" y="7160"/>
                  <a:pt x="6311" y="6660"/>
                  <a:pt x="6764" y="6112"/>
                </a:cubicBezTo>
                <a:cubicBezTo>
                  <a:pt x="7264" y="5469"/>
                  <a:pt x="7240" y="4969"/>
                  <a:pt x="7145" y="4326"/>
                </a:cubicBezTo>
                <a:close/>
                <a:moveTo>
                  <a:pt x="2930" y="8137"/>
                </a:moveTo>
                <a:cubicBezTo>
                  <a:pt x="2906" y="8327"/>
                  <a:pt x="2882" y="8470"/>
                  <a:pt x="2811" y="8684"/>
                </a:cubicBezTo>
                <a:lnTo>
                  <a:pt x="2382" y="8256"/>
                </a:lnTo>
                <a:cubicBezTo>
                  <a:pt x="2596" y="8184"/>
                  <a:pt x="2739" y="8137"/>
                  <a:pt x="2930" y="8137"/>
                </a:cubicBezTo>
                <a:close/>
                <a:moveTo>
                  <a:pt x="2096" y="8422"/>
                </a:moveTo>
                <a:lnTo>
                  <a:pt x="2668" y="8970"/>
                </a:lnTo>
                <a:cubicBezTo>
                  <a:pt x="2596" y="9089"/>
                  <a:pt x="2501" y="9208"/>
                  <a:pt x="2430" y="9375"/>
                </a:cubicBezTo>
                <a:lnTo>
                  <a:pt x="1715" y="8661"/>
                </a:lnTo>
                <a:cubicBezTo>
                  <a:pt x="1834" y="8565"/>
                  <a:pt x="1953" y="8470"/>
                  <a:pt x="2096" y="8422"/>
                </a:cubicBezTo>
                <a:close/>
                <a:moveTo>
                  <a:pt x="8288" y="1"/>
                </a:moveTo>
                <a:cubicBezTo>
                  <a:pt x="8135" y="1"/>
                  <a:pt x="7981" y="60"/>
                  <a:pt x="7883" y="183"/>
                </a:cubicBezTo>
                <a:cubicBezTo>
                  <a:pt x="7121" y="992"/>
                  <a:pt x="6764" y="1778"/>
                  <a:pt x="6693" y="2635"/>
                </a:cubicBezTo>
                <a:cubicBezTo>
                  <a:pt x="6490" y="2621"/>
                  <a:pt x="6279" y="2598"/>
                  <a:pt x="6058" y="2598"/>
                </a:cubicBezTo>
                <a:cubicBezTo>
                  <a:pt x="5916" y="2598"/>
                  <a:pt x="5770" y="2607"/>
                  <a:pt x="5621" y="2635"/>
                </a:cubicBezTo>
                <a:cubicBezTo>
                  <a:pt x="4954" y="2755"/>
                  <a:pt x="4359" y="3088"/>
                  <a:pt x="3763" y="3683"/>
                </a:cubicBezTo>
                <a:cubicBezTo>
                  <a:pt x="3168" y="4279"/>
                  <a:pt x="2835" y="4874"/>
                  <a:pt x="2716" y="5517"/>
                </a:cubicBezTo>
                <a:cubicBezTo>
                  <a:pt x="2668" y="5898"/>
                  <a:pt x="2668" y="6231"/>
                  <a:pt x="2716" y="6589"/>
                </a:cubicBezTo>
                <a:cubicBezTo>
                  <a:pt x="2334" y="6612"/>
                  <a:pt x="1953" y="6732"/>
                  <a:pt x="1596" y="6898"/>
                </a:cubicBezTo>
                <a:cubicBezTo>
                  <a:pt x="1501" y="6922"/>
                  <a:pt x="1477" y="7017"/>
                  <a:pt x="1501" y="7089"/>
                </a:cubicBezTo>
                <a:cubicBezTo>
                  <a:pt x="1519" y="7162"/>
                  <a:pt x="1579" y="7193"/>
                  <a:pt x="1649" y="7193"/>
                </a:cubicBezTo>
                <a:cubicBezTo>
                  <a:pt x="1670" y="7193"/>
                  <a:pt x="1693" y="7190"/>
                  <a:pt x="1715" y="7184"/>
                </a:cubicBezTo>
                <a:cubicBezTo>
                  <a:pt x="2073" y="7041"/>
                  <a:pt x="2406" y="6946"/>
                  <a:pt x="2763" y="6898"/>
                </a:cubicBezTo>
                <a:cubicBezTo>
                  <a:pt x="2763" y="6970"/>
                  <a:pt x="2906" y="7756"/>
                  <a:pt x="2882" y="7779"/>
                </a:cubicBezTo>
                <a:cubicBezTo>
                  <a:pt x="2287" y="7851"/>
                  <a:pt x="1715" y="8113"/>
                  <a:pt x="1096" y="8637"/>
                </a:cubicBezTo>
                <a:cubicBezTo>
                  <a:pt x="1048" y="8684"/>
                  <a:pt x="989" y="8708"/>
                  <a:pt x="929" y="8708"/>
                </a:cubicBezTo>
                <a:cubicBezTo>
                  <a:pt x="870" y="8708"/>
                  <a:pt x="810" y="8684"/>
                  <a:pt x="763" y="8637"/>
                </a:cubicBezTo>
                <a:lnTo>
                  <a:pt x="453" y="8351"/>
                </a:lnTo>
                <a:cubicBezTo>
                  <a:pt x="358" y="8256"/>
                  <a:pt x="358" y="8089"/>
                  <a:pt x="453" y="7994"/>
                </a:cubicBezTo>
                <a:cubicBezTo>
                  <a:pt x="691" y="7779"/>
                  <a:pt x="929" y="7613"/>
                  <a:pt x="1144" y="7446"/>
                </a:cubicBezTo>
                <a:cubicBezTo>
                  <a:pt x="1191" y="7398"/>
                  <a:pt x="1239" y="7303"/>
                  <a:pt x="1191" y="7255"/>
                </a:cubicBezTo>
                <a:cubicBezTo>
                  <a:pt x="1156" y="7202"/>
                  <a:pt x="1093" y="7175"/>
                  <a:pt x="1044" y="7175"/>
                </a:cubicBezTo>
                <a:cubicBezTo>
                  <a:pt x="1028" y="7175"/>
                  <a:pt x="1013" y="7178"/>
                  <a:pt x="1001" y="7184"/>
                </a:cubicBezTo>
                <a:cubicBezTo>
                  <a:pt x="763" y="7327"/>
                  <a:pt x="525" y="7541"/>
                  <a:pt x="263" y="7756"/>
                </a:cubicBezTo>
                <a:cubicBezTo>
                  <a:pt x="1" y="7970"/>
                  <a:pt x="1" y="8351"/>
                  <a:pt x="215" y="8565"/>
                </a:cubicBezTo>
                <a:lnTo>
                  <a:pt x="525" y="8851"/>
                </a:lnTo>
                <a:cubicBezTo>
                  <a:pt x="691" y="9042"/>
                  <a:pt x="858" y="9089"/>
                  <a:pt x="977" y="9089"/>
                </a:cubicBezTo>
                <a:cubicBezTo>
                  <a:pt x="1096" y="9089"/>
                  <a:pt x="1239" y="9042"/>
                  <a:pt x="1334" y="8946"/>
                </a:cubicBezTo>
                <a:lnTo>
                  <a:pt x="1406" y="8851"/>
                </a:lnTo>
                <a:lnTo>
                  <a:pt x="2168" y="9613"/>
                </a:lnTo>
                <a:lnTo>
                  <a:pt x="2073" y="9685"/>
                </a:lnTo>
                <a:cubicBezTo>
                  <a:pt x="1858" y="9899"/>
                  <a:pt x="1882" y="10256"/>
                  <a:pt x="2096" y="10470"/>
                </a:cubicBezTo>
                <a:lnTo>
                  <a:pt x="2406" y="10756"/>
                </a:lnTo>
                <a:cubicBezTo>
                  <a:pt x="2499" y="10861"/>
                  <a:pt x="2642" y="10914"/>
                  <a:pt x="2787" y="10914"/>
                </a:cubicBezTo>
                <a:cubicBezTo>
                  <a:pt x="2940" y="10914"/>
                  <a:pt x="3094" y="10855"/>
                  <a:pt x="3192" y="10732"/>
                </a:cubicBezTo>
                <a:cubicBezTo>
                  <a:pt x="4025" y="9804"/>
                  <a:pt x="4335" y="9018"/>
                  <a:pt x="4383" y="8303"/>
                </a:cubicBezTo>
                <a:cubicBezTo>
                  <a:pt x="4589" y="8317"/>
                  <a:pt x="4795" y="8331"/>
                  <a:pt x="5001" y="8331"/>
                </a:cubicBezTo>
                <a:cubicBezTo>
                  <a:pt x="5152" y="8331"/>
                  <a:pt x="5303" y="8323"/>
                  <a:pt x="5454" y="8303"/>
                </a:cubicBezTo>
                <a:cubicBezTo>
                  <a:pt x="6121" y="8184"/>
                  <a:pt x="6716" y="7851"/>
                  <a:pt x="7312" y="7255"/>
                </a:cubicBezTo>
                <a:cubicBezTo>
                  <a:pt x="7907" y="6660"/>
                  <a:pt x="8240" y="6065"/>
                  <a:pt x="8360" y="5398"/>
                </a:cubicBezTo>
                <a:cubicBezTo>
                  <a:pt x="8407" y="5017"/>
                  <a:pt x="8407" y="4660"/>
                  <a:pt x="8360" y="4326"/>
                </a:cubicBezTo>
                <a:cubicBezTo>
                  <a:pt x="8669" y="4302"/>
                  <a:pt x="9026" y="4207"/>
                  <a:pt x="9431" y="4064"/>
                </a:cubicBezTo>
                <a:cubicBezTo>
                  <a:pt x="9503" y="4041"/>
                  <a:pt x="9550" y="3945"/>
                  <a:pt x="9503" y="3850"/>
                </a:cubicBezTo>
                <a:cubicBezTo>
                  <a:pt x="9485" y="3799"/>
                  <a:pt x="9431" y="3759"/>
                  <a:pt x="9375" y="3759"/>
                </a:cubicBezTo>
                <a:cubicBezTo>
                  <a:pt x="9354" y="3759"/>
                  <a:pt x="9332" y="3765"/>
                  <a:pt x="9312" y="3779"/>
                </a:cubicBezTo>
                <a:cubicBezTo>
                  <a:pt x="8860" y="3969"/>
                  <a:pt x="8431" y="4041"/>
                  <a:pt x="8050" y="4041"/>
                </a:cubicBezTo>
                <a:cubicBezTo>
                  <a:pt x="7717" y="4041"/>
                  <a:pt x="7407" y="4017"/>
                  <a:pt x="7074" y="3945"/>
                </a:cubicBezTo>
                <a:cubicBezTo>
                  <a:pt x="6792" y="3898"/>
                  <a:pt x="6518" y="3863"/>
                  <a:pt x="6250" y="3863"/>
                </a:cubicBezTo>
                <a:cubicBezTo>
                  <a:pt x="5838" y="3863"/>
                  <a:pt x="5439" y="3947"/>
                  <a:pt x="5049" y="4207"/>
                </a:cubicBezTo>
                <a:cubicBezTo>
                  <a:pt x="4740" y="4422"/>
                  <a:pt x="4478" y="4707"/>
                  <a:pt x="4240" y="5017"/>
                </a:cubicBezTo>
                <a:cubicBezTo>
                  <a:pt x="3763" y="5708"/>
                  <a:pt x="3859" y="6231"/>
                  <a:pt x="3978" y="6922"/>
                </a:cubicBezTo>
                <a:cubicBezTo>
                  <a:pt x="4025" y="7303"/>
                  <a:pt x="4097" y="7684"/>
                  <a:pt x="4097" y="8089"/>
                </a:cubicBezTo>
                <a:cubicBezTo>
                  <a:pt x="4073" y="9042"/>
                  <a:pt x="3597" y="9827"/>
                  <a:pt x="2954" y="10518"/>
                </a:cubicBezTo>
                <a:cubicBezTo>
                  <a:pt x="2916" y="10568"/>
                  <a:pt x="2852" y="10599"/>
                  <a:pt x="2782" y="10599"/>
                </a:cubicBezTo>
                <a:cubicBezTo>
                  <a:pt x="2720" y="10599"/>
                  <a:pt x="2653" y="10574"/>
                  <a:pt x="2596" y="10518"/>
                </a:cubicBezTo>
                <a:lnTo>
                  <a:pt x="2311" y="10232"/>
                </a:lnTo>
                <a:cubicBezTo>
                  <a:pt x="2215" y="10137"/>
                  <a:pt x="2215" y="9994"/>
                  <a:pt x="2311" y="9899"/>
                </a:cubicBezTo>
                <a:cubicBezTo>
                  <a:pt x="2787" y="9351"/>
                  <a:pt x="3168" y="8708"/>
                  <a:pt x="3192" y="7970"/>
                </a:cubicBezTo>
                <a:cubicBezTo>
                  <a:pt x="3192" y="7160"/>
                  <a:pt x="2906" y="6422"/>
                  <a:pt x="3049" y="5612"/>
                </a:cubicBezTo>
                <a:cubicBezTo>
                  <a:pt x="3168" y="5017"/>
                  <a:pt x="3478" y="4469"/>
                  <a:pt x="4001" y="3945"/>
                </a:cubicBezTo>
                <a:cubicBezTo>
                  <a:pt x="4549" y="3398"/>
                  <a:pt x="5073" y="3088"/>
                  <a:pt x="5668" y="2993"/>
                </a:cubicBezTo>
                <a:cubicBezTo>
                  <a:pt x="5821" y="2966"/>
                  <a:pt x="5972" y="2955"/>
                  <a:pt x="6121" y="2955"/>
                </a:cubicBezTo>
                <a:cubicBezTo>
                  <a:pt x="6730" y="2955"/>
                  <a:pt x="7313" y="3137"/>
                  <a:pt x="7936" y="3137"/>
                </a:cubicBezTo>
                <a:cubicBezTo>
                  <a:pt x="7966" y="3137"/>
                  <a:pt x="7996" y="3136"/>
                  <a:pt x="8026" y="3136"/>
                </a:cubicBezTo>
                <a:cubicBezTo>
                  <a:pt x="8764" y="3112"/>
                  <a:pt x="9384" y="2755"/>
                  <a:pt x="9955" y="2254"/>
                </a:cubicBezTo>
                <a:cubicBezTo>
                  <a:pt x="10003" y="2207"/>
                  <a:pt x="10062" y="2183"/>
                  <a:pt x="10122" y="2183"/>
                </a:cubicBezTo>
                <a:cubicBezTo>
                  <a:pt x="10181" y="2183"/>
                  <a:pt x="10241" y="2207"/>
                  <a:pt x="10289" y="2254"/>
                </a:cubicBezTo>
                <a:lnTo>
                  <a:pt x="10574" y="2540"/>
                </a:lnTo>
                <a:cubicBezTo>
                  <a:pt x="10670" y="2635"/>
                  <a:pt x="10670" y="2802"/>
                  <a:pt x="10574" y="2897"/>
                </a:cubicBezTo>
                <a:cubicBezTo>
                  <a:pt x="10336" y="3136"/>
                  <a:pt x="10074" y="3326"/>
                  <a:pt x="9836" y="3469"/>
                </a:cubicBezTo>
                <a:cubicBezTo>
                  <a:pt x="9788" y="3517"/>
                  <a:pt x="9741" y="3612"/>
                  <a:pt x="9788" y="3683"/>
                </a:cubicBezTo>
                <a:cubicBezTo>
                  <a:pt x="9823" y="3718"/>
                  <a:pt x="9884" y="3740"/>
                  <a:pt x="9932" y="3740"/>
                </a:cubicBezTo>
                <a:cubicBezTo>
                  <a:pt x="9950" y="3740"/>
                  <a:pt x="9966" y="3737"/>
                  <a:pt x="9979" y="3731"/>
                </a:cubicBezTo>
                <a:cubicBezTo>
                  <a:pt x="10265" y="3564"/>
                  <a:pt x="10527" y="3374"/>
                  <a:pt x="10789" y="3112"/>
                </a:cubicBezTo>
                <a:cubicBezTo>
                  <a:pt x="11027" y="2897"/>
                  <a:pt x="11027" y="2516"/>
                  <a:pt x="10812" y="2302"/>
                </a:cubicBezTo>
                <a:lnTo>
                  <a:pt x="10527" y="2016"/>
                </a:lnTo>
                <a:cubicBezTo>
                  <a:pt x="10413" y="1902"/>
                  <a:pt x="10265" y="1849"/>
                  <a:pt x="10116" y="1849"/>
                </a:cubicBezTo>
                <a:cubicBezTo>
                  <a:pt x="9985" y="1849"/>
                  <a:pt x="9852" y="1891"/>
                  <a:pt x="9741" y="1969"/>
                </a:cubicBezTo>
                <a:lnTo>
                  <a:pt x="9669" y="2064"/>
                </a:lnTo>
                <a:lnTo>
                  <a:pt x="8907" y="1326"/>
                </a:lnTo>
                <a:lnTo>
                  <a:pt x="9003" y="1230"/>
                </a:lnTo>
                <a:cubicBezTo>
                  <a:pt x="9217" y="1016"/>
                  <a:pt x="9193" y="659"/>
                  <a:pt x="8979" y="468"/>
                </a:cubicBezTo>
                <a:lnTo>
                  <a:pt x="8669" y="159"/>
                </a:lnTo>
                <a:cubicBezTo>
                  <a:pt x="8576" y="54"/>
                  <a:pt x="8433" y="1"/>
                  <a:pt x="8288" y="1"/>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7837;p142">
            <a:extLst>
              <a:ext uri="{FF2B5EF4-FFF2-40B4-BE49-F238E27FC236}">
                <a16:creationId xmlns:a16="http://schemas.microsoft.com/office/drawing/2014/main" id="{BDB21F73-BDC3-F767-23F7-8F192F9F2120}"/>
              </a:ext>
            </a:extLst>
          </p:cNvPr>
          <p:cNvGrpSpPr/>
          <p:nvPr/>
        </p:nvGrpSpPr>
        <p:grpSpPr>
          <a:xfrm>
            <a:off x="3057237" y="2987041"/>
            <a:ext cx="661323" cy="771338"/>
            <a:chOff x="2843259" y="176212"/>
            <a:chExt cx="6502478" cy="6502431"/>
          </a:xfrm>
          <a:solidFill>
            <a:srgbClr val="00B0F0"/>
          </a:solidFill>
        </p:grpSpPr>
        <p:sp>
          <p:nvSpPr>
            <p:cNvPr id="22" name="Google Shape;7838;p142">
              <a:extLst>
                <a:ext uri="{FF2B5EF4-FFF2-40B4-BE49-F238E27FC236}">
                  <a16:creationId xmlns:a16="http://schemas.microsoft.com/office/drawing/2014/main" id="{E46ECEC8-21F1-0B4F-9740-6B1547D5D099}"/>
                </a:ext>
              </a:extLst>
            </p:cNvPr>
            <p:cNvSpPr/>
            <p:nvPr/>
          </p:nvSpPr>
          <p:spPr>
            <a:xfrm>
              <a:off x="6078735" y="1276635"/>
              <a:ext cx="1827514" cy="529518"/>
            </a:xfrm>
            <a:custGeom>
              <a:avLst/>
              <a:gdLst/>
              <a:ahLst/>
              <a:cxnLst/>
              <a:rect l="l" t="t" r="r" b="b"/>
              <a:pathLst>
                <a:path w="1827514" h="529518" extrusionOk="0">
                  <a:moveTo>
                    <a:pt x="1799582" y="501587"/>
                  </a:moveTo>
                  <a:cubicBezTo>
                    <a:pt x="1836825" y="464344"/>
                    <a:pt x="1836825" y="404050"/>
                    <a:pt x="1799582" y="366903"/>
                  </a:cubicBezTo>
                  <a:cubicBezTo>
                    <a:pt x="1562981" y="130302"/>
                    <a:pt x="1248370" y="0"/>
                    <a:pt x="913757" y="0"/>
                  </a:cubicBezTo>
                  <a:cubicBezTo>
                    <a:pt x="579144" y="0"/>
                    <a:pt x="264533" y="130302"/>
                    <a:pt x="27932" y="366903"/>
                  </a:cubicBezTo>
                  <a:cubicBezTo>
                    <a:pt x="-9311" y="404146"/>
                    <a:pt x="-9311" y="464439"/>
                    <a:pt x="27932" y="501587"/>
                  </a:cubicBezTo>
                  <a:cubicBezTo>
                    <a:pt x="46506" y="520160"/>
                    <a:pt x="70890" y="529495"/>
                    <a:pt x="95274" y="529495"/>
                  </a:cubicBezTo>
                  <a:cubicBezTo>
                    <a:pt x="119658" y="529495"/>
                    <a:pt x="144042" y="520160"/>
                    <a:pt x="162616" y="501587"/>
                  </a:cubicBezTo>
                  <a:cubicBezTo>
                    <a:pt x="363212" y="300990"/>
                    <a:pt x="630007" y="190500"/>
                    <a:pt x="913757" y="190500"/>
                  </a:cubicBezTo>
                  <a:cubicBezTo>
                    <a:pt x="1197507" y="190500"/>
                    <a:pt x="1464207" y="300990"/>
                    <a:pt x="1664899" y="501587"/>
                  </a:cubicBezTo>
                  <a:cubicBezTo>
                    <a:pt x="1702142" y="538829"/>
                    <a:pt x="1762434" y="538829"/>
                    <a:pt x="1799582" y="50158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7839;p142">
              <a:extLst>
                <a:ext uri="{FF2B5EF4-FFF2-40B4-BE49-F238E27FC236}">
                  <a16:creationId xmlns:a16="http://schemas.microsoft.com/office/drawing/2014/main" id="{45201204-C26B-3649-A774-7F5D2E7D8089}"/>
                </a:ext>
              </a:extLst>
            </p:cNvPr>
            <p:cNvSpPr/>
            <p:nvPr/>
          </p:nvSpPr>
          <p:spPr>
            <a:xfrm>
              <a:off x="2843259" y="176212"/>
              <a:ext cx="6502478" cy="6502431"/>
            </a:xfrm>
            <a:custGeom>
              <a:avLst/>
              <a:gdLst/>
              <a:ahLst/>
              <a:cxnLst/>
              <a:rect l="l" t="t" r="r" b="b"/>
              <a:pathLst>
                <a:path w="6502478" h="6502431" extrusionOk="0">
                  <a:moveTo>
                    <a:pt x="5813155" y="689229"/>
                  </a:moveTo>
                  <a:cubicBezTo>
                    <a:pt x="5368719" y="244793"/>
                    <a:pt x="4777787" y="0"/>
                    <a:pt x="4149233" y="0"/>
                  </a:cubicBezTo>
                  <a:cubicBezTo>
                    <a:pt x="3520678" y="0"/>
                    <a:pt x="2929842" y="244793"/>
                    <a:pt x="2485310" y="689229"/>
                  </a:cubicBezTo>
                  <a:cubicBezTo>
                    <a:pt x="2040874" y="1133666"/>
                    <a:pt x="1796081" y="1724597"/>
                    <a:pt x="1796081" y="2353151"/>
                  </a:cubicBezTo>
                  <a:cubicBezTo>
                    <a:pt x="1796081" y="2878836"/>
                    <a:pt x="1967436" y="3378232"/>
                    <a:pt x="2283476" y="3787521"/>
                  </a:cubicBezTo>
                  <a:lnTo>
                    <a:pt x="2006965" y="4064032"/>
                  </a:lnTo>
                  <a:cubicBezTo>
                    <a:pt x="1912953" y="4019169"/>
                    <a:pt x="1797415" y="4031837"/>
                    <a:pt x="1715119" y="4103846"/>
                  </a:cubicBezTo>
                  <a:lnTo>
                    <a:pt x="210645" y="5420964"/>
                  </a:lnTo>
                  <a:cubicBezTo>
                    <a:pt x="82629" y="5532978"/>
                    <a:pt x="5953" y="5694807"/>
                    <a:pt x="333" y="5864828"/>
                  </a:cubicBezTo>
                  <a:cubicBezTo>
                    <a:pt x="-5287" y="6034850"/>
                    <a:pt x="60436" y="6201347"/>
                    <a:pt x="180737" y="6321648"/>
                  </a:cubicBezTo>
                  <a:cubicBezTo>
                    <a:pt x="296275" y="6437186"/>
                    <a:pt x="454390" y="6502432"/>
                    <a:pt x="617363" y="6502432"/>
                  </a:cubicBezTo>
                  <a:cubicBezTo>
                    <a:pt x="624125" y="6502432"/>
                    <a:pt x="630888" y="6502336"/>
                    <a:pt x="637556" y="6502051"/>
                  </a:cubicBezTo>
                  <a:cubicBezTo>
                    <a:pt x="807577" y="6496431"/>
                    <a:pt x="969407" y="6419755"/>
                    <a:pt x="1081421" y="6291739"/>
                  </a:cubicBezTo>
                  <a:lnTo>
                    <a:pt x="2398538" y="4787075"/>
                  </a:lnTo>
                  <a:cubicBezTo>
                    <a:pt x="2470547" y="4704779"/>
                    <a:pt x="2483215" y="4589240"/>
                    <a:pt x="2438352" y="4495229"/>
                  </a:cubicBezTo>
                  <a:lnTo>
                    <a:pt x="2714863" y="4218718"/>
                  </a:lnTo>
                  <a:cubicBezTo>
                    <a:pt x="3124248" y="4534853"/>
                    <a:pt x="3623548" y="4706112"/>
                    <a:pt x="4149328" y="4706112"/>
                  </a:cubicBezTo>
                  <a:cubicBezTo>
                    <a:pt x="4777883" y="4706112"/>
                    <a:pt x="5368814" y="4461320"/>
                    <a:pt x="5813250" y="4016883"/>
                  </a:cubicBezTo>
                  <a:cubicBezTo>
                    <a:pt x="6257687" y="3572447"/>
                    <a:pt x="6502479" y="2981516"/>
                    <a:pt x="6502479" y="2352961"/>
                  </a:cubicBezTo>
                  <a:cubicBezTo>
                    <a:pt x="6502479" y="1724406"/>
                    <a:pt x="6257687" y="1133475"/>
                    <a:pt x="5813250" y="689038"/>
                  </a:cubicBezTo>
                  <a:close/>
                  <a:moveTo>
                    <a:pt x="938069" y="6166295"/>
                  </a:moveTo>
                  <a:cubicBezTo>
                    <a:pt x="859488" y="6256115"/>
                    <a:pt x="750522" y="6307741"/>
                    <a:pt x="631174" y="6311646"/>
                  </a:cubicBezTo>
                  <a:cubicBezTo>
                    <a:pt x="512016" y="6315742"/>
                    <a:pt x="399716" y="6271355"/>
                    <a:pt x="315325" y="6186964"/>
                  </a:cubicBezTo>
                  <a:cubicBezTo>
                    <a:pt x="230933" y="6102573"/>
                    <a:pt x="186642" y="5990368"/>
                    <a:pt x="190643" y="5871115"/>
                  </a:cubicBezTo>
                  <a:cubicBezTo>
                    <a:pt x="194643" y="5751862"/>
                    <a:pt x="246269" y="5642896"/>
                    <a:pt x="335994" y="5564315"/>
                  </a:cubicBezTo>
                  <a:lnTo>
                    <a:pt x="1430512" y="4606195"/>
                  </a:lnTo>
                  <a:lnTo>
                    <a:pt x="1896094" y="5071777"/>
                  </a:lnTo>
                  <a:lnTo>
                    <a:pt x="937974" y="6166295"/>
                  </a:lnTo>
                  <a:close/>
                  <a:moveTo>
                    <a:pt x="2255186" y="4661631"/>
                  </a:moveTo>
                  <a:lnTo>
                    <a:pt x="2021919" y="4928045"/>
                  </a:lnTo>
                  <a:lnTo>
                    <a:pt x="1574244" y="4480370"/>
                  </a:lnTo>
                  <a:lnTo>
                    <a:pt x="1840658" y="4247103"/>
                  </a:lnTo>
                  <a:cubicBezTo>
                    <a:pt x="1871043" y="4220528"/>
                    <a:pt x="1917239" y="4222052"/>
                    <a:pt x="1945814" y="4250627"/>
                  </a:cubicBezTo>
                  <a:lnTo>
                    <a:pt x="2251567" y="4556379"/>
                  </a:lnTo>
                  <a:cubicBezTo>
                    <a:pt x="2280142" y="4584954"/>
                    <a:pt x="2281666" y="4631150"/>
                    <a:pt x="2255091" y="4661535"/>
                  </a:cubicBezTo>
                  <a:close/>
                  <a:moveTo>
                    <a:pt x="2314432" y="4349782"/>
                  </a:moveTo>
                  <a:lnTo>
                    <a:pt x="2152602" y="4187952"/>
                  </a:lnTo>
                  <a:lnTo>
                    <a:pt x="2406443" y="3934111"/>
                  </a:lnTo>
                  <a:cubicBezTo>
                    <a:pt x="2432066" y="3962210"/>
                    <a:pt x="2458355" y="3989928"/>
                    <a:pt x="2485406" y="4016978"/>
                  </a:cubicBezTo>
                  <a:cubicBezTo>
                    <a:pt x="2512457" y="4044029"/>
                    <a:pt x="2540079" y="4070318"/>
                    <a:pt x="2568273" y="4095941"/>
                  </a:cubicBezTo>
                  <a:lnTo>
                    <a:pt x="2314432" y="4349782"/>
                  </a:lnTo>
                  <a:close/>
                  <a:moveTo>
                    <a:pt x="5678471" y="3882295"/>
                  </a:moveTo>
                  <a:cubicBezTo>
                    <a:pt x="5270039" y="4290727"/>
                    <a:pt x="4726924" y="4515707"/>
                    <a:pt x="4149328" y="4515707"/>
                  </a:cubicBezTo>
                  <a:cubicBezTo>
                    <a:pt x="3639740" y="4515707"/>
                    <a:pt x="3157109" y="4340543"/>
                    <a:pt x="2769917" y="4018788"/>
                  </a:cubicBezTo>
                  <a:cubicBezTo>
                    <a:pt x="2768965" y="4017931"/>
                    <a:pt x="2768012" y="4017074"/>
                    <a:pt x="2766965" y="4016312"/>
                  </a:cubicBezTo>
                  <a:cubicBezTo>
                    <a:pt x="2716292" y="3974116"/>
                    <a:pt x="2667238" y="3929444"/>
                    <a:pt x="2620089" y="3882295"/>
                  </a:cubicBezTo>
                  <a:cubicBezTo>
                    <a:pt x="2572940" y="3835146"/>
                    <a:pt x="2528364" y="3786092"/>
                    <a:pt x="2486073" y="3735515"/>
                  </a:cubicBezTo>
                  <a:cubicBezTo>
                    <a:pt x="2485215" y="3734467"/>
                    <a:pt x="2484358" y="3733419"/>
                    <a:pt x="2483406" y="3732371"/>
                  </a:cubicBezTo>
                  <a:cubicBezTo>
                    <a:pt x="2161746" y="3345275"/>
                    <a:pt x="1986581" y="2862644"/>
                    <a:pt x="1986581" y="2353151"/>
                  </a:cubicBezTo>
                  <a:cubicBezTo>
                    <a:pt x="1986581" y="1775460"/>
                    <a:pt x="2211562" y="1232440"/>
                    <a:pt x="2619994" y="824008"/>
                  </a:cubicBezTo>
                  <a:cubicBezTo>
                    <a:pt x="3028426" y="415576"/>
                    <a:pt x="3571541" y="190595"/>
                    <a:pt x="4149137" y="190595"/>
                  </a:cubicBezTo>
                  <a:cubicBezTo>
                    <a:pt x="4726734" y="190595"/>
                    <a:pt x="5269849" y="415576"/>
                    <a:pt x="5678281" y="824008"/>
                  </a:cubicBezTo>
                  <a:cubicBezTo>
                    <a:pt x="6086713" y="1232440"/>
                    <a:pt x="6311694" y="1775555"/>
                    <a:pt x="6311694" y="2353151"/>
                  </a:cubicBezTo>
                  <a:cubicBezTo>
                    <a:pt x="6311694" y="2930747"/>
                    <a:pt x="6086713" y="3473863"/>
                    <a:pt x="5678281" y="388229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7840;p142">
              <a:extLst>
                <a:ext uri="{FF2B5EF4-FFF2-40B4-BE49-F238E27FC236}">
                  <a16:creationId xmlns:a16="http://schemas.microsoft.com/office/drawing/2014/main" id="{CF949DE2-592E-479F-EC5E-CE420376B4BB}"/>
                </a:ext>
              </a:extLst>
            </p:cNvPr>
            <p:cNvSpPr/>
            <p:nvPr/>
          </p:nvSpPr>
          <p:spPr>
            <a:xfrm>
              <a:off x="5167454" y="721193"/>
              <a:ext cx="1678911" cy="3617348"/>
            </a:xfrm>
            <a:custGeom>
              <a:avLst/>
              <a:gdLst/>
              <a:ahLst/>
              <a:cxnLst/>
              <a:rect l="l" t="t" r="r" b="b"/>
              <a:pathLst>
                <a:path w="1678911" h="3617348" extrusionOk="0">
                  <a:moveTo>
                    <a:pt x="1596819" y="3427706"/>
                  </a:moveTo>
                  <a:cubicBezTo>
                    <a:pt x="1242965" y="3378081"/>
                    <a:pt x="921972" y="3217966"/>
                    <a:pt x="668607" y="2964600"/>
                  </a:cubicBezTo>
                  <a:cubicBezTo>
                    <a:pt x="30909" y="2326902"/>
                    <a:pt x="30909" y="1289344"/>
                    <a:pt x="668607" y="651740"/>
                  </a:cubicBezTo>
                  <a:cubicBezTo>
                    <a:pt x="920258" y="400089"/>
                    <a:pt x="1238964" y="240260"/>
                    <a:pt x="1590246" y="189587"/>
                  </a:cubicBezTo>
                  <a:cubicBezTo>
                    <a:pt x="1642348" y="182062"/>
                    <a:pt x="1678448" y="133770"/>
                    <a:pt x="1670923" y="81669"/>
                  </a:cubicBezTo>
                  <a:cubicBezTo>
                    <a:pt x="1663398" y="29567"/>
                    <a:pt x="1615107" y="-6533"/>
                    <a:pt x="1563005" y="992"/>
                  </a:cubicBezTo>
                  <a:cubicBezTo>
                    <a:pt x="1170765" y="57570"/>
                    <a:pt x="814911" y="236069"/>
                    <a:pt x="533924" y="517056"/>
                  </a:cubicBezTo>
                  <a:cubicBezTo>
                    <a:pt x="-177975" y="1228955"/>
                    <a:pt x="-177975" y="2387385"/>
                    <a:pt x="533924" y="3099379"/>
                  </a:cubicBezTo>
                  <a:cubicBezTo>
                    <a:pt x="816816" y="3382272"/>
                    <a:pt x="1175242" y="3561056"/>
                    <a:pt x="1570435" y="3616396"/>
                  </a:cubicBezTo>
                  <a:cubicBezTo>
                    <a:pt x="1574911" y="3617063"/>
                    <a:pt x="1579388" y="3617349"/>
                    <a:pt x="1583769" y="3617349"/>
                  </a:cubicBezTo>
                  <a:cubicBezTo>
                    <a:pt x="1630537" y="3617349"/>
                    <a:pt x="1671304" y="3582964"/>
                    <a:pt x="1677972" y="3535339"/>
                  </a:cubicBezTo>
                  <a:cubicBezTo>
                    <a:pt x="1685306" y="3483237"/>
                    <a:pt x="1648920" y="3435135"/>
                    <a:pt x="1596819" y="342780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7841;p142">
              <a:extLst>
                <a:ext uri="{FF2B5EF4-FFF2-40B4-BE49-F238E27FC236}">
                  <a16:creationId xmlns:a16="http://schemas.microsoft.com/office/drawing/2014/main" id="{51479D59-4266-2888-9601-635862A82A2A}"/>
                </a:ext>
              </a:extLst>
            </p:cNvPr>
            <p:cNvSpPr/>
            <p:nvPr/>
          </p:nvSpPr>
          <p:spPr>
            <a:xfrm>
              <a:off x="7100882" y="715246"/>
              <a:ext cx="1717647" cy="3628057"/>
            </a:xfrm>
            <a:custGeom>
              <a:avLst/>
              <a:gdLst/>
              <a:ahLst/>
              <a:cxnLst/>
              <a:rect l="l" t="t" r="r" b="b"/>
              <a:pathLst>
                <a:path w="1717647" h="3628057" extrusionOk="0">
                  <a:moveTo>
                    <a:pt x="1182819" y="522908"/>
                  </a:moveTo>
                  <a:cubicBezTo>
                    <a:pt x="889640" y="229728"/>
                    <a:pt x="517402" y="49134"/>
                    <a:pt x="106494" y="652"/>
                  </a:cubicBezTo>
                  <a:cubicBezTo>
                    <a:pt x="54297" y="-5444"/>
                    <a:pt x="6862" y="31894"/>
                    <a:pt x="766" y="84091"/>
                  </a:cubicBezTo>
                  <a:cubicBezTo>
                    <a:pt x="-5425" y="136288"/>
                    <a:pt x="32008" y="183722"/>
                    <a:pt x="84205" y="189818"/>
                  </a:cubicBezTo>
                  <a:cubicBezTo>
                    <a:pt x="452156" y="233157"/>
                    <a:pt x="785531" y="394892"/>
                    <a:pt x="1048135" y="657591"/>
                  </a:cubicBezTo>
                  <a:cubicBezTo>
                    <a:pt x="1357031" y="966487"/>
                    <a:pt x="1527148" y="1377205"/>
                    <a:pt x="1527148" y="1814021"/>
                  </a:cubicBezTo>
                  <a:cubicBezTo>
                    <a:pt x="1527148" y="2250838"/>
                    <a:pt x="1357031" y="2661556"/>
                    <a:pt x="1048135" y="2970452"/>
                  </a:cubicBezTo>
                  <a:cubicBezTo>
                    <a:pt x="785531" y="3233151"/>
                    <a:pt x="452156" y="3394886"/>
                    <a:pt x="84110" y="3438225"/>
                  </a:cubicBezTo>
                  <a:cubicBezTo>
                    <a:pt x="31818" y="3444416"/>
                    <a:pt x="-5520" y="3491755"/>
                    <a:pt x="671" y="3543952"/>
                  </a:cubicBezTo>
                  <a:cubicBezTo>
                    <a:pt x="6386" y="3592434"/>
                    <a:pt x="47534" y="3628058"/>
                    <a:pt x="95159" y="3628058"/>
                  </a:cubicBezTo>
                  <a:cubicBezTo>
                    <a:pt x="98874" y="3628058"/>
                    <a:pt x="102684" y="3627867"/>
                    <a:pt x="106399" y="3627391"/>
                  </a:cubicBezTo>
                  <a:cubicBezTo>
                    <a:pt x="517402" y="3579004"/>
                    <a:pt x="889640" y="3398410"/>
                    <a:pt x="1182819" y="3105135"/>
                  </a:cubicBezTo>
                  <a:cubicBezTo>
                    <a:pt x="1527719" y="2760235"/>
                    <a:pt x="1717648" y="2301701"/>
                    <a:pt x="1717648" y="1814021"/>
                  </a:cubicBezTo>
                  <a:cubicBezTo>
                    <a:pt x="1717648" y="1326341"/>
                    <a:pt x="1527719" y="867713"/>
                    <a:pt x="1182819" y="52290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6" name="Google Shape;7868;p142">
            <a:extLst>
              <a:ext uri="{FF2B5EF4-FFF2-40B4-BE49-F238E27FC236}">
                <a16:creationId xmlns:a16="http://schemas.microsoft.com/office/drawing/2014/main" id="{114CADE6-9F17-691E-5294-15B29D38EEA0}"/>
              </a:ext>
            </a:extLst>
          </p:cNvPr>
          <p:cNvGrpSpPr/>
          <p:nvPr/>
        </p:nvGrpSpPr>
        <p:grpSpPr>
          <a:xfrm>
            <a:off x="1473681" y="2551010"/>
            <a:ext cx="750778" cy="853623"/>
            <a:chOff x="3657600" y="990746"/>
            <a:chExt cx="4876780" cy="4876530"/>
          </a:xfrm>
          <a:solidFill>
            <a:srgbClr val="00B0F0"/>
          </a:solidFill>
        </p:grpSpPr>
        <p:sp>
          <p:nvSpPr>
            <p:cNvPr id="27" name="Google Shape;7869;p142">
              <a:extLst>
                <a:ext uri="{FF2B5EF4-FFF2-40B4-BE49-F238E27FC236}">
                  <a16:creationId xmlns:a16="http://schemas.microsoft.com/office/drawing/2014/main" id="{97890D22-FD25-4074-F6EF-5380C1054AFB}"/>
                </a:ext>
              </a:extLst>
            </p:cNvPr>
            <p:cNvSpPr/>
            <p:nvPr/>
          </p:nvSpPr>
          <p:spPr>
            <a:xfrm>
              <a:off x="4414208" y="3919461"/>
              <a:ext cx="759180" cy="759171"/>
            </a:xfrm>
            <a:custGeom>
              <a:avLst/>
              <a:gdLst/>
              <a:ahLst/>
              <a:cxnLst/>
              <a:rect l="l" t="t" r="r" b="b"/>
              <a:pathLst>
                <a:path w="759180" h="759171" extrusionOk="0">
                  <a:moveTo>
                    <a:pt x="759181" y="379581"/>
                  </a:moveTo>
                  <a:cubicBezTo>
                    <a:pt x="759181" y="170278"/>
                    <a:pt x="588902" y="0"/>
                    <a:pt x="379590" y="0"/>
                  </a:cubicBezTo>
                  <a:cubicBezTo>
                    <a:pt x="170278" y="0"/>
                    <a:pt x="0" y="170278"/>
                    <a:pt x="0" y="379581"/>
                  </a:cubicBezTo>
                  <a:cubicBezTo>
                    <a:pt x="0" y="588883"/>
                    <a:pt x="170278" y="759171"/>
                    <a:pt x="379590" y="759171"/>
                  </a:cubicBezTo>
                  <a:cubicBezTo>
                    <a:pt x="588902" y="759171"/>
                    <a:pt x="759181" y="588883"/>
                    <a:pt x="759181" y="379581"/>
                  </a:cubicBezTo>
                  <a:close/>
                  <a:moveTo>
                    <a:pt x="379590" y="616287"/>
                  </a:moveTo>
                  <a:cubicBezTo>
                    <a:pt x="249069" y="616287"/>
                    <a:pt x="142875" y="510102"/>
                    <a:pt x="142875" y="379571"/>
                  </a:cubicBezTo>
                  <a:cubicBezTo>
                    <a:pt x="142875" y="249041"/>
                    <a:pt x="249060" y="142865"/>
                    <a:pt x="379590" y="142865"/>
                  </a:cubicBezTo>
                  <a:cubicBezTo>
                    <a:pt x="510121" y="142865"/>
                    <a:pt x="616306" y="249050"/>
                    <a:pt x="616306" y="379571"/>
                  </a:cubicBezTo>
                  <a:cubicBezTo>
                    <a:pt x="616306" y="510092"/>
                    <a:pt x="510111" y="616287"/>
                    <a:pt x="379590" y="61628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7870;p142">
              <a:extLst>
                <a:ext uri="{FF2B5EF4-FFF2-40B4-BE49-F238E27FC236}">
                  <a16:creationId xmlns:a16="http://schemas.microsoft.com/office/drawing/2014/main" id="{64584281-4D4C-6254-0550-596DF587684D}"/>
                </a:ext>
              </a:extLst>
            </p:cNvPr>
            <p:cNvSpPr/>
            <p:nvPr/>
          </p:nvSpPr>
          <p:spPr>
            <a:xfrm>
              <a:off x="4271981" y="5172075"/>
              <a:ext cx="245630" cy="142875"/>
            </a:xfrm>
            <a:custGeom>
              <a:avLst/>
              <a:gdLst/>
              <a:ahLst/>
              <a:cxnLst/>
              <a:rect l="l" t="t" r="r" b="b"/>
              <a:pathLst>
                <a:path w="245630" h="142875" extrusionOk="0">
                  <a:moveTo>
                    <a:pt x="71438" y="0"/>
                  </a:moveTo>
                  <a:cubicBezTo>
                    <a:pt x="31975" y="0"/>
                    <a:pt x="0" y="31985"/>
                    <a:pt x="0" y="71438"/>
                  </a:cubicBezTo>
                  <a:cubicBezTo>
                    <a:pt x="0" y="110890"/>
                    <a:pt x="31975" y="142875"/>
                    <a:pt x="71438" y="142875"/>
                  </a:cubicBezTo>
                  <a:lnTo>
                    <a:pt x="174193" y="142875"/>
                  </a:lnTo>
                  <a:cubicBezTo>
                    <a:pt x="213655" y="142875"/>
                    <a:pt x="245631" y="110890"/>
                    <a:pt x="245631" y="71438"/>
                  </a:cubicBezTo>
                  <a:cubicBezTo>
                    <a:pt x="245631" y="31985"/>
                    <a:pt x="213655" y="0"/>
                    <a:pt x="174193"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7871;p142">
              <a:extLst>
                <a:ext uri="{FF2B5EF4-FFF2-40B4-BE49-F238E27FC236}">
                  <a16:creationId xmlns:a16="http://schemas.microsoft.com/office/drawing/2014/main" id="{63086BBD-457C-4030-55AC-5E103EEF5B9A}"/>
                </a:ext>
              </a:extLst>
            </p:cNvPr>
            <p:cNvSpPr/>
            <p:nvPr/>
          </p:nvSpPr>
          <p:spPr>
            <a:xfrm>
              <a:off x="3657600" y="990746"/>
              <a:ext cx="4876780" cy="4876530"/>
            </a:xfrm>
            <a:custGeom>
              <a:avLst/>
              <a:gdLst/>
              <a:ahLst/>
              <a:cxnLst/>
              <a:rect l="l" t="t" r="r" b="b"/>
              <a:pathLst>
                <a:path w="4876780" h="4876530" extrusionOk="0">
                  <a:moveTo>
                    <a:pt x="4805363" y="2408269"/>
                  </a:moveTo>
                  <a:cubicBezTo>
                    <a:pt x="4765901" y="2408269"/>
                    <a:pt x="4733925" y="2440254"/>
                    <a:pt x="4733925" y="2479707"/>
                  </a:cubicBezTo>
                  <a:lnTo>
                    <a:pt x="4733925" y="4525820"/>
                  </a:lnTo>
                  <a:cubicBezTo>
                    <a:pt x="4733925" y="4640415"/>
                    <a:pt x="4640695" y="4733636"/>
                    <a:pt x="4526109" y="4733636"/>
                  </a:cubicBezTo>
                  <a:cubicBezTo>
                    <a:pt x="4411523" y="4733636"/>
                    <a:pt x="4318302" y="4640405"/>
                    <a:pt x="4318302" y="4525820"/>
                  </a:cubicBezTo>
                  <a:lnTo>
                    <a:pt x="4318302" y="3789709"/>
                  </a:lnTo>
                  <a:cubicBezTo>
                    <a:pt x="4318302" y="3664922"/>
                    <a:pt x="4216784" y="3563404"/>
                    <a:pt x="4091988" y="3563404"/>
                  </a:cubicBezTo>
                  <a:lnTo>
                    <a:pt x="3984079" y="3563404"/>
                  </a:lnTo>
                  <a:cubicBezTo>
                    <a:pt x="3976259" y="3528847"/>
                    <a:pt x="3966943" y="3494596"/>
                    <a:pt x="3955780" y="3460849"/>
                  </a:cubicBezTo>
                  <a:cubicBezTo>
                    <a:pt x="3891658" y="3266939"/>
                    <a:pt x="3774672" y="3091774"/>
                    <a:pt x="3617481" y="2954309"/>
                  </a:cubicBezTo>
                  <a:cubicBezTo>
                    <a:pt x="3515725" y="2865317"/>
                    <a:pt x="3402178" y="2796413"/>
                    <a:pt x="3281953" y="2748150"/>
                  </a:cubicBezTo>
                  <a:lnTo>
                    <a:pt x="3347180" y="2639060"/>
                  </a:lnTo>
                  <a:lnTo>
                    <a:pt x="3366688" y="2650719"/>
                  </a:lnTo>
                  <a:cubicBezTo>
                    <a:pt x="3378165" y="2657586"/>
                    <a:pt x="3390805" y="2660853"/>
                    <a:pt x="3403283" y="2660853"/>
                  </a:cubicBezTo>
                  <a:cubicBezTo>
                    <a:pt x="3427590" y="2660853"/>
                    <a:pt x="3451279" y="2648442"/>
                    <a:pt x="3464662" y="2626068"/>
                  </a:cubicBezTo>
                  <a:lnTo>
                    <a:pt x="4198515" y="1398762"/>
                  </a:lnTo>
                  <a:lnTo>
                    <a:pt x="4239778" y="1423432"/>
                  </a:lnTo>
                  <a:cubicBezTo>
                    <a:pt x="4273296" y="1443482"/>
                    <a:pt x="4317292" y="1432976"/>
                    <a:pt x="4337752" y="1398781"/>
                  </a:cubicBezTo>
                  <a:lnTo>
                    <a:pt x="4440774" y="1226464"/>
                  </a:lnTo>
                  <a:cubicBezTo>
                    <a:pt x="4461015" y="1192603"/>
                    <a:pt x="4449985" y="1148740"/>
                    <a:pt x="4416114" y="1128490"/>
                  </a:cubicBezTo>
                  <a:lnTo>
                    <a:pt x="4252732" y="1030792"/>
                  </a:lnTo>
                  <a:lnTo>
                    <a:pt x="4523013" y="578764"/>
                  </a:lnTo>
                  <a:lnTo>
                    <a:pt x="4583821" y="615121"/>
                  </a:lnTo>
                  <a:cubicBezTo>
                    <a:pt x="4594994" y="621808"/>
                    <a:pt x="4607681" y="625246"/>
                    <a:pt x="4620482" y="625246"/>
                  </a:cubicBezTo>
                  <a:cubicBezTo>
                    <a:pt x="4626312" y="625246"/>
                    <a:pt x="4632170" y="624532"/>
                    <a:pt x="4637913" y="623084"/>
                  </a:cubicBezTo>
                  <a:cubicBezTo>
                    <a:pt x="4656287" y="618465"/>
                    <a:pt x="4672070" y="606730"/>
                    <a:pt x="4681795" y="590471"/>
                  </a:cubicBezTo>
                  <a:lnTo>
                    <a:pt x="4791361" y="407229"/>
                  </a:lnTo>
                  <a:cubicBezTo>
                    <a:pt x="4811602" y="373367"/>
                    <a:pt x="4800572" y="329495"/>
                    <a:pt x="4766701" y="309254"/>
                  </a:cubicBezTo>
                  <a:lnTo>
                    <a:pt x="4266410" y="10122"/>
                  </a:lnTo>
                  <a:cubicBezTo>
                    <a:pt x="4250141" y="397"/>
                    <a:pt x="4230681" y="-2461"/>
                    <a:pt x="4212317" y="2159"/>
                  </a:cubicBezTo>
                  <a:cubicBezTo>
                    <a:pt x="4193943" y="6779"/>
                    <a:pt x="4178161" y="18513"/>
                    <a:pt x="4168436" y="34773"/>
                  </a:cubicBezTo>
                  <a:lnTo>
                    <a:pt x="4058869" y="218014"/>
                  </a:lnTo>
                  <a:cubicBezTo>
                    <a:pt x="4038629" y="251876"/>
                    <a:pt x="4049659" y="295748"/>
                    <a:pt x="4083530" y="315989"/>
                  </a:cubicBezTo>
                  <a:lnTo>
                    <a:pt x="4144337" y="352346"/>
                  </a:lnTo>
                  <a:lnTo>
                    <a:pt x="3874056" y="804373"/>
                  </a:lnTo>
                  <a:lnTo>
                    <a:pt x="3710654" y="706676"/>
                  </a:lnTo>
                  <a:cubicBezTo>
                    <a:pt x="3694395" y="696951"/>
                    <a:pt x="3674917" y="694074"/>
                    <a:pt x="3656562" y="698713"/>
                  </a:cubicBezTo>
                  <a:cubicBezTo>
                    <a:pt x="3638188" y="703332"/>
                    <a:pt x="3622405" y="715067"/>
                    <a:pt x="3612680" y="731336"/>
                  </a:cubicBezTo>
                  <a:lnTo>
                    <a:pt x="3509658" y="903653"/>
                  </a:lnTo>
                  <a:cubicBezTo>
                    <a:pt x="3489417" y="937514"/>
                    <a:pt x="3500447" y="981377"/>
                    <a:pt x="3534318" y="1001627"/>
                  </a:cubicBezTo>
                  <a:lnTo>
                    <a:pt x="3575580" y="1026297"/>
                  </a:lnTo>
                  <a:lnTo>
                    <a:pt x="3319377" y="1454788"/>
                  </a:lnTo>
                  <a:cubicBezTo>
                    <a:pt x="3299136" y="1488650"/>
                    <a:pt x="3310166" y="1532522"/>
                    <a:pt x="3344037" y="1552762"/>
                  </a:cubicBezTo>
                  <a:cubicBezTo>
                    <a:pt x="3377889" y="1573022"/>
                    <a:pt x="3421761" y="1561973"/>
                    <a:pt x="3442011" y="1528112"/>
                  </a:cubicBezTo>
                  <a:lnTo>
                    <a:pt x="3698205" y="1099629"/>
                  </a:lnTo>
                  <a:lnTo>
                    <a:pt x="4075881" y="1325448"/>
                  </a:lnTo>
                  <a:lnTo>
                    <a:pt x="3378699" y="2491442"/>
                  </a:lnTo>
                  <a:lnTo>
                    <a:pt x="3001023" y="2265613"/>
                  </a:lnTo>
                  <a:lnTo>
                    <a:pt x="3314757" y="1740938"/>
                  </a:lnTo>
                  <a:cubicBezTo>
                    <a:pt x="3334998" y="1707077"/>
                    <a:pt x="3323968" y="1663205"/>
                    <a:pt x="3290097" y="1642964"/>
                  </a:cubicBezTo>
                  <a:cubicBezTo>
                    <a:pt x="3256264" y="1622714"/>
                    <a:pt x="3212383" y="1633763"/>
                    <a:pt x="3192123" y="1667615"/>
                  </a:cubicBezTo>
                  <a:lnTo>
                    <a:pt x="2841736" y="2253612"/>
                  </a:lnTo>
                  <a:cubicBezTo>
                    <a:pt x="2832011" y="2269881"/>
                    <a:pt x="2829154" y="2289331"/>
                    <a:pt x="2833773" y="2307704"/>
                  </a:cubicBezTo>
                  <a:cubicBezTo>
                    <a:pt x="2838393" y="2326078"/>
                    <a:pt x="2850137" y="2341861"/>
                    <a:pt x="2866396" y="2351586"/>
                  </a:cubicBezTo>
                  <a:lnTo>
                    <a:pt x="2885904" y="2363245"/>
                  </a:lnTo>
                  <a:lnTo>
                    <a:pt x="2761393" y="2571490"/>
                  </a:lnTo>
                  <a:cubicBezTo>
                    <a:pt x="2741733" y="2604380"/>
                    <a:pt x="2751649" y="2646651"/>
                    <a:pt x="2783272" y="2667607"/>
                  </a:cubicBezTo>
                  <a:cubicBezTo>
                    <a:pt x="2656808" y="2675417"/>
                    <a:pt x="2530278" y="2704030"/>
                    <a:pt x="2408435" y="2754589"/>
                  </a:cubicBezTo>
                  <a:cubicBezTo>
                    <a:pt x="2213886" y="2835304"/>
                    <a:pt x="2018776" y="2930944"/>
                    <a:pt x="1814351" y="3045816"/>
                  </a:cubicBezTo>
                  <a:cubicBezTo>
                    <a:pt x="1708814" y="2774144"/>
                    <a:pt x="1444733" y="2580977"/>
                    <a:pt x="1136218" y="2580977"/>
                  </a:cubicBezTo>
                  <a:cubicBezTo>
                    <a:pt x="735168" y="2580977"/>
                    <a:pt x="408880" y="2907256"/>
                    <a:pt x="408880" y="3308315"/>
                  </a:cubicBezTo>
                  <a:cubicBezTo>
                    <a:pt x="408880" y="3516303"/>
                    <a:pt x="495386" y="3706708"/>
                    <a:pt x="639594" y="3840810"/>
                  </a:cubicBezTo>
                  <a:cubicBezTo>
                    <a:pt x="482403" y="3962111"/>
                    <a:pt x="314192" y="4096452"/>
                    <a:pt x="127845" y="4249519"/>
                  </a:cubicBezTo>
                  <a:cubicBezTo>
                    <a:pt x="46596" y="4316222"/>
                    <a:pt x="0" y="4414701"/>
                    <a:pt x="0" y="4519695"/>
                  </a:cubicBezTo>
                  <a:cubicBezTo>
                    <a:pt x="0" y="4712367"/>
                    <a:pt x="156743" y="4869110"/>
                    <a:pt x="349415" y="4869110"/>
                  </a:cubicBezTo>
                  <a:lnTo>
                    <a:pt x="1015965" y="4869110"/>
                  </a:lnTo>
                  <a:cubicBezTo>
                    <a:pt x="1055427" y="4869110"/>
                    <a:pt x="1087403" y="4837125"/>
                    <a:pt x="1087403" y="4797673"/>
                  </a:cubicBezTo>
                  <a:cubicBezTo>
                    <a:pt x="1087403" y="4758220"/>
                    <a:pt x="1055427" y="4726235"/>
                    <a:pt x="1015965" y="4726235"/>
                  </a:cubicBezTo>
                  <a:lnTo>
                    <a:pt x="349415" y="4726235"/>
                  </a:lnTo>
                  <a:cubicBezTo>
                    <a:pt x="235534" y="4726235"/>
                    <a:pt x="142875" y="4633586"/>
                    <a:pt x="142875" y="4519695"/>
                  </a:cubicBezTo>
                  <a:cubicBezTo>
                    <a:pt x="142875" y="4457621"/>
                    <a:pt x="170450" y="4399375"/>
                    <a:pt x="218513" y="4359894"/>
                  </a:cubicBezTo>
                  <a:cubicBezTo>
                    <a:pt x="416042" y="4197646"/>
                    <a:pt x="592941" y="4056656"/>
                    <a:pt x="757819" y="3930079"/>
                  </a:cubicBezTo>
                  <a:cubicBezTo>
                    <a:pt x="808168" y="3960520"/>
                    <a:pt x="862851" y="3985295"/>
                    <a:pt x="921229" y="4003326"/>
                  </a:cubicBezTo>
                  <a:cubicBezTo>
                    <a:pt x="928249" y="4005498"/>
                    <a:pt x="935345" y="4006526"/>
                    <a:pt x="942337" y="4006526"/>
                  </a:cubicBezTo>
                  <a:cubicBezTo>
                    <a:pt x="972845" y="4006526"/>
                    <a:pt x="1001097" y="3986828"/>
                    <a:pt x="1010574" y="3956158"/>
                  </a:cubicBezTo>
                  <a:cubicBezTo>
                    <a:pt x="1022223" y="3918458"/>
                    <a:pt x="1001106" y="3878463"/>
                    <a:pt x="963406" y="3866823"/>
                  </a:cubicBezTo>
                  <a:cubicBezTo>
                    <a:pt x="904837" y="3848725"/>
                    <a:pt x="850906" y="3822151"/>
                    <a:pt x="802615" y="3788804"/>
                  </a:cubicBezTo>
                  <a:cubicBezTo>
                    <a:pt x="798643" y="3785260"/>
                    <a:pt x="794347" y="3782241"/>
                    <a:pt x="789813" y="3779726"/>
                  </a:cubicBezTo>
                  <a:cubicBezTo>
                    <a:pt x="642614" y="3672103"/>
                    <a:pt x="551736" y="3499444"/>
                    <a:pt x="551736" y="3308306"/>
                  </a:cubicBezTo>
                  <a:cubicBezTo>
                    <a:pt x="551736" y="2986027"/>
                    <a:pt x="813921" y="2723842"/>
                    <a:pt x="1136199" y="2723842"/>
                  </a:cubicBezTo>
                  <a:cubicBezTo>
                    <a:pt x="1458478" y="2723842"/>
                    <a:pt x="1720663" y="2986027"/>
                    <a:pt x="1720663" y="3308306"/>
                  </a:cubicBezTo>
                  <a:cubicBezTo>
                    <a:pt x="1720663" y="3347758"/>
                    <a:pt x="1752638" y="3379743"/>
                    <a:pt x="1792100" y="3379743"/>
                  </a:cubicBezTo>
                  <a:cubicBezTo>
                    <a:pt x="1831562" y="3379743"/>
                    <a:pt x="1863538" y="3347758"/>
                    <a:pt x="1863538" y="3308306"/>
                  </a:cubicBezTo>
                  <a:cubicBezTo>
                    <a:pt x="1863538" y="3267253"/>
                    <a:pt x="1859947" y="3227048"/>
                    <a:pt x="1853375" y="3187824"/>
                  </a:cubicBezTo>
                  <a:cubicBezTo>
                    <a:pt x="2064172" y="3067895"/>
                    <a:pt x="2264112" y="2969120"/>
                    <a:pt x="2463156" y="2886539"/>
                  </a:cubicBezTo>
                  <a:cubicBezTo>
                    <a:pt x="2588038" y="2834732"/>
                    <a:pt x="2719254" y="2808186"/>
                    <a:pt x="2850137" y="2807452"/>
                  </a:cubicBezTo>
                  <a:lnTo>
                    <a:pt x="2565511" y="3283474"/>
                  </a:lnTo>
                  <a:cubicBezTo>
                    <a:pt x="2545271" y="3317335"/>
                    <a:pt x="2556300" y="3361208"/>
                    <a:pt x="2590171" y="3381448"/>
                  </a:cubicBezTo>
                  <a:cubicBezTo>
                    <a:pt x="2601649" y="3388316"/>
                    <a:pt x="2614289" y="3391583"/>
                    <a:pt x="2626767" y="3391583"/>
                  </a:cubicBezTo>
                  <a:cubicBezTo>
                    <a:pt x="2651074" y="3391583"/>
                    <a:pt x="2674763" y="3379172"/>
                    <a:pt x="2688146" y="3356797"/>
                  </a:cubicBezTo>
                  <a:lnTo>
                    <a:pt x="3009395" y="2819530"/>
                  </a:lnTo>
                  <a:cubicBezTo>
                    <a:pt x="3038999" y="2824217"/>
                    <a:pt x="3038637" y="2824569"/>
                    <a:pt x="3048895" y="2826626"/>
                  </a:cubicBezTo>
                  <a:cubicBezTo>
                    <a:pt x="3115294" y="2863574"/>
                    <a:pt x="3151127" y="2903665"/>
                    <a:pt x="3201295" y="2869756"/>
                  </a:cubicBezTo>
                  <a:cubicBezTo>
                    <a:pt x="3318320" y="2913123"/>
                    <a:pt x="3427657" y="2978102"/>
                    <a:pt x="3523412" y="3061856"/>
                  </a:cubicBezTo>
                  <a:cubicBezTo>
                    <a:pt x="3661400" y="3182528"/>
                    <a:pt x="3764004" y="3336014"/>
                    <a:pt x="3820116" y="3505711"/>
                  </a:cubicBezTo>
                  <a:cubicBezTo>
                    <a:pt x="4013397" y="4090260"/>
                    <a:pt x="3624720" y="4726245"/>
                    <a:pt x="2984640" y="4726245"/>
                  </a:cubicBezTo>
                  <a:lnTo>
                    <a:pt x="2732770" y="4726245"/>
                  </a:lnTo>
                  <a:cubicBezTo>
                    <a:pt x="2642750" y="4641672"/>
                    <a:pt x="2585171" y="4528744"/>
                    <a:pt x="2569845" y="4405548"/>
                  </a:cubicBezTo>
                  <a:cubicBezTo>
                    <a:pt x="2553453" y="4273846"/>
                    <a:pt x="2586714" y="4141705"/>
                    <a:pt x="2663486" y="4033453"/>
                  </a:cubicBezTo>
                  <a:lnTo>
                    <a:pt x="2763746" y="3892074"/>
                  </a:lnTo>
                  <a:cubicBezTo>
                    <a:pt x="2786568" y="3859898"/>
                    <a:pt x="2778985" y="3815302"/>
                    <a:pt x="2746800" y="3792480"/>
                  </a:cubicBezTo>
                  <a:cubicBezTo>
                    <a:pt x="2714616" y="3769659"/>
                    <a:pt x="2670029" y="3777240"/>
                    <a:pt x="2647198" y="3809425"/>
                  </a:cubicBezTo>
                  <a:lnTo>
                    <a:pt x="2546947" y="3950805"/>
                  </a:lnTo>
                  <a:cubicBezTo>
                    <a:pt x="2449478" y="4088241"/>
                    <a:pt x="2407253" y="4256005"/>
                    <a:pt x="2428075" y="4423207"/>
                  </a:cubicBezTo>
                  <a:cubicBezTo>
                    <a:pt x="2441791" y="4533411"/>
                    <a:pt x="2482263" y="4637034"/>
                    <a:pt x="2544861" y="4726264"/>
                  </a:cubicBezTo>
                  <a:lnTo>
                    <a:pt x="1256433" y="4726264"/>
                  </a:lnTo>
                  <a:cubicBezTo>
                    <a:pt x="1216971" y="4726264"/>
                    <a:pt x="1184996" y="4758249"/>
                    <a:pt x="1184996" y="4797701"/>
                  </a:cubicBezTo>
                  <a:cubicBezTo>
                    <a:pt x="1184996" y="4837154"/>
                    <a:pt x="1216971" y="4869139"/>
                    <a:pt x="1256433" y="4869139"/>
                  </a:cubicBezTo>
                  <a:lnTo>
                    <a:pt x="2984649" y="4869139"/>
                  </a:lnTo>
                  <a:cubicBezTo>
                    <a:pt x="3600193" y="4869139"/>
                    <a:pt x="4065661" y="4342549"/>
                    <a:pt x="4006806" y="3706298"/>
                  </a:cubicBezTo>
                  <a:lnTo>
                    <a:pt x="4091969" y="3706298"/>
                  </a:lnTo>
                  <a:cubicBezTo>
                    <a:pt x="4137975" y="3706298"/>
                    <a:pt x="4175408" y="3743722"/>
                    <a:pt x="4175408" y="3789728"/>
                  </a:cubicBezTo>
                  <a:lnTo>
                    <a:pt x="4175408" y="4525839"/>
                  </a:lnTo>
                  <a:cubicBezTo>
                    <a:pt x="4175408" y="4719215"/>
                    <a:pt x="4332732" y="4876530"/>
                    <a:pt x="4526090" y="4876530"/>
                  </a:cubicBezTo>
                  <a:cubicBezTo>
                    <a:pt x="4719466" y="4876530"/>
                    <a:pt x="4876781" y="4719206"/>
                    <a:pt x="4876781" y="4525839"/>
                  </a:cubicBezTo>
                  <a:lnTo>
                    <a:pt x="4876781" y="2479707"/>
                  </a:lnTo>
                  <a:cubicBezTo>
                    <a:pt x="4876800" y="2440254"/>
                    <a:pt x="4844825" y="2408269"/>
                    <a:pt x="4805363" y="2408269"/>
                  </a:cubicBezTo>
                  <a:close/>
                  <a:moveTo>
                    <a:pt x="4254399" y="169408"/>
                  </a:moveTo>
                  <a:lnTo>
                    <a:pt x="4632065" y="395227"/>
                  </a:lnTo>
                  <a:lnTo>
                    <a:pt x="4595822" y="455844"/>
                  </a:lnTo>
                  <a:lnTo>
                    <a:pt x="4218156" y="230026"/>
                  </a:lnTo>
                  <a:close/>
                  <a:moveTo>
                    <a:pt x="4266962" y="425669"/>
                  </a:moveTo>
                  <a:lnTo>
                    <a:pt x="4400388" y="505441"/>
                  </a:lnTo>
                  <a:lnTo>
                    <a:pt x="4130116" y="957469"/>
                  </a:lnTo>
                  <a:lnTo>
                    <a:pt x="3996681" y="877687"/>
                  </a:lnTo>
                  <a:close/>
                  <a:moveTo>
                    <a:pt x="3698653" y="865962"/>
                  </a:moveTo>
                  <a:lnTo>
                    <a:pt x="4281488" y="1214463"/>
                  </a:lnTo>
                  <a:lnTo>
                    <a:pt x="4251789" y="1264145"/>
                  </a:lnTo>
                  <a:lnTo>
                    <a:pt x="3668954" y="915645"/>
                  </a:lnTo>
                  <a:close/>
                  <a:moveTo>
                    <a:pt x="3103626" y="2692876"/>
                  </a:moveTo>
                  <a:lnTo>
                    <a:pt x="2920670" y="2583482"/>
                  </a:lnTo>
                  <a:lnTo>
                    <a:pt x="3008519" y="2436559"/>
                  </a:lnTo>
                  <a:lnTo>
                    <a:pt x="3224556" y="2565737"/>
                  </a:lnTo>
                  <a:lnTo>
                    <a:pt x="3142869" y="2702354"/>
                  </a:lnTo>
                  <a:cubicBezTo>
                    <a:pt x="3129839" y="2698963"/>
                    <a:pt x="3116761" y="2695810"/>
                    <a:pt x="3103626" y="269287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0" name="Google Shape;7902;p142">
            <a:extLst>
              <a:ext uri="{FF2B5EF4-FFF2-40B4-BE49-F238E27FC236}">
                <a16:creationId xmlns:a16="http://schemas.microsoft.com/office/drawing/2014/main" id="{F0B3A797-2FDA-36EF-B2D3-CA2E1FBA98A9}"/>
              </a:ext>
            </a:extLst>
          </p:cNvPr>
          <p:cNvSpPr/>
          <p:nvPr/>
        </p:nvSpPr>
        <p:spPr>
          <a:xfrm>
            <a:off x="1556254" y="4085493"/>
            <a:ext cx="816291" cy="737602"/>
          </a:xfrm>
          <a:custGeom>
            <a:avLst/>
            <a:gdLst/>
            <a:ahLst/>
            <a:cxnLst/>
            <a:rect l="l" t="t" r="r" b="b"/>
            <a:pathLst>
              <a:path w="4876799" h="4876800" extrusionOk="0">
                <a:moveTo>
                  <a:pt x="4830899" y="787403"/>
                </a:moveTo>
                <a:lnTo>
                  <a:pt x="4089397" y="45920"/>
                </a:lnTo>
                <a:cubicBezTo>
                  <a:pt x="4059803" y="16316"/>
                  <a:pt x="4020445" y="0"/>
                  <a:pt x="3978574" y="0"/>
                </a:cubicBezTo>
                <a:cubicBezTo>
                  <a:pt x="3936711" y="0"/>
                  <a:pt x="3897345" y="16316"/>
                  <a:pt x="3867760" y="45901"/>
                </a:cubicBezTo>
                <a:lnTo>
                  <a:pt x="3718608" y="195043"/>
                </a:lnTo>
                <a:cubicBezTo>
                  <a:pt x="3657505" y="256156"/>
                  <a:pt x="3657505" y="355587"/>
                  <a:pt x="3718608" y="416700"/>
                </a:cubicBezTo>
                <a:lnTo>
                  <a:pt x="3920033" y="618125"/>
                </a:lnTo>
                <a:lnTo>
                  <a:pt x="3460871" y="1077278"/>
                </a:lnTo>
                <a:lnTo>
                  <a:pt x="3221669" y="838076"/>
                </a:lnTo>
                <a:cubicBezTo>
                  <a:pt x="3157909" y="774335"/>
                  <a:pt x="3054220" y="774335"/>
                  <a:pt x="2990460" y="838076"/>
                </a:cubicBezTo>
                <a:lnTo>
                  <a:pt x="2990460" y="838076"/>
                </a:lnTo>
                <a:cubicBezTo>
                  <a:pt x="2990431" y="838105"/>
                  <a:pt x="2990526" y="838010"/>
                  <a:pt x="2990488" y="838048"/>
                </a:cubicBezTo>
                <a:cubicBezTo>
                  <a:pt x="2990460" y="838076"/>
                  <a:pt x="2990488" y="838048"/>
                  <a:pt x="2990460" y="838076"/>
                </a:cubicBezTo>
                <a:lnTo>
                  <a:pt x="2990488" y="838048"/>
                </a:lnTo>
                <a:cubicBezTo>
                  <a:pt x="2990460" y="838076"/>
                  <a:pt x="2990555" y="837981"/>
                  <a:pt x="2990517" y="838019"/>
                </a:cubicBezTo>
                <a:cubicBezTo>
                  <a:pt x="2990488" y="838048"/>
                  <a:pt x="2990517" y="838019"/>
                  <a:pt x="2990488" y="838048"/>
                </a:cubicBezTo>
                <a:lnTo>
                  <a:pt x="837438" y="2991098"/>
                </a:lnTo>
                <a:cubicBezTo>
                  <a:pt x="773697" y="3054849"/>
                  <a:pt x="773697" y="3158557"/>
                  <a:pt x="837438" y="3222308"/>
                </a:cubicBezTo>
                <a:lnTo>
                  <a:pt x="1008707" y="3393577"/>
                </a:lnTo>
                <a:lnTo>
                  <a:pt x="861146" y="3541138"/>
                </a:lnTo>
                <a:cubicBezTo>
                  <a:pt x="793918" y="3608385"/>
                  <a:pt x="793918" y="3717789"/>
                  <a:pt x="861146" y="3785035"/>
                </a:cubicBezTo>
                <a:lnTo>
                  <a:pt x="925201" y="3849091"/>
                </a:lnTo>
                <a:lnTo>
                  <a:pt x="21231" y="4753042"/>
                </a:lnTo>
                <a:cubicBezTo>
                  <a:pt x="-7077" y="4781360"/>
                  <a:pt x="-7077" y="4827261"/>
                  <a:pt x="21231" y="4855579"/>
                </a:cubicBezTo>
                <a:cubicBezTo>
                  <a:pt x="35395" y="4869723"/>
                  <a:pt x="53950" y="4876800"/>
                  <a:pt x="72495" y="4876800"/>
                </a:cubicBezTo>
                <a:cubicBezTo>
                  <a:pt x="91040" y="4876800"/>
                  <a:pt x="109604" y="4869723"/>
                  <a:pt x="123758" y="4855569"/>
                </a:cubicBezTo>
                <a:lnTo>
                  <a:pt x="1027719" y="3951608"/>
                </a:lnTo>
                <a:lnTo>
                  <a:pt x="1091775" y="4015664"/>
                </a:lnTo>
                <a:cubicBezTo>
                  <a:pt x="1125398" y="4049278"/>
                  <a:pt x="1169546" y="4066089"/>
                  <a:pt x="1213714" y="4066089"/>
                </a:cubicBezTo>
                <a:cubicBezTo>
                  <a:pt x="1257872" y="4066080"/>
                  <a:pt x="1302048" y="4049268"/>
                  <a:pt x="1335672" y="4015654"/>
                </a:cubicBezTo>
                <a:lnTo>
                  <a:pt x="1483233" y="3868103"/>
                </a:lnTo>
                <a:lnTo>
                  <a:pt x="1654502" y="4039372"/>
                </a:lnTo>
                <a:cubicBezTo>
                  <a:pt x="1686382" y="4071242"/>
                  <a:pt x="1728245" y="4087178"/>
                  <a:pt x="1770107" y="4087178"/>
                </a:cubicBezTo>
                <a:cubicBezTo>
                  <a:pt x="1811960" y="4087178"/>
                  <a:pt x="1853832" y="4071242"/>
                  <a:pt x="1885702" y="4039372"/>
                </a:cubicBezTo>
                <a:lnTo>
                  <a:pt x="3625110" y="2299964"/>
                </a:lnTo>
                <a:cubicBezTo>
                  <a:pt x="3625139" y="2299935"/>
                  <a:pt x="3625044" y="2300031"/>
                  <a:pt x="3625082" y="2299992"/>
                </a:cubicBezTo>
                <a:cubicBezTo>
                  <a:pt x="3625120" y="2299954"/>
                  <a:pt x="3625082" y="2299992"/>
                  <a:pt x="3625110" y="2299964"/>
                </a:cubicBezTo>
                <a:lnTo>
                  <a:pt x="3625110" y="2299964"/>
                </a:lnTo>
                <a:cubicBezTo>
                  <a:pt x="3653419" y="2271646"/>
                  <a:pt x="3653419" y="2225745"/>
                  <a:pt x="3625110" y="2197427"/>
                </a:cubicBezTo>
                <a:cubicBezTo>
                  <a:pt x="3596792" y="2169128"/>
                  <a:pt x="3550892" y="2169128"/>
                  <a:pt x="3522574" y="2197427"/>
                </a:cubicBezTo>
                <a:lnTo>
                  <a:pt x="2910335" y="2809666"/>
                </a:lnTo>
                <a:lnTo>
                  <a:pt x="2067135" y="1966465"/>
                </a:lnTo>
                <a:lnTo>
                  <a:pt x="2184949" y="1848650"/>
                </a:lnTo>
                <a:lnTo>
                  <a:pt x="2313270" y="1976971"/>
                </a:lnTo>
                <a:cubicBezTo>
                  <a:pt x="2327434" y="1991125"/>
                  <a:pt x="2345989" y="1998202"/>
                  <a:pt x="2364534" y="1998202"/>
                </a:cubicBezTo>
                <a:cubicBezTo>
                  <a:pt x="2383079" y="1998202"/>
                  <a:pt x="2401643" y="1991125"/>
                  <a:pt x="2415797" y="1976971"/>
                </a:cubicBezTo>
                <a:cubicBezTo>
                  <a:pt x="2444106" y="1948653"/>
                  <a:pt x="2444106" y="1902752"/>
                  <a:pt x="2415797" y="1874434"/>
                </a:cubicBezTo>
                <a:lnTo>
                  <a:pt x="2287476" y="1746114"/>
                </a:lnTo>
                <a:lnTo>
                  <a:pt x="2630472" y="1403118"/>
                </a:lnTo>
                <a:lnTo>
                  <a:pt x="2841994" y="1614630"/>
                </a:lnTo>
                <a:cubicBezTo>
                  <a:pt x="2856148" y="1628785"/>
                  <a:pt x="2874702" y="1635862"/>
                  <a:pt x="2893247" y="1635862"/>
                </a:cubicBezTo>
                <a:cubicBezTo>
                  <a:pt x="2911793" y="1635862"/>
                  <a:pt x="2930357" y="1628785"/>
                  <a:pt x="2944511" y="1614621"/>
                </a:cubicBezTo>
                <a:cubicBezTo>
                  <a:pt x="2972819" y="1586313"/>
                  <a:pt x="2972819" y="1540402"/>
                  <a:pt x="2944502" y="1512094"/>
                </a:cubicBezTo>
                <a:lnTo>
                  <a:pt x="2732989" y="1300591"/>
                </a:lnTo>
                <a:lnTo>
                  <a:pt x="3092977" y="940603"/>
                </a:lnTo>
                <a:cubicBezTo>
                  <a:pt x="3100168" y="933412"/>
                  <a:pt x="3111922" y="933393"/>
                  <a:pt x="3119114" y="940603"/>
                </a:cubicBezTo>
                <a:lnTo>
                  <a:pt x="3936178" y="1757667"/>
                </a:lnTo>
                <a:cubicBezTo>
                  <a:pt x="3936206" y="1757696"/>
                  <a:pt x="3936121" y="1757601"/>
                  <a:pt x="3936149" y="1757639"/>
                </a:cubicBezTo>
                <a:cubicBezTo>
                  <a:pt x="3936178" y="1757667"/>
                  <a:pt x="3936149" y="1757639"/>
                  <a:pt x="3936178" y="1757667"/>
                </a:cubicBezTo>
                <a:lnTo>
                  <a:pt x="3936178" y="1757667"/>
                </a:lnTo>
                <a:cubicBezTo>
                  <a:pt x="3943388" y="1764868"/>
                  <a:pt x="3943388" y="1776603"/>
                  <a:pt x="3936178" y="1783804"/>
                </a:cubicBezTo>
                <a:lnTo>
                  <a:pt x="3763356" y="1956626"/>
                </a:lnTo>
                <a:cubicBezTo>
                  <a:pt x="3735048" y="1984943"/>
                  <a:pt x="3735048" y="2030844"/>
                  <a:pt x="3763356" y="2059162"/>
                </a:cubicBezTo>
                <a:cubicBezTo>
                  <a:pt x="3791674" y="2087461"/>
                  <a:pt x="3837575" y="2087461"/>
                  <a:pt x="3865893" y="2059162"/>
                </a:cubicBezTo>
                <a:lnTo>
                  <a:pt x="4038714" y="1886341"/>
                </a:lnTo>
                <a:cubicBezTo>
                  <a:pt x="4102456" y="1822590"/>
                  <a:pt x="4102456" y="1718882"/>
                  <a:pt x="4038714" y="1655131"/>
                </a:cubicBezTo>
                <a:lnTo>
                  <a:pt x="3799523" y="1415929"/>
                </a:lnTo>
                <a:lnTo>
                  <a:pt x="4258685" y="956767"/>
                </a:lnTo>
                <a:lnTo>
                  <a:pt x="4460110" y="1158192"/>
                </a:lnTo>
                <a:cubicBezTo>
                  <a:pt x="4490666" y="1188739"/>
                  <a:pt x="4530805" y="1204027"/>
                  <a:pt x="4570933" y="1204027"/>
                </a:cubicBezTo>
                <a:cubicBezTo>
                  <a:pt x="4611072" y="1204027"/>
                  <a:pt x="4651210" y="1188749"/>
                  <a:pt x="4681766" y="1158183"/>
                </a:cubicBezTo>
                <a:lnTo>
                  <a:pt x="4830890" y="1009040"/>
                </a:lnTo>
                <a:cubicBezTo>
                  <a:pt x="4860493" y="979446"/>
                  <a:pt x="4876800" y="940079"/>
                  <a:pt x="4876800" y="898217"/>
                </a:cubicBezTo>
                <a:cubicBezTo>
                  <a:pt x="4876800" y="856355"/>
                  <a:pt x="4860493" y="816997"/>
                  <a:pt x="4830899" y="787403"/>
                </a:cubicBezTo>
                <a:close/>
                <a:moveTo>
                  <a:pt x="1233154" y="3913127"/>
                </a:moveTo>
                <a:cubicBezTo>
                  <a:pt x="1222429" y="3923833"/>
                  <a:pt x="1205017" y="3923833"/>
                  <a:pt x="1194311" y="3913127"/>
                </a:cubicBezTo>
                <a:lnTo>
                  <a:pt x="963673" y="3682489"/>
                </a:lnTo>
                <a:cubicBezTo>
                  <a:pt x="952957" y="3671783"/>
                  <a:pt x="952967" y="3654362"/>
                  <a:pt x="963663" y="3643656"/>
                </a:cubicBezTo>
                <a:lnTo>
                  <a:pt x="1111225" y="3496094"/>
                </a:lnTo>
                <a:lnTo>
                  <a:pt x="1380706" y="3765576"/>
                </a:lnTo>
                <a:lnTo>
                  <a:pt x="1233154" y="3913127"/>
                </a:lnTo>
                <a:close/>
                <a:moveTo>
                  <a:pt x="2807808" y="2912202"/>
                </a:moveTo>
                <a:lnTo>
                  <a:pt x="1783166" y="3936835"/>
                </a:lnTo>
                <a:cubicBezTo>
                  <a:pt x="1775974" y="3944065"/>
                  <a:pt x="1764221" y="3944045"/>
                  <a:pt x="1757029" y="3936835"/>
                </a:cubicBezTo>
                <a:lnTo>
                  <a:pt x="939965" y="3119771"/>
                </a:lnTo>
                <a:cubicBezTo>
                  <a:pt x="932755" y="3112570"/>
                  <a:pt x="932755" y="3100835"/>
                  <a:pt x="939965" y="3093634"/>
                </a:cubicBezTo>
                <a:lnTo>
                  <a:pt x="1293914" y="2739686"/>
                </a:lnTo>
                <a:lnTo>
                  <a:pt x="1422244" y="2868006"/>
                </a:lnTo>
                <a:cubicBezTo>
                  <a:pt x="1436399" y="2882160"/>
                  <a:pt x="1454953" y="2889237"/>
                  <a:pt x="1473498" y="2889237"/>
                </a:cubicBezTo>
                <a:cubicBezTo>
                  <a:pt x="1492044" y="2889237"/>
                  <a:pt x="1510608" y="2882160"/>
                  <a:pt x="1524762" y="2867997"/>
                </a:cubicBezTo>
                <a:cubicBezTo>
                  <a:pt x="1553070" y="2839688"/>
                  <a:pt x="1553070" y="2793778"/>
                  <a:pt x="1524752" y="2765470"/>
                </a:cubicBezTo>
                <a:lnTo>
                  <a:pt x="1396432" y="2637158"/>
                </a:lnTo>
                <a:lnTo>
                  <a:pt x="1739427" y="2294163"/>
                </a:lnTo>
                <a:lnTo>
                  <a:pt x="1950930" y="2505666"/>
                </a:lnTo>
                <a:cubicBezTo>
                  <a:pt x="1965093" y="2519820"/>
                  <a:pt x="1983648" y="2526897"/>
                  <a:pt x="2002193" y="2526897"/>
                </a:cubicBezTo>
                <a:cubicBezTo>
                  <a:pt x="2020738" y="2526897"/>
                  <a:pt x="2039303" y="2519820"/>
                  <a:pt x="2053457" y="2505666"/>
                </a:cubicBezTo>
                <a:cubicBezTo>
                  <a:pt x="2081765" y="2477348"/>
                  <a:pt x="2081765" y="2431447"/>
                  <a:pt x="2053457" y="2403129"/>
                </a:cubicBezTo>
                <a:lnTo>
                  <a:pt x="1841954" y="2191626"/>
                </a:lnTo>
                <a:lnTo>
                  <a:pt x="1964588" y="2068992"/>
                </a:lnTo>
                <a:lnTo>
                  <a:pt x="2807808" y="2912202"/>
                </a:lnTo>
                <a:close/>
                <a:moveTo>
                  <a:pt x="3696986" y="1313393"/>
                </a:moveTo>
                <a:lnTo>
                  <a:pt x="3563398" y="1179805"/>
                </a:lnTo>
                <a:lnTo>
                  <a:pt x="4022560" y="720652"/>
                </a:lnTo>
                <a:lnTo>
                  <a:pt x="4156139" y="854231"/>
                </a:lnTo>
                <a:lnTo>
                  <a:pt x="3696986" y="1313393"/>
                </a:lnTo>
                <a:close/>
                <a:moveTo>
                  <a:pt x="4728363" y="906523"/>
                </a:moveTo>
                <a:lnTo>
                  <a:pt x="4579220" y="1055665"/>
                </a:lnTo>
                <a:cubicBezTo>
                  <a:pt x="4574658" y="1060256"/>
                  <a:pt x="4567209" y="1060256"/>
                  <a:pt x="4562637" y="1055665"/>
                </a:cubicBezTo>
                <a:lnTo>
                  <a:pt x="3821145" y="314163"/>
                </a:lnTo>
                <a:cubicBezTo>
                  <a:pt x="3816563" y="309591"/>
                  <a:pt x="3816563" y="302143"/>
                  <a:pt x="3821135" y="297580"/>
                </a:cubicBezTo>
                <a:lnTo>
                  <a:pt x="3970287" y="148438"/>
                </a:lnTo>
                <a:cubicBezTo>
                  <a:pt x="3973125" y="145599"/>
                  <a:pt x="3976354" y="144999"/>
                  <a:pt x="3978574" y="144999"/>
                </a:cubicBezTo>
                <a:cubicBezTo>
                  <a:pt x="3980793" y="144999"/>
                  <a:pt x="3984022" y="145590"/>
                  <a:pt x="3986860" y="148447"/>
                </a:cubicBezTo>
                <a:lnTo>
                  <a:pt x="4728363" y="889940"/>
                </a:lnTo>
                <a:cubicBezTo>
                  <a:pt x="4731201" y="892778"/>
                  <a:pt x="4731801" y="896007"/>
                  <a:pt x="4731801" y="898227"/>
                </a:cubicBezTo>
                <a:cubicBezTo>
                  <a:pt x="4731801" y="900446"/>
                  <a:pt x="4731211" y="903675"/>
                  <a:pt x="4728363" y="906523"/>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7940;p142">
            <a:extLst>
              <a:ext uri="{FF2B5EF4-FFF2-40B4-BE49-F238E27FC236}">
                <a16:creationId xmlns:a16="http://schemas.microsoft.com/office/drawing/2014/main" id="{E9471BAC-ACF1-654E-4406-D4968129A6DC}"/>
              </a:ext>
            </a:extLst>
          </p:cNvPr>
          <p:cNvSpPr/>
          <p:nvPr/>
        </p:nvSpPr>
        <p:spPr>
          <a:xfrm flipH="1">
            <a:off x="2196908" y="3300761"/>
            <a:ext cx="811569" cy="929528"/>
          </a:xfrm>
          <a:custGeom>
            <a:avLst/>
            <a:gdLst/>
            <a:ahLst/>
            <a:cxnLst/>
            <a:rect l="l" t="t" r="r" b="b"/>
            <a:pathLst>
              <a:path w="6486523" h="6499218" extrusionOk="0">
                <a:moveTo>
                  <a:pt x="6161388" y="2570340"/>
                </a:moveTo>
                <a:lnTo>
                  <a:pt x="5135402" y="1530934"/>
                </a:lnTo>
                <a:cubicBezTo>
                  <a:pt x="5135352" y="1530896"/>
                  <a:pt x="5135301" y="1530845"/>
                  <a:pt x="5135200" y="1530795"/>
                </a:cubicBezTo>
                <a:cubicBezTo>
                  <a:pt x="5135149" y="1530744"/>
                  <a:pt x="5135098" y="1530642"/>
                  <a:pt x="5135048" y="1530592"/>
                </a:cubicBezTo>
                <a:cubicBezTo>
                  <a:pt x="5134997" y="1530541"/>
                  <a:pt x="5134946" y="1530490"/>
                  <a:pt x="5134896" y="1530439"/>
                </a:cubicBezTo>
                <a:cubicBezTo>
                  <a:pt x="5134857" y="1530388"/>
                  <a:pt x="5134807" y="1530350"/>
                  <a:pt x="5134706" y="1530249"/>
                </a:cubicBezTo>
                <a:lnTo>
                  <a:pt x="3921751" y="326072"/>
                </a:lnTo>
                <a:cubicBezTo>
                  <a:pt x="3487787" y="-108691"/>
                  <a:pt x="2781731" y="-108691"/>
                  <a:pt x="2347767" y="326072"/>
                </a:cubicBezTo>
                <a:cubicBezTo>
                  <a:pt x="1913804" y="760933"/>
                  <a:pt x="1913804" y="1468417"/>
                  <a:pt x="2348071" y="1903522"/>
                </a:cubicBezTo>
                <a:lnTo>
                  <a:pt x="2495640" y="2050250"/>
                </a:lnTo>
                <a:cubicBezTo>
                  <a:pt x="2514149" y="2068643"/>
                  <a:pt x="2538347" y="2077821"/>
                  <a:pt x="2562558" y="2077821"/>
                </a:cubicBezTo>
                <a:cubicBezTo>
                  <a:pt x="2586996" y="2077821"/>
                  <a:pt x="2611447" y="2068440"/>
                  <a:pt x="2630058" y="2049653"/>
                </a:cubicBezTo>
                <a:cubicBezTo>
                  <a:pt x="2667026" y="2012308"/>
                  <a:pt x="2666773" y="1952012"/>
                  <a:pt x="2629513" y="1915023"/>
                </a:cubicBezTo>
                <a:lnTo>
                  <a:pt x="2482185" y="1768600"/>
                </a:lnTo>
                <a:cubicBezTo>
                  <a:pt x="2122310" y="1408020"/>
                  <a:pt x="2122310" y="821327"/>
                  <a:pt x="2482185" y="460745"/>
                </a:cubicBezTo>
                <a:cubicBezTo>
                  <a:pt x="2842010" y="100162"/>
                  <a:pt x="3427508" y="100162"/>
                  <a:pt x="3787637" y="461042"/>
                </a:cubicBezTo>
                <a:lnTo>
                  <a:pt x="4933142" y="1598224"/>
                </a:lnTo>
                <a:lnTo>
                  <a:pt x="4159484" y="2373446"/>
                </a:lnTo>
                <a:cubicBezTo>
                  <a:pt x="3724583" y="1914477"/>
                  <a:pt x="3004237" y="1912205"/>
                  <a:pt x="2564977" y="2352311"/>
                </a:cubicBezTo>
                <a:lnTo>
                  <a:pt x="1363298" y="3567741"/>
                </a:lnTo>
                <a:lnTo>
                  <a:pt x="325980" y="4595900"/>
                </a:lnTo>
                <a:cubicBezTo>
                  <a:pt x="115753" y="4806528"/>
                  <a:pt x="0" y="5086591"/>
                  <a:pt x="0" y="5384501"/>
                </a:cubicBezTo>
                <a:cubicBezTo>
                  <a:pt x="0" y="5682349"/>
                  <a:pt x="115753" y="5962411"/>
                  <a:pt x="325980" y="6173052"/>
                </a:cubicBezTo>
                <a:cubicBezTo>
                  <a:pt x="542986" y="6390535"/>
                  <a:pt x="828038" y="6499219"/>
                  <a:pt x="1113090" y="6499219"/>
                </a:cubicBezTo>
                <a:cubicBezTo>
                  <a:pt x="1397998" y="6499219"/>
                  <a:pt x="1682797" y="6390573"/>
                  <a:pt x="1899564" y="6173446"/>
                </a:cubicBezTo>
                <a:lnTo>
                  <a:pt x="2936825" y="5145350"/>
                </a:lnTo>
                <a:cubicBezTo>
                  <a:pt x="2936926" y="5145249"/>
                  <a:pt x="2937028" y="5145097"/>
                  <a:pt x="2937180" y="5144995"/>
                </a:cubicBezTo>
                <a:cubicBezTo>
                  <a:pt x="2937281" y="5144906"/>
                  <a:pt x="2937420" y="5144805"/>
                  <a:pt x="2937522" y="5144703"/>
                </a:cubicBezTo>
                <a:cubicBezTo>
                  <a:pt x="3945999" y="4124643"/>
                  <a:pt x="4160181" y="3917620"/>
                  <a:pt x="4248471" y="3803477"/>
                </a:cubicBezTo>
                <a:cubicBezTo>
                  <a:pt x="4481011" y="4036129"/>
                  <a:pt x="4404009" y="3957986"/>
                  <a:pt x="4586024" y="4146057"/>
                </a:cubicBezTo>
                <a:cubicBezTo>
                  <a:pt x="4586379" y="4146400"/>
                  <a:pt x="4586721" y="4146806"/>
                  <a:pt x="4587063" y="4147149"/>
                </a:cubicBezTo>
                <a:cubicBezTo>
                  <a:pt x="4797292" y="4357739"/>
                  <a:pt x="5076757" y="4473773"/>
                  <a:pt x="5374035" y="4473773"/>
                </a:cubicBezTo>
                <a:cubicBezTo>
                  <a:pt x="5671301" y="4473773"/>
                  <a:pt x="5950817" y="4357790"/>
                  <a:pt x="6161046" y="4147098"/>
                </a:cubicBezTo>
                <a:cubicBezTo>
                  <a:pt x="6594959" y="3712285"/>
                  <a:pt x="6594959" y="3004810"/>
                  <a:pt x="6161388" y="2570340"/>
                </a:cubicBezTo>
                <a:close/>
                <a:moveTo>
                  <a:pt x="2869730" y="4942694"/>
                </a:moveTo>
                <a:lnTo>
                  <a:pt x="2034210" y="4105551"/>
                </a:lnTo>
                <a:cubicBezTo>
                  <a:pt x="1997102" y="4068359"/>
                  <a:pt x="1936975" y="4068359"/>
                  <a:pt x="1899855" y="4105551"/>
                </a:cubicBezTo>
                <a:cubicBezTo>
                  <a:pt x="1862735" y="4142732"/>
                  <a:pt x="1862735" y="4202977"/>
                  <a:pt x="1899855" y="4240220"/>
                </a:cubicBezTo>
                <a:lnTo>
                  <a:pt x="2735261" y="5077312"/>
                </a:lnTo>
                <a:lnTo>
                  <a:pt x="1765488" y="6038371"/>
                </a:lnTo>
                <a:cubicBezTo>
                  <a:pt x="1405663" y="6398963"/>
                  <a:pt x="820169" y="6398963"/>
                  <a:pt x="460339" y="6038371"/>
                </a:cubicBezTo>
                <a:cubicBezTo>
                  <a:pt x="286042" y="5863743"/>
                  <a:pt x="190035" y="5631484"/>
                  <a:pt x="190035" y="5384501"/>
                </a:cubicBezTo>
                <a:cubicBezTo>
                  <a:pt x="190035" y="5137468"/>
                  <a:pt x="286042" y="4905260"/>
                  <a:pt x="459993" y="4730911"/>
                </a:cubicBezTo>
                <a:lnTo>
                  <a:pt x="1430063" y="3769458"/>
                </a:lnTo>
                <a:lnTo>
                  <a:pt x="1631032" y="3970871"/>
                </a:lnTo>
                <a:cubicBezTo>
                  <a:pt x="1668152" y="4008063"/>
                  <a:pt x="1728330" y="4008063"/>
                  <a:pt x="1765450" y="3970871"/>
                </a:cubicBezTo>
                <a:cubicBezTo>
                  <a:pt x="1802557" y="3933690"/>
                  <a:pt x="1802557" y="3873395"/>
                  <a:pt x="1765450" y="3836202"/>
                </a:cubicBezTo>
                <a:lnTo>
                  <a:pt x="1564469" y="3634840"/>
                </a:lnTo>
                <a:lnTo>
                  <a:pt x="2699636" y="2486687"/>
                </a:lnTo>
                <a:cubicBezTo>
                  <a:pt x="3079807" y="2105734"/>
                  <a:pt x="3726863" y="2120066"/>
                  <a:pt x="4079669" y="2571787"/>
                </a:cubicBezTo>
                <a:cubicBezTo>
                  <a:pt x="4309637" y="2866321"/>
                  <a:pt x="4338143" y="3281496"/>
                  <a:pt x="4150527" y="3604833"/>
                </a:cubicBezTo>
                <a:lnTo>
                  <a:pt x="4149298" y="3606914"/>
                </a:lnTo>
                <a:cubicBezTo>
                  <a:pt x="4148944" y="3607562"/>
                  <a:pt x="4148500" y="3608209"/>
                  <a:pt x="4148209" y="3608856"/>
                </a:cubicBezTo>
                <a:lnTo>
                  <a:pt x="4147069" y="3610837"/>
                </a:lnTo>
                <a:cubicBezTo>
                  <a:pt x="4071992" y="3740402"/>
                  <a:pt x="4089070" y="3709912"/>
                  <a:pt x="2869730" y="4942694"/>
                </a:cubicBezTo>
                <a:close/>
                <a:moveTo>
                  <a:pt x="6026628" y="4012481"/>
                </a:moveTo>
                <a:cubicBezTo>
                  <a:pt x="5666955" y="4372908"/>
                  <a:pt x="5081851" y="4373010"/>
                  <a:pt x="4721975" y="4012976"/>
                </a:cubicBezTo>
                <a:cubicBezTo>
                  <a:pt x="4517789" y="3801941"/>
                  <a:pt x="4630175" y="3916186"/>
                  <a:pt x="4349570" y="3635577"/>
                </a:cubicBezTo>
                <a:cubicBezTo>
                  <a:pt x="4436530" y="3460047"/>
                  <a:pt x="4475576" y="3265134"/>
                  <a:pt x="4462603" y="3067390"/>
                </a:cubicBezTo>
                <a:cubicBezTo>
                  <a:pt x="4449782" y="2871373"/>
                  <a:pt x="4386589" y="2684888"/>
                  <a:pt x="4278902" y="2523144"/>
                </a:cubicBezTo>
                <a:lnTo>
                  <a:pt x="5067497" y="1732956"/>
                </a:lnTo>
                <a:lnTo>
                  <a:pt x="6026628" y="2704614"/>
                </a:lnTo>
                <a:cubicBezTo>
                  <a:pt x="6386504" y="3065207"/>
                  <a:pt x="6386465" y="3651888"/>
                  <a:pt x="6026628" y="4012481"/>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11717999"/>
      </p:ext>
    </p:extLst>
  </p:cSld>
  <p:clrMapOvr>
    <a:masterClrMapping/>
  </p:clrMapOvr>
  <p:timing>
    <p:tnLst>
      <p:par>
        <p:cTn id="1" dur="indefinite" restart="never" nodeType="tmRoot"/>
      </p:par>
    </p:tnLst>
  </p:timing>
</p:sld>
</file>

<file path=ppt/theme/theme1.xml><?xml version="1.0" encoding="utf-8"?>
<a:theme xmlns:a="http://schemas.openxmlformats.org/drawingml/2006/main" name="Minimalist Green Slides by Slidesgo">
  <a:themeElements>
    <a:clrScheme name="Simple Light">
      <a:dk1>
        <a:srgbClr val="000000"/>
      </a:dk1>
      <a:lt1>
        <a:srgbClr val="FFFFFF"/>
      </a:lt1>
      <a:dk2>
        <a:srgbClr val="A6BFA5"/>
      </a:dk2>
      <a:lt2>
        <a:srgbClr val="C9D8C8"/>
      </a:lt2>
      <a:accent1>
        <a:srgbClr val="161922"/>
      </a:accent1>
      <a:accent2>
        <a:srgbClr val="FFFFFF"/>
      </a:accent2>
      <a:accent3>
        <a:srgbClr val="A6BFA5"/>
      </a:accent3>
      <a:accent4>
        <a:srgbClr val="C9D8C8"/>
      </a:accent4>
      <a:accent5>
        <a:srgbClr val="000000"/>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1778</TotalTime>
  <Words>2406</Words>
  <Application>Microsoft Office PowerPoint</Application>
  <PresentationFormat>On-screen Show (16:9)</PresentationFormat>
  <Paragraphs>310</Paragraphs>
  <Slides>34</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B Nazanin</vt:lpstr>
      <vt:lpstr>Calibri</vt:lpstr>
      <vt:lpstr>Arial</vt:lpstr>
      <vt:lpstr>Wingdings</vt:lpstr>
      <vt:lpstr>Courier New</vt:lpstr>
      <vt:lpstr>Playfair Display</vt:lpstr>
      <vt:lpstr>Montserrat</vt:lpstr>
      <vt:lpstr>Minimalist Green Slides by Slidesgo</vt:lpstr>
      <vt:lpstr>کارگاه آموزش پروپوزال نویسی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کارگاه آموزش پروپوزال نویسی</dc:title>
  <dc:creator>Niloofar Farsiu</dc:creator>
  <cp:lastModifiedBy>Mohsen Nakhaie</cp:lastModifiedBy>
  <cp:revision>34</cp:revision>
  <dcterms:modified xsi:type="dcterms:W3CDTF">2024-07-21T07:42:55Z</dcterms:modified>
</cp:coreProperties>
</file>